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90" d="100"/>
          <a:sy n="90" d="100"/>
        </p:scale>
        <p:origin x="-946" y="-6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9E541-E779-492B-862D-A79485D76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6BBD2C-4B44-4E36-853F-95DF22B91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711F8-E139-4612-A372-ED968A85C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46D5-6181-4D85-9CAF-026083F145E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9105D-9D6B-4197-99C7-BA3807A9D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EA2BD-7FCB-444F-B911-23FD7CBDA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AC5C-0178-4675-9AB5-C8C2A1E2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98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53116-A557-4954-A323-199BABF3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6CD6FC-9FA5-419A-8E1B-332E73FFB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6ADC2-A0AD-4467-8C3E-8D0EE2835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46D5-6181-4D85-9CAF-026083F145E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30BBC-A84A-4796-9CFA-9D8109355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9A2DD-E5F8-4ED2-8B64-E28A8843B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AC5C-0178-4675-9AB5-C8C2A1E2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34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99C93-C94E-4176-8DCD-21FB843CD8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B61D-077D-4304-91BC-14538E432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7F3B9-EA93-4BCC-BE41-7C6D1D339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46D5-6181-4D85-9CAF-026083F145E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98911-AD3E-4D51-89EF-C7207F845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FED47-7EBB-4A84-9017-68B547D2B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AC5C-0178-4675-9AB5-C8C2A1E2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805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C97EC-9506-419E-8576-2DC7DAA76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564DB-09E7-43F1-9FA3-E8311E51D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53DED-F120-415D-85FD-D703F1C06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46D5-6181-4D85-9CAF-026083F145E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BC77-69D3-4743-9549-C46A8B102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A34BD-79DE-4937-8A43-408212071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AC5C-0178-4675-9AB5-C8C2A1E2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17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A2B93-3673-4FED-88D7-43251275B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0268F-0D01-4C13-9308-B2138B859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78311-8F44-4302-AD1B-2C754102A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46D5-6181-4D85-9CAF-026083F145E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C9E5F-2E8B-4274-98EC-A2F273128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BB65A-841A-4D17-BFDD-96986A44D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AC5C-0178-4675-9AB5-C8C2A1E2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16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AFD77-DF91-4F6A-B1DA-B6E5F3FB9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1032F-6DE4-4866-B406-D315ADBC8D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1CFCDC-178C-4A6A-B4F7-87F82F25B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7599E-7528-410E-B370-BDB5E137B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46D5-6181-4D85-9CAF-026083F145E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DB3A5-191C-4640-8BDF-71B0D810A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AF5827-07D4-4EA5-8F31-75736F81A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AC5C-0178-4675-9AB5-C8C2A1E2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08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B1706-F6D3-4248-80AC-E34B7BAC6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0ACBA-C13D-4A63-B5B3-87BC73095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57477E-BDFA-409D-8289-62C14334C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04BF1C-C518-4EBC-B5B9-31ACB074C4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6D859F-4981-48A5-85EA-7FA6BFA332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2BFC70-361D-4259-9058-114DB48C9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46D5-6181-4D85-9CAF-026083F145E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9341DE-6F56-4325-B36A-258BE0B08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1AE1AB-C9D9-4DDB-84EB-D0CADE398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AC5C-0178-4675-9AB5-C8C2A1E2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5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DE7C7-5289-4005-9922-97D6F1FF5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140481-7126-4AF3-BE2A-1FF7C5FB5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46D5-6181-4D85-9CAF-026083F145E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45236F-1BB2-445D-9816-32E4258AE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369636-0F19-4DA7-9C7B-BAC69CFAA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AC5C-0178-4675-9AB5-C8C2A1E2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53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5A7F97-0F65-482A-9192-227465BDB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46D5-6181-4D85-9CAF-026083F145E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1C0954-4B9F-4111-A82E-1AB640409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4D8BE2-CD35-4110-ADF0-2A6BFFCD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AC5C-0178-4675-9AB5-C8C2A1E2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91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585C7-DCD3-4CF0-A1EE-1C292982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F0B5F-47FA-477E-83FD-F1AC690D1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CAB79-6766-4408-8954-A31E487D2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169039-04DD-4AA4-A973-415EB2B2C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46D5-6181-4D85-9CAF-026083F145E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EBA71-C823-4103-8A35-A7497B4EB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BF7C7-665D-45DE-8295-3A318BCA4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AC5C-0178-4675-9AB5-C8C2A1E2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84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98303-F5A9-4D3A-B7A4-5CEECDC8F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5F317C-6743-419B-8FDE-E800617915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B902D-6229-46F2-814C-CF32624F9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08C23-D5E8-424A-892C-D4C434732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46D5-6181-4D85-9CAF-026083F145E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0E87E-C195-4829-86BA-C413A629A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E2613C-F2FE-43D0-831E-65B4BCE3E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AC5C-0178-4675-9AB5-C8C2A1E2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5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38B20B-257D-4553-A8AB-E01B30D30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8E481-7BFA-41E5-A7BD-7DEEE67C7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8C4B5-86FA-4891-BF7C-EC2EF7E2DB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C46D5-6181-4D85-9CAF-026083F145E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7D75E-BF96-4699-964A-73C05B51AF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9853D-5685-4268-A1D5-3E8CFA3A59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FAC5C-0178-4675-9AB5-C8C2A1E2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36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F49AA354-FE68-44D4-A8FB-377D62DEE368}"/>
              </a:ext>
            </a:extLst>
          </p:cNvPr>
          <p:cNvSpPr/>
          <p:nvPr/>
        </p:nvSpPr>
        <p:spPr>
          <a:xfrm>
            <a:off x="6722096" y="3824082"/>
            <a:ext cx="3736748" cy="14847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8DFB3C9-A1FF-41C6-83F8-7F75D4C0BF0A}"/>
              </a:ext>
            </a:extLst>
          </p:cNvPr>
          <p:cNvSpPr/>
          <p:nvPr/>
        </p:nvSpPr>
        <p:spPr>
          <a:xfrm>
            <a:off x="4680284" y="3549316"/>
            <a:ext cx="3794978" cy="14847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653416-6BE6-41FD-86A3-FBF269EEC7F5}"/>
              </a:ext>
            </a:extLst>
          </p:cNvPr>
          <p:cNvSpPr txBox="1"/>
          <p:nvPr/>
        </p:nvSpPr>
        <p:spPr>
          <a:xfrm>
            <a:off x="67019" y="70892"/>
            <a:ext cx="910993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Use Scenario:  CAC asked to test the usability of a design in the middle of a project (continued)</a:t>
            </a:r>
          </a:p>
          <a:p>
            <a:endParaRPr lang="en-US" sz="1400" dirty="0"/>
          </a:p>
          <a:p>
            <a:r>
              <a:rPr lang="en-US" sz="1400" b="1" dirty="0"/>
              <a:t>Content types (aka, “templates” or “page types”) related to task steps (same as content type flow from previous slide)</a:t>
            </a:r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r>
              <a:rPr lang="en-US" sz="1400" b="1" dirty="0">
                <a:solidFill>
                  <a:srgbClr val="FF0000"/>
                </a:solidFill>
              </a:rPr>
              <a:t>Instances of content types</a:t>
            </a:r>
            <a:r>
              <a:rPr lang="en-US" sz="1400" b="1" dirty="0"/>
              <a:t> related to task steps, with content from ISO, VACI &amp; HFE [content sources]</a:t>
            </a:r>
          </a:p>
          <a:p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79DA58D-7F7A-4BDB-837B-AB3B571861B5}"/>
              </a:ext>
            </a:extLst>
          </p:cNvPr>
          <p:cNvSpPr/>
          <p:nvPr/>
        </p:nvSpPr>
        <p:spPr>
          <a:xfrm>
            <a:off x="1083992" y="4417015"/>
            <a:ext cx="1554480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Home’s Training module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DD483AF-CEA3-449F-B1F3-430610B371D7}"/>
              </a:ext>
            </a:extLst>
          </p:cNvPr>
          <p:cNvSpPr/>
          <p:nvPr/>
        </p:nvSpPr>
        <p:spPr>
          <a:xfrm>
            <a:off x="2965178" y="4417014"/>
            <a:ext cx="1554480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Training &gt; Training Category A &gt; Perform a Testing Method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B83A086-0D9A-4EC8-815C-E2759CF4BA91}"/>
              </a:ext>
            </a:extLst>
          </p:cNvPr>
          <p:cNvSpPr/>
          <p:nvPr/>
        </p:nvSpPr>
        <p:spPr>
          <a:xfrm>
            <a:off x="4846365" y="4417014"/>
            <a:ext cx="1554480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UX Process &gt; Evaluate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[ISO]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2B8E4E5-D0DA-4C1B-8DF2-618305252795}"/>
              </a:ext>
            </a:extLst>
          </p:cNvPr>
          <p:cNvSpPr/>
          <p:nvPr/>
        </p:nvSpPr>
        <p:spPr>
          <a:xfrm>
            <a:off x="6727928" y="4417013"/>
            <a:ext cx="1554480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Heuristic Evaluation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[HFE]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FB1C4F9-7F45-46C6-A5F0-353E8B934273}"/>
              </a:ext>
            </a:extLst>
          </p:cNvPr>
          <p:cNvSpPr/>
          <p:nvPr/>
        </p:nvSpPr>
        <p:spPr>
          <a:xfrm>
            <a:off x="8609113" y="4448911"/>
            <a:ext cx="1672701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Heuristic Evaluation PowerPoint Template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[HFE]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7E7A854-F399-4EBB-88C2-E6E9C65FC85B}"/>
              </a:ext>
            </a:extLst>
          </p:cNvPr>
          <p:cNvSpPr/>
          <p:nvPr/>
        </p:nvSpPr>
        <p:spPr>
          <a:xfrm>
            <a:off x="147219" y="4417011"/>
            <a:ext cx="609689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Home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ABDD5E5-CCD8-413E-883E-B37D9420BABC}"/>
              </a:ext>
            </a:extLst>
          </p:cNvPr>
          <p:cNvCxnSpPr>
            <a:cxnSpLocks/>
          </p:cNvCxnSpPr>
          <p:nvPr/>
        </p:nvCxnSpPr>
        <p:spPr>
          <a:xfrm>
            <a:off x="10982015" y="4887389"/>
            <a:ext cx="0" cy="503565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BF4C3A1-242E-4DE5-9887-1E3F026E4A8A}"/>
              </a:ext>
            </a:extLst>
          </p:cNvPr>
          <p:cNvCxnSpPr>
            <a:cxnSpLocks/>
          </p:cNvCxnSpPr>
          <p:nvPr/>
        </p:nvCxnSpPr>
        <p:spPr>
          <a:xfrm flipV="1">
            <a:off x="5623605" y="4965651"/>
            <a:ext cx="0" cy="425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B900BBF-2DCE-4BC4-9F20-347E2017663F}"/>
              </a:ext>
            </a:extLst>
          </p:cNvPr>
          <p:cNvCxnSpPr>
            <a:cxnSpLocks/>
          </p:cNvCxnSpPr>
          <p:nvPr/>
        </p:nvCxnSpPr>
        <p:spPr>
          <a:xfrm>
            <a:off x="5623605" y="5390954"/>
            <a:ext cx="5358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A53BC26-8206-406F-97F8-CAD050D08C02}"/>
              </a:ext>
            </a:extLst>
          </p:cNvPr>
          <p:cNvCxnSpPr>
            <a:cxnSpLocks/>
          </p:cNvCxnSpPr>
          <p:nvPr/>
        </p:nvCxnSpPr>
        <p:spPr>
          <a:xfrm>
            <a:off x="11682210" y="4887389"/>
            <a:ext cx="0" cy="96862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35C069C-BFB2-4A23-93E4-8C7171AE9FDD}"/>
              </a:ext>
            </a:extLst>
          </p:cNvPr>
          <p:cNvCxnSpPr>
            <a:cxnSpLocks/>
          </p:cNvCxnSpPr>
          <p:nvPr/>
        </p:nvCxnSpPr>
        <p:spPr>
          <a:xfrm flipV="1">
            <a:off x="4188985" y="4983373"/>
            <a:ext cx="0" cy="87109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5B8890-3260-4CCE-9E58-C78DDDF269F3}"/>
              </a:ext>
            </a:extLst>
          </p:cNvPr>
          <p:cNvCxnSpPr>
            <a:cxnSpLocks/>
          </p:cNvCxnSpPr>
          <p:nvPr/>
        </p:nvCxnSpPr>
        <p:spPr>
          <a:xfrm>
            <a:off x="4188985" y="5854471"/>
            <a:ext cx="7493225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7C23CDC-1D8F-4F1F-AB99-368112766B4F}"/>
              </a:ext>
            </a:extLst>
          </p:cNvPr>
          <p:cNvSpPr/>
          <p:nvPr/>
        </p:nvSpPr>
        <p:spPr>
          <a:xfrm>
            <a:off x="6774001" y="3963289"/>
            <a:ext cx="1554480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Usability Testing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[HFE]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DDB2536-CCB6-4095-A249-F56F9382931E}"/>
              </a:ext>
            </a:extLst>
          </p:cNvPr>
          <p:cNvCxnSpPr>
            <a:cxnSpLocks/>
          </p:cNvCxnSpPr>
          <p:nvPr/>
        </p:nvCxnSpPr>
        <p:spPr>
          <a:xfrm flipV="1">
            <a:off x="6400845" y="4792607"/>
            <a:ext cx="326706" cy="1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E432395-1AF1-4F72-8E47-810935010A16}"/>
              </a:ext>
            </a:extLst>
          </p:cNvPr>
          <p:cNvCxnSpPr>
            <a:cxnSpLocks/>
          </p:cNvCxnSpPr>
          <p:nvPr/>
        </p:nvCxnSpPr>
        <p:spPr>
          <a:xfrm flipV="1">
            <a:off x="756001" y="4683430"/>
            <a:ext cx="32670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D5ED204-3449-40A2-8E91-4BED7840D35D}"/>
              </a:ext>
            </a:extLst>
          </p:cNvPr>
          <p:cNvCxnSpPr>
            <a:cxnSpLocks/>
          </p:cNvCxnSpPr>
          <p:nvPr/>
        </p:nvCxnSpPr>
        <p:spPr>
          <a:xfrm flipV="1">
            <a:off x="2637188" y="4685874"/>
            <a:ext cx="32670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2F983D6-62D3-44EE-AD99-647426510205}"/>
              </a:ext>
            </a:extLst>
          </p:cNvPr>
          <p:cNvCxnSpPr>
            <a:cxnSpLocks/>
          </p:cNvCxnSpPr>
          <p:nvPr/>
        </p:nvCxnSpPr>
        <p:spPr>
          <a:xfrm flipV="1">
            <a:off x="4519657" y="4706883"/>
            <a:ext cx="32670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B408AB-2636-4DE5-8D54-6A4187F3A5F5}"/>
              </a:ext>
            </a:extLst>
          </p:cNvPr>
          <p:cNvCxnSpPr>
            <a:cxnSpLocks/>
          </p:cNvCxnSpPr>
          <p:nvPr/>
        </p:nvCxnSpPr>
        <p:spPr>
          <a:xfrm flipV="1">
            <a:off x="6400844" y="4613634"/>
            <a:ext cx="32670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26AC273-4B96-4CB8-BB35-86C4F33143C3}"/>
              </a:ext>
            </a:extLst>
          </p:cNvPr>
          <p:cNvCxnSpPr>
            <a:cxnSpLocks/>
          </p:cNvCxnSpPr>
          <p:nvPr/>
        </p:nvCxnSpPr>
        <p:spPr>
          <a:xfrm>
            <a:off x="8282408" y="4729484"/>
            <a:ext cx="32670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BB6215F-5B06-4F19-830E-BAD63E0E010D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0281814" y="4723231"/>
            <a:ext cx="208486" cy="70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1C0C85F-ACDD-4213-AECF-9906C68977C4}"/>
              </a:ext>
            </a:extLst>
          </p:cNvPr>
          <p:cNvSpPr/>
          <p:nvPr/>
        </p:nvSpPr>
        <p:spPr>
          <a:xfrm>
            <a:off x="7395352" y="5324385"/>
            <a:ext cx="238819" cy="1997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51B5C2C-D024-4A06-AE12-5CA9BE7D0A72}"/>
              </a:ext>
            </a:extLst>
          </p:cNvPr>
          <p:cNvCxnSpPr>
            <a:cxnSpLocks/>
          </p:cNvCxnSpPr>
          <p:nvPr/>
        </p:nvCxnSpPr>
        <p:spPr>
          <a:xfrm>
            <a:off x="3288760" y="6306995"/>
            <a:ext cx="4229276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50CFB56-1230-4C8F-A120-84F9B80D5349}"/>
              </a:ext>
            </a:extLst>
          </p:cNvPr>
          <p:cNvCxnSpPr>
            <a:cxnSpLocks/>
          </p:cNvCxnSpPr>
          <p:nvPr/>
        </p:nvCxnSpPr>
        <p:spPr>
          <a:xfrm>
            <a:off x="3288760" y="4982286"/>
            <a:ext cx="0" cy="132470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A99BC673-D525-4CEB-9A35-A709D9B3F0C2}"/>
              </a:ext>
            </a:extLst>
          </p:cNvPr>
          <p:cNvSpPr/>
          <p:nvPr/>
        </p:nvSpPr>
        <p:spPr>
          <a:xfrm>
            <a:off x="1083992" y="990577"/>
            <a:ext cx="1554480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Home’s Training module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63B1AF26-3263-4320-971E-DD56239DBB95}"/>
              </a:ext>
            </a:extLst>
          </p:cNvPr>
          <p:cNvSpPr/>
          <p:nvPr/>
        </p:nvSpPr>
        <p:spPr>
          <a:xfrm>
            <a:off x="2965178" y="990576"/>
            <a:ext cx="1554480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Training &gt; Training Package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49906A1B-ADEB-46F3-BE64-D21B0972D2FF}"/>
              </a:ext>
            </a:extLst>
          </p:cNvPr>
          <p:cNvSpPr/>
          <p:nvPr/>
        </p:nvSpPr>
        <p:spPr>
          <a:xfrm>
            <a:off x="4846365" y="990576"/>
            <a:ext cx="1554480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UX Process &gt; Phase Details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50CA0DDB-665F-457E-8427-FAFF5531C9CC}"/>
              </a:ext>
            </a:extLst>
          </p:cNvPr>
          <p:cNvSpPr/>
          <p:nvPr/>
        </p:nvSpPr>
        <p:spPr>
          <a:xfrm>
            <a:off x="6727928" y="990575"/>
            <a:ext cx="1554480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Method Details 1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E87F4E6F-5C89-42F9-85EB-D773F9011424}"/>
              </a:ext>
            </a:extLst>
          </p:cNvPr>
          <p:cNvSpPr/>
          <p:nvPr/>
        </p:nvSpPr>
        <p:spPr>
          <a:xfrm>
            <a:off x="147219" y="990573"/>
            <a:ext cx="609689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Home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32F0DE6-9D63-4000-8AC7-5EB0A553AA81}"/>
              </a:ext>
            </a:extLst>
          </p:cNvPr>
          <p:cNvCxnSpPr>
            <a:cxnSpLocks/>
          </p:cNvCxnSpPr>
          <p:nvPr/>
        </p:nvCxnSpPr>
        <p:spPr>
          <a:xfrm>
            <a:off x="10982015" y="1539213"/>
            <a:ext cx="0" cy="425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A6CBF82-FC6A-4BEF-AB84-8A0E87B29C01}"/>
              </a:ext>
            </a:extLst>
          </p:cNvPr>
          <p:cNvCxnSpPr>
            <a:cxnSpLocks/>
          </p:cNvCxnSpPr>
          <p:nvPr/>
        </p:nvCxnSpPr>
        <p:spPr>
          <a:xfrm flipV="1">
            <a:off x="5623605" y="1539213"/>
            <a:ext cx="0" cy="425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59D0C1E-3F46-4AD1-A4BB-9D0E725ED95F}"/>
              </a:ext>
            </a:extLst>
          </p:cNvPr>
          <p:cNvCxnSpPr>
            <a:cxnSpLocks/>
          </p:cNvCxnSpPr>
          <p:nvPr/>
        </p:nvCxnSpPr>
        <p:spPr>
          <a:xfrm>
            <a:off x="5623605" y="1964516"/>
            <a:ext cx="5358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02B79B8-DAE0-4A83-931B-371CDC121123}"/>
              </a:ext>
            </a:extLst>
          </p:cNvPr>
          <p:cNvCxnSpPr>
            <a:cxnSpLocks/>
          </p:cNvCxnSpPr>
          <p:nvPr/>
        </p:nvCxnSpPr>
        <p:spPr>
          <a:xfrm>
            <a:off x="11682210" y="1534897"/>
            <a:ext cx="0" cy="89468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63A7795-3C5B-4944-B9BC-F17535E5535B}"/>
              </a:ext>
            </a:extLst>
          </p:cNvPr>
          <p:cNvCxnSpPr>
            <a:cxnSpLocks/>
          </p:cNvCxnSpPr>
          <p:nvPr/>
        </p:nvCxnSpPr>
        <p:spPr>
          <a:xfrm flipV="1">
            <a:off x="4188985" y="1556935"/>
            <a:ext cx="0" cy="87109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C6A6321-EE78-4D48-BB86-42C6F04ECC67}"/>
              </a:ext>
            </a:extLst>
          </p:cNvPr>
          <p:cNvCxnSpPr>
            <a:cxnSpLocks/>
          </p:cNvCxnSpPr>
          <p:nvPr/>
        </p:nvCxnSpPr>
        <p:spPr>
          <a:xfrm>
            <a:off x="4188985" y="2428033"/>
            <a:ext cx="7493225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5C4F2F7-83CA-4488-93DF-10801B3DD5CE}"/>
              </a:ext>
            </a:extLst>
          </p:cNvPr>
          <p:cNvSpPr/>
          <p:nvPr/>
        </p:nvSpPr>
        <p:spPr>
          <a:xfrm>
            <a:off x="6774001" y="933907"/>
            <a:ext cx="1554480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Method Details 1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A25B18B5-23CD-414F-A073-3EE56F0BCB0C}"/>
              </a:ext>
            </a:extLst>
          </p:cNvPr>
          <p:cNvSpPr/>
          <p:nvPr/>
        </p:nvSpPr>
        <p:spPr>
          <a:xfrm>
            <a:off x="6825336" y="876419"/>
            <a:ext cx="1554480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Method Details N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C8A6577-57E5-4082-9067-9BC73E114DA7}"/>
              </a:ext>
            </a:extLst>
          </p:cNvPr>
          <p:cNvCxnSpPr>
            <a:cxnSpLocks/>
          </p:cNvCxnSpPr>
          <p:nvPr/>
        </p:nvCxnSpPr>
        <p:spPr>
          <a:xfrm flipV="1">
            <a:off x="6400845" y="1366169"/>
            <a:ext cx="326706" cy="1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CACD7E9-7E3E-42E9-9F0D-D5AC3127E8D7}"/>
              </a:ext>
            </a:extLst>
          </p:cNvPr>
          <p:cNvCxnSpPr>
            <a:cxnSpLocks/>
          </p:cNvCxnSpPr>
          <p:nvPr/>
        </p:nvCxnSpPr>
        <p:spPr>
          <a:xfrm flipV="1">
            <a:off x="756001" y="1256992"/>
            <a:ext cx="32670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8903BB6-9791-4675-9976-334F851D33B3}"/>
              </a:ext>
            </a:extLst>
          </p:cNvPr>
          <p:cNvCxnSpPr>
            <a:cxnSpLocks/>
          </p:cNvCxnSpPr>
          <p:nvPr/>
        </p:nvCxnSpPr>
        <p:spPr>
          <a:xfrm flipV="1">
            <a:off x="2637188" y="1259436"/>
            <a:ext cx="32670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F2E4D93-0830-45C1-9B10-168A81F2B970}"/>
              </a:ext>
            </a:extLst>
          </p:cNvPr>
          <p:cNvCxnSpPr>
            <a:cxnSpLocks/>
          </p:cNvCxnSpPr>
          <p:nvPr/>
        </p:nvCxnSpPr>
        <p:spPr>
          <a:xfrm flipV="1">
            <a:off x="4519657" y="1280445"/>
            <a:ext cx="32670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F48FADD-9A6E-40FA-A43C-35BF2C52B635}"/>
              </a:ext>
            </a:extLst>
          </p:cNvPr>
          <p:cNvCxnSpPr>
            <a:cxnSpLocks/>
          </p:cNvCxnSpPr>
          <p:nvPr/>
        </p:nvCxnSpPr>
        <p:spPr>
          <a:xfrm flipV="1">
            <a:off x="6400844" y="1187196"/>
            <a:ext cx="32670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E297D92-BB1B-4E3B-9371-4A71AC36BCC5}"/>
              </a:ext>
            </a:extLst>
          </p:cNvPr>
          <p:cNvCxnSpPr>
            <a:cxnSpLocks/>
          </p:cNvCxnSpPr>
          <p:nvPr/>
        </p:nvCxnSpPr>
        <p:spPr>
          <a:xfrm>
            <a:off x="8374554" y="1253208"/>
            <a:ext cx="23456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88BEEFE3-27CA-4B4C-8E0C-49F1D563AE84}"/>
              </a:ext>
            </a:extLst>
          </p:cNvPr>
          <p:cNvSpPr/>
          <p:nvPr/>
        </p:nvSpPr>
        <p:spPr>
          <a:xfrm>
            <a:off x="7395352" y="1876681"/>
            <a:ext cx="238819" cy="1997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38A63CD-4FB4-47B8-B1A7-42CFDF91017D}"/>
              </a:ext>
            </a:extLst>
          </p:cNvPr>
          <p:cNvCxnSpPr>
            <a:cxnSpLocks/>
          </p:cNvCxnSpPr>
          <p:nvPr/>
        </p:nvCxnSpPr>
        <p:spPr>
          <a:xfrm>
            <a:off x="3288760" y="2880557"/>
            <a:ext cx="4229276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1737CF0-8E8F-4B15-B225-EFB7C3A78610}"/>
              </a:ext>
            </a:extLst>
          </p:cNvPr>
          <p:cNvCxnSpPr>
            <a:cxnSpLocks/>
          </p:cNvCxnSpPr>
          <p:nvPr/>
        </p:nvCxnSpPr>
        <p:spPr>
          <a:xfrm>
            <a:off x="3288760" y="1555848"/>
            <a:ext cx="0" cy="132470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957D52B2-CE6C-48E6-BEFC-90EEA40E6C11}"/>
              </a:ext>
            </a:extLst>
          </p:cNvPr>
          <p:cNvSpPr/>
          <p:nvPr/>
        </p:nvSpPr>
        <p:spPr>
          <a:xfrm>
            <a:off x="8611610" y="970040"/>
            <a:ext cx="1670204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Method Details 1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AA3A7F6-E657-42D6-B5C8-3135272ACC37}"/>
              </a:ext>
            </a:extLst>
          </p:cNvPr>
          <p:cNvSpPr/>
          <p:nvPr/>
        </p:nvSpPr>
        <p:spPr>
          <a:xfrm>
            <a:off x="8669715" y="913372"/>
            <a:ext cx="1670204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View related downloadable content for a subset of Methods related to Phase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0E49DEB-5B01-483E-AA30-B71D5CEF5EB2}"/>
              </a:ext>
            </a:extLst>
          </p:cNvPr>
          <p:cNvCxnSpPr>
            <a:cxnSpLocks/>
          </p:cNvCxnSpPr>
          <p:nvPr/>
        </p:nvCxnSpPr>
        <p:spPr>
          <a:xfrm>
            <a:off x="10339919" y="1270959"/>
            <a:ext cx="27421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33FA8D61-68D1-4BDE-9880-5532CFE58A43}"/>
              </a:ext>
            </a:extLst>
          </p:cNvPr>
          <p:cNvSpPr/>
          <p:nvPr/>
        </p:nvSpPr>
        <p:spPr>
          <a:xfrm>
            <a:off x="4405952" y="2616548"/>
            <a:ext cx="1135002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Explore Methods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related to testing UX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6A8C8E8-68A1-4D1A-83A3-FF9C9CDBF5EA}"/>
              </a:ext>
            </a:extLst>
          </p:cNvPr>
          <p:cNvSpPr/>
          <p:nvPr/>
        </p:nvSpPr>
        <p:spPr>
          <a:xfrm>
            <a:off x="4405952" y="6018013"/>
            <a:ext cx="1135002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Explore Methods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related to testing UX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F25D3D62-9032-4F04-AA2D-9FE0CC818471}"/>
              </a:ext>
            </a:extLst>
          </p:cNvPr>
          <p:cNvSpPr/>
          <p:nvPr/>
        </p:nvSpPr>
        <p:spPr>
          <a:xfrm>
            <a:off x="8662209" y="3961161"/>
            <a:ext cx="1680206" cy="5486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Study Execution Checklist for a Remote Study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[HFE]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B601ADE-B822-45CD-90B4-8050DCDF2CC2}"/>
              </a:ext>
            </a:extLst>
          </p:cNvPr>
          <p:cNvSpPr/>
          <p:nvPr/>
        </p:nvSpPr>
        <p:spPr>
          <a:xfrm>
            <a:off x="7395351" y="2331167"/>
            <a:ext cx="238819" cy="1997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828D397-F168-41CD-BF20-0D9811539492}"/>
              </a:ext>
            </a:extLst>
          </p:cNvPr>
          <p:cNvCxnSpPr>
            <a:cxnSpLocks/>
          </p:cNvCxnSpPr>
          <p:nvPr/>
        </p:nvCxnSpPr>
        <p:spPr>
          <a:xfrm flipV="1">
            <a:off x="7518037" y="1546689"/>
            <a:ext cx="0" cy="133386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8CF6E8B7-1AB9-46CA-832F-A74EF46772EA}"/>
              </a:ext>
            </a:extLst>
          </p:cNvPr>
          <p:cNvSpPr/>
          <p:nvPr/>
        </p:nvSpPr>
        <p:spPr>
          <a:xfrm>
            <a:off x="7395351" y="5761400"/>
            <a:ext cx="238819" cy="1997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1ACFD49-0C9E-4D1D-9C83-74474E4AAB4F}"/>
              </a:ext>
            </a:extLst>
          </p:cNvPr>
          <p:cNvCxnSpPr>
            <a:cxnSpLocks/>
          </p:cNvCxnSpPr>
          <p:nvPr/>
        </p:nvCxnSpPr>
        <p:spPr>
          <a:xfrm flipV="1">
            <a:off x="7518037" y="4973126"/>
            <a:ext cx="0" cy="134486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5DFF89D-9386-418B-9AC3-027E763A0352}"/>
              </a:ext>
            </a:extLst>
          </p:cNvPr>
          <p:cNvCxnSpPr>
            <a:cxnSpLocks/>
          </p:cNvCxnSpPr>
          <p:nvPr/>
        </p:nvCxnSpPr>
        <p:spPr>
          <a:xfrm>
            <a:off x="10345979" y="4233943"/>
            <a:ext cx="208486" cy="70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DB98B2F-A501-4F3E-812C-06741993EB5E}"/>
              </a:ext>
            </a:extLst>
          </p:cNvPr>
          <p:cNvCxnSpPr>
            <a:cxnSpLocks/>
          </p:cNvCxnSpPr>
          <p:nvPr/>
        </p:nvCxnSpPr>
        <p:spPr>
          <a:xfrm>
            <a:off x="8326520" y="4232177"/>
            <a:ext cx="32670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CD0A5D1-022D-4CEB-A5D0-92F9579A60EF}"/>
              </a:ext>
            </a:extLst>
          </p:cNvPr>
          <p:cNvSpPr/>
          <p:nvPr/>
        </p:nvSpPr>
        <p:spPr>
          <a:xfrm>
            <a:off x="10629818" y="970748"/>
            <a:ext cx="1135002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Download &amp; Share related content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16B09F4-E551-4235-85AF-425F30CD14BF}"/>
              </a:ext>
            </a:extLst>
          </p:cNvPr>
          <p:cNvSpPr/>
          <p:nvPr/>
        </p:nvSpPr>
        <p:spPr>
          <a:xfrm>
            <a:off x="10548021" y="4071581"/>
            <a:ext cx="1448812" cy="308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Share Checklist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A08C3AF-BCC5-47C0-BA4E-BE2E7FA71EFD}"/>
              </a:ext>
            </a:extLst>
          </p:cNvPr>
          <p:cNvCxnSpPr>
            <a:cxnSpLocks/>
          </p:cNvCxnSpPr>
          <p:nvPr/>
        </p:nvCxnSpPr>
        <p:spPr>
          <a:xfrm>
            <a:off x="10773467" y="4380406"/>
            <a:ext cx="0" cy="101054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B7B11E3-2F9F-44A5-8585-CE33F26E311A}"/>
              </a:ext>
            </a:extLst>
          </p:cNvPr>
          <p:cNvCxnSpPr>
            <a:cxnSpLocks/>
          </p:cNvCxnSpPr>
          <p:nvPr/>
        </p:nvCxnSpPr>
        <p:spPr>
          <a:xfrm>
            <a:off x="11473662" y="4380406"/>
            <a:ext cx="0" cy="147560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69FF234-B3E3-453B-A69B-47E3581814E8}"/>
              </a:ext>
            </a:extLst>
          </p:cNvPr>
          <p:cNvSpPr/>
          <p:nvPr/>
        </p:nvSpPr>
        <p:spPr>
          <a:xfrm>
            <a:off x="10505696" y="4585631"/>
            <a:ext cx="1448813" cy="301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Download Template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E7EC3F8-2645-4EE1-80C7-703F2E63E700}"/>
              </a:ext>
            </a:extLst>
          </p:cNvPr>
          <p:cNvSpPr/>
          <p:nvPr/>
        </p:nvSpPr>
        <p:spPr>
          <a:xfrm>
            <a:off x="4680284" y="3547773"/>
            <a:ext cx="2041812" cy="2038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Simple map of Phases to Methods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ED3265F-8540-4CB4-A385-66740110E475}"/>
              </a:ext>
            </a:extLst>
          </p:cNvPr>
          <p:cNvSpPr/>
          <p:nvPr/>
        </p:nvSpPr>
        <p:spPr>
          <a:xfrm>
            <a:off x="8250181" y="5120995"/>
            <a:ext cx="2209152" cy="1848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Simple map of Methods to Resources</a:t>
            </a:r>
          </a:p>
        </p:txBody>
      </p:sp>
    </p:spTree>
    <p:extLst>
      <p:ext uri="{BB962C8B-B14F-4D97-AF65-F5344CB8AC3E}">
        <p14:creationId xmlns:p14="http://schemas.microsoft.com/office/powerpoint/2010/main" val="3253886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14507</TotalTime>
  <Words>187</Words>
  <Application>Microsoft Office PowerPoint</Application>
  <PresentationFormat>Widescreen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tomco</dc:creator>
  <cp:lastModifiedBy> </cp:lastModifiedBy>
  <cp:revision>33</cp:revision>
  <dcterms:created xsi:type="dcterms:W3CDTF">2020-04-20T21:17:08Z</dcterms:created>
  <dcterms:modified xsi:type="dcterms:W3CDTF">2020-04-30T23:20:08Z</dcterms:modified>
</cp:coreProperties>
</file>