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9CB5-AC36-436E-8739-7772C3DCF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998C-5875-4DE5-969C-743FC3CB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0164-0145-467B-AE61-644EBD7E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E748-1971-46B7-8DFC-5CF4B2BD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373D-27F6-48E3-BE21-A0B88FF9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E72F-7BFC-4390-9843-EE5E01B9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46964-CB54-4849-901F-EE77FEBE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1FB8-57FB-4301-A5E0-C8E4D673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CE2B-5E6E-49F4-B93B-E8247EF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DFA3-442D-4399-B760-B6777EF7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10EC0-56B0-4CC2-BEAA-B175C21C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0B49-C0EA-4823-B6EF-186214CF6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84-FA8C-4FBE-98C6-D268E5F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004C-6E8F-4C94-AD65-5C8158C5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AC1-5063-4C4A-9F12-5247D2C6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92A2-DE98-4A6D-BB34-5D4127E6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4125-D72C-4954-B010-F6723A1C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CD95-80F3-4BA6-9365-B5B3F434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2272-3E42-4BEF-B7CD-1066CF75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8244-7AD9-47D0-A30A-24608200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545-A5AC-493A-8B03-FDEA10D5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9E0F-BD64-480F-8D98-4F4E1129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87B-73E1-4622-BE6F-17C93B31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C544-2DD8-4523-B98D-53369826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ED62-ADB8-4921-8C79-92AE7131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8FD-FFD7-490A-99A7-296F9D23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8094-746E-42B5-8C6C-3E785272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C3629-DFAA-496C-A4B2-53BBFA8A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785E-047A-46B8-B97A-28A2BA5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0CF2F-141A-442D-A792-2CE5CA5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34A7-2D81-4BC8-8D36-CFEA267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F29A-41CC-41FF-A611-739ACC73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30613-8865-4880-8ACC-1A6E5F5D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2156-FE3A-4987-9725-FF7FD8B3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5BF29-CB54-4E37-B7F4-94EEA4750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6A32C-C31D-458B-9B55-2E8B4E84A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A5447-E28F-4B9E-A417-42B2858A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B92F4-389F-4946-BB99-0678983F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E4A01-497E-4F83-B163-E0C5ECF8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4E35-86E4-4134-B6F6-2EE75234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DD698-3E0C-4D41-B456-B2442BF9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11E2-2F15-4B5A-9698-4DC33089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0E5E6-7B76-4971-BB30-BC23696F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575D3-E6DF-42F7-8D90-821862EA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B37E4-4C5A-406E-81FD-AA52BAC7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DF82-BC99-4670-9E46-7D1F31D8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6D12-9F88-469E-8768-9E278B30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6A6C-6ED2-4E6D-967D-0ED392E3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81C03-6C9A-416F-A171-0ADAE45D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7814-AF4A-4DA0-AC1F-34D3AA9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DE132-5E60-486C-81FF-20DB2AE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53058-F8D0-4DE5-AFBF-A65231A0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E1EB-07E3-4C0D-A94F-BF72705E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1FB94-5329-4B9B-9CB1-63E45B5D6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146FB-59BC-4099-8DA0-C6DFD5F84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D2C4-4764-423B-BB0E-C1F5FD3B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D715-61E3-4EEB-B14E-00FF0783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779BC-A692-4900-B951-81824959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0DD9C-2E40-4333-9513-D4FAA574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AB26-5D65-48CD-9E7A-66428F54B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8283-A612-411C-AE2F-22C345676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5DAD-6188-4182-A270-D86313642BA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0053-9691-458C-90B3-47EB6757D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2B25-5E86-4E68-B4DD-3FD4F3388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7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me@vha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649641F-A365-400B-B47F-21F4C653663D}"/>
              </a:ext>
            </a:extLst>
          </p:cNvPr>
          <p:cNvSpPr/>
          <p:nvPr/>
        </p:nvSpPr>
        <p:spPr>
          <a:xfrm rot="5400000" flipV="1">
            <a:off x="1074271" y="2759043"/>
            <a:ext cx="817005" cy="2560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User Experience Process            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2082505"/>
            <a:ext cx="21604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Overview</a:t>
            </a: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Videos</a:t>
            </a:r>
          </a:p>
          <a:p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Personas</a:t>
            </a:r>
          </a:p>
          <a:p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Tools </a:t>
            </a:r>
          </a:p>
          <a:p>
            <a:r>
              <a:rPr lang="en-US" sz="1400" dirty="0"/>
              <a:t>       </a:t>
            </a:r>
            <a:r>
              <a:rPr lang="en-US" sz="1400" b="1" dirty="0"/>
              <a:t>Checklists</a:t>
            </a:r>
          </a:p>
          <a:p>
            <a:r>
              <a:rPr lang="en-US" sz="1400" dirty="0"/>
              <a:t>                  </a:t>
            </a:r>
            <a:r>
              <a:rPr lang="en-US" sz="1400" dirty="0">
                <a:solidFill>
                  <a:srgbClr val="0000FF"/>
                </a:solidFill>
              </a:rPr>
              <a:t>Checklist A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           Checklist B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           Checklist C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rgbClr val="0000FF"/>
                </a:solidFill>
              </a:rPr>
              <a:t>Templates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Reports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Case Studies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B3146-EF4F-45DA-AFF3-5E307FD69319}"/>
              </a:ext>
            </a:extLst>
          </p:cNvPr>
          <p:cNvSpPr/>
          <p:nvPr/>
        </p:nvSpPr>
        <p:spPr>
          <a:xfrm>
            <a:off x="10079445" y="2046062"/>
            <a:ext cx="1799531" cy="4216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6EC25-A063-49BE-8669-E926887E4837}"/>
              </a:ext>
            </a:extLst>
          </p:cNvPr>
          <p:cNvSpPr/>
          <p:nvPr/>
        </p:nvSpPr>
        <p:spPr>
          <a:xfrm>
            <a:off x="10105657" y="2126526"/>
            <a:ext cx="18076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b="1" dirty="0"/>
              <a:t>UX Process Phases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Phase A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Videos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A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B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Checklists</a:t>
            </a:r>
            <a:endParaRPr lang="en-US" sz="1200" b="1" i="0" dirty="0">
              <a:effectLst/>
            </a:endParaRP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Checklist A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DOWNLOADS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Lorem ipsum dolor sit </a:t>
            </a:r>
            <a:r>
              <a:rPr lang="en-US" sz="1200" u="sng" dirty="0" err="1">
                <a:solidFill>
                  <a:srgbClr val="0000FF"/>
                </a:solidFill>
              </a:rPr>
              <a:t>amet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consectetur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Exercitation </a:t>
            </a:r>
            <a:r>
              <a:rPr lang="en-US" sz="1200" u="sng" dirty="0" err="1">
                <a:solidFill>
                  <a:srgbClr val="0000FF"/>
                </a:solidFill>
              </a:rPr>
              <a:t>ullamco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laboris</a:t>
            </a:r>
            <a:r>
              <a:rPr lang="en-US" sz="1200" u="sng" dirty="0">
                <a:solidFill>
                  <a:srgbClr val="0000FF"/>
                </a:solidFill>
              </a:rPr>
              <a:t> nisi </a:t>
            </a:r>
            <a:r>
              <a:rPr lang="en-US" sz="1200" u="sng" dirty="0" err="1">
                <a:solidFill>
                  <a:srgbClr val="0000FF"/>
                </a:solidFill>
              </a:rPr>
              <a:t>ut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aliquip</a:t>
            </a:r>
            <a:r>
              <a:rPr lang="en-US" sz="1200" u="sng" dirty="0">
                <a:solidFill>
                  <a:srgbClr val="0000FF"/>
                </a:solidFill>
              </a:rPr>
              <a:t> ex </a:t>
            </a:r>
            <a:r>
              <a:rPr lang="en-US" sz="1200" u="sng" dirty="0" err="1">
                <a:solidFill>
                  <a:srgbClr val="0000FF"/>
                </a:solidFill>
              </a:rPr>
              <a:t>ea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commodo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b="0" i="0" u="sng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3B78A-3E9B-4C6C-B1BF-E6E4B90058C6}"/>
              </a:ext>
            </a:extLst>
          </p:cNvPr>
          <p:cNvSpPr txBox="1"/>
          <p:nvPr/>
        </p:nvSpPr>
        <p:spPr>
          <a:xfrm>
            <a:off x="3107765" y="1944559"/>
            <a:ext cx="11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Checklists</a:t>
            </a:r>
          </a:p>
        </p:txBody>
      </p:sp>
      <p:pic>
        <p:nvPicPr>
          <p:cNvPr id="1028" name="Picture 4" descr="Share, shared, sharing, social share icon">
            <a:extLst>
              <a:ext uri="{FF2B5EF4-FFF2-40B4-BE49-F238E27FC236}">
                <a16:creationId xmlns:a16="http://schemas.microsoft.com/office/drawing/2014/main" id="{3DB2E737-2112-4C47-B53C-6C677B1D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11" y="2067601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8687401" y="1284700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9094C-5078-43BE-BAAA-C3F3A3C810AB}"/>
              </a:ext>
            </a:extLst>
          </p:cNvPr>
          <p:cNvSpPr txBox="1"/>
          <p:nvPr/>
        </p:nvSpPr>
        <p:spPr>
          <a:xfrm>
            <a:off x="2239851" y="1968560"/>
            <a:ext cx="37702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+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+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+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-</a:t>
            </a:r>
          </a:p>
          <a:p>
            <a:endParaRPr lang="en-US" sz="2800" b="1" dirty="0">
              <a:solidFill>
                <a:srgbClr val="0000FF"/>
              </a:solidFill>
            </a:endParaRPr>
          </a:p>
          <a:p>
            <a:endParaRPr lang="en-US" sz="2800" b="1" dirty="0">
              <a:solidFill>
                <a:srgbClr val="0000FF"/>
              </a:solidFill>
            </a:endParaRPr>
          </a:p>
          <a:p>
            <a:endParaRPr lang="en-US" sz="2800" b="1" dirty="0">
              <a:solidFill>
                <a:srgbClr val="0000FF"/>
              </a:solidFill>
            </a:endParaRPr>
          </a:p>
          <a:p>
            <a:r>
              <a:rPr lang="en-US" sz="28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22192F-9840-448F-A7C9-D7CD272E7786}"/>
              </a:ext>
            </a:extLst>
          </p:cNvPr>
          <p:cNvSpPr/>
          <p:nvPr/>
        </p:nvSpPr>
        <p:spPr>
          <a:xfrm rot="5400000" flipV="1">
            <a:off x="147585" y="3706376"/>
            <a:ext cx="18288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C4E500-A1F5-4A82-8F1B-A963873809F6}"/>
              </a:ext>
            </a:extLst>
          </p:cNvPr>
          <p:cNvCxnSpPr/>
          <p:nvPr/>
        </p:nvCxnSpPr>
        <p:spPr>
          <a:xfrm>
            <a:off x="202614" y="3312047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8C54CF-FF31-4A60-BFD7-C4608C0728E0}"/>
              </a:ext>
            </a:extLst>
          </p:cNvPr>
          <p:cNvCxnSpPr/>
          <p:nvPr/>
        </p:nvCxnSpPr>
        <p:spPr>
          <a:xfrm>
            <a:off x="202614" y="4995540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BFC397-C534-4864-92DE-2E00289BFB84}"/>
              </a:ext>
            </a:extLst>
          </p:cNvPr>
          <p:cNvCxnSpPr/>
          <p:nvPr/>
        </p:nvCxnSpPr>
        <p:spPr>
          <a:xfrm>
            <a:off x="202614" y="2447285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689493-4175-4F32-8343-571F7718281C}"/>
              </a:ext>
            </a:extLst>
          </p:cNvPr>
          <p:cNvCxnSpPr/>
          <p:nvPr/>
        </p:nvCxnSpPr>
        <p:spPr>
          <a:xfrm>
            <a:off x="202614" y="2897378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CA7562-2AB1-460C-B572-546A1B59630B}"/>
              </a:ext>
            </a:extLst>
          </p:cNvPr>
          <p:cNvSpPr txBox="1"/>
          <p:nvPr/>
        </p:nvSpPr>
        <p:spPr>
          <a:xfrm>
            <a:off x="3078617" y="5859303"/>
            <a:ext cx="1776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999 Likes        999 Dislikes</a:t>
            </a:r>
          </a:p>
        </p:txBody>
      </p:sp>
      <p:pic>
        <p:nvPicPr>
          <p:cNvPr id="36" name="Picture 6" descr="Like - Free gestures icons">
            <a:extLst>
              <a:ext uri="{FF2B5EF4-FFF2-40B4-BE49-F238E27FC236}">
                <a16:creationId xmlns:a16="http://schemas.microsoft.com/office/drawing/2014/main" id="{3157223E-6741-4FB2-B250-CA20F04B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72" y="5570821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Dislike icon">
            <a:extLst>
              <a:ext uri="{FF2B5EF4-FFF2-40B4-BE49-F238E27FC236}">
                <a16:creationId xmlns:a16="http://schemas.microsoft.com/office/drawing/2014/main" id="{37612728-556B-482C-8703-4EBAB7C63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99" y="5570821"/>
            <a:ext cx="192337" cy="1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45D3FEF-BBC1-4EAA-A5A9-5264EB59E878}"/>
              </a:ext>
            </a:extLst>
          </p:cNvPr>
          <p:cNvSpPr/>
          <p:nvPr/>
        </p:nvSpPr>
        <p:spPr>
          <a:xfrm>
            <a:off x="3184472" y="2313892"/>
            <a:ext cx="6628698" cy="3194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D2B020-BFF0-4C23-9273-5D0AB5AC177F}"/>
              </a:ext>
            </a:extLst>
          </p:cNvPr>
          <p:cNvSpPr/>
          <p:nvPr/>
        </p:nvSpPr>
        <p:spPr>
          <a:xfrm>
            <a:off x="261885" y="1472170"/>
            <a:ext cx="2454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Home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&gt;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u="sng" dirty="0">
                <a:solidFill>
                  <a:srgbClr val="0000FF"/>
                </a:solidFill>
              </a:rPr>
              <a:t>Resources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&gt; </a:t>
            </a:r>
            <a:r>
              <a:rPr lang="en-US" sz="1400" b="1" dirty="0"/>
              <a:t>Checklists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171758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649641F-A365-400B-B47F-21F4C653663D}"/>
              </a:ext>
            </a:extLst>
          </p:cNvPr>
          <p:cNvSpPr/>
          <p:nvPr/>
        </p:nvSpPr>
        <p:spPr>
          <a:xfrm rot="5400000" flipV="1">
            <a:off x="1391334" y="2665268"/>
            <a:ext cx="182880" cy="2560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976923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</a:t>
            </a:r>
            <a:r>
              <a:rPr lang="en-US" sz="1400" b="1" dirty="0"/>
              <a:t>            </a:t>
            </a:r>
            <a:r>
              <a:rPr lang="en-US" sz="1400" dirty="0"/>
              <a:t>Fundamental Concepts            User Experience Process            Methods</a:t>
            </a:r>
            <a:r>
              <a:rPr lang="en-US" sz="1400" b="1" dirty="0"/>
              <a:t>            </a:t>
            </a:r>
            <a:r>
              <a:rPr lang="en-US" sz="1400" dirty="0"/>
              <a:t>Clinical Scenarios</a:t>
            </a:r>
            <a:r>
              <a:rPr lang="en-US" sz="1400" b="1" dirty="0"/>
              <a:t>            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B8AB-ADBA-45A5-8994-C583316B64E1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287963-6A9F-4AF9-905E-5C9970B20870}"/>
              </a:ext>
            </a:extLst>
          </p:cNvPr>
          <p:cNvSpPr/>
          <p:nvPr/>
        </p:nvSpPr>
        <p:spPr>
          <a:xfrm>
            <a:off x="-5366" y="6481701"/>
            <a:ext cx="12178239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Site Map</a:t>
            </a:r>
            <a:r>
              <a:rPr lang="en-US" sz="1200" dirty="0"/>
              <a:t>                 Contact Us: 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200" dirty="0">
                <a:solidFill>
                  <a:schemeClr val="bg1"/>
                </a:solidFill>
              </a:rPr>
              <a:t>       </a:t>
            </a:r>
            <a:r>
              <a:rPr lang="en-US" sz="1200" dirty="0"/>
              <a:t>800-999-9999                 Tell us how we’re doing!  </a:t>
            </a:r>
            <a:r>
              <a:rPr lang="en-US" sz="1200" u="sng" dirty="0"/>
              <a:t>Provide Feedback Here</a:t>
            </a:r>
            <a:r>
              <a:rPr lang="en-US" sz="1200" dirty="0"/>
              <a:t>                  Provide new content for UX Guide:  </a:t>
            </a:r>
            <a:r>
              <a:rPr lang="en-US" sz="1200" u="sng" dirty="0"/>
              <a:t>Participate Now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" y="42303"/>
            <a:ext cx="12178239" cy="817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D5157-F46E-4198-9E23-9CC0BA82378B}"/>
              </a:ext>
            </a:extLst>
          </p:cNvPr>
          <p:cNvSpPr txBox="1"/>
          <p:nvPr/>
        </p:nvSpPr>
        <p:spPr>
          <a:xfrm>
            <a:off x="218392" y="2082505"/>
            <a:ext cx="21604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Overview</a:t>
            </a: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Videos</a:t>
            </a:r>
          </a:p>
          <a:p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Personas</a:t>
            </a:r>
          </a:p>
          <a:p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Tools 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rgbClr val="0000FF"/>
                </a:solidFill>
              </a:rPr>
              <a:t>Checklists</a:t>
            </a:r>
          </a:p>
          <a:p>
            <a:r>
              <a:rPr lang="en-US" sz="1400" b="1" dirty="0"/>
              <a:t>                  Checklist A</a:t>
            </a:r>
          </a:p>
          <a:p>
            <a:r>
              <a:rPr lang="en-US" sz="1400" dirty="0"/>
              <a:t>                  </a:t>
            </a:r>
            <a:r>
              <a:rPr lang="en-US" sz="1400" dirty="0">
                <a:solidFill>
                  <a:srgbClr val="0000FF"/>
                </a:solidFill>
              </a:rPr>
              <a:t>Checklist B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           Checklist C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rgbClr val="0000FF"/>
                </a:solidFill>
              </a:rPr>
              <a:t>Templates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Reports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Case Studies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B3146-EF4F-45DA-AFF3-5E307FD69319}"/>
              </a:ext>
            </a:extLst>
          </p:cNvPr>
          <p:cNvSpPr/>
          <p:nvPr/>
        </p:nvSpPr>
        <p:spPr>
          <a:xfrm>
            <a:off x="10079445" y="2046062"/>
            <a:ext cx="1799531" cy="4216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6EC25-A063-49BE-8669-E926887E4837}"/>
              </a:ext>
            </a:extLst>
          </p:cNvPr>
          <p:cNvSpPr/>
          <p:nvPr/>
        </p:nvSpPr>
        <p:spPr>
          <a:xfrm>
            <a:off x="10105657" y="2126526"/>
            <a:ext cx="18076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b="1" dirty="0"/>
              <a:t>UX Process Phases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Phase A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Videos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A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B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Checklists</a:t>
            </a:r>
            <a:endParaRPr lang="en-US" sz="1200" b="1" i="0" dirty="0">
              <a:effectLst/>
            </a:endParaRP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Checklist A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DOWNLOADS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Lorem ipsum dolor sit </a:t>
            </a:r>
            <a:r>
              <a:rPr lang="en-US" sz="1200" u="sng" dirty="0" err="1">
                <a:solidFill>
                  <a:srgbClr val="0000FF"/>
                </a:solidFill>
              </a:rPr>
              <a:t>amet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consectetur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Exercitation </a:t>
            </a:r>
            <a:r>
              <a:rPr lang="en-US" sz="1200" u="sng" dirty="0" err="1">
                <a:solidFill>
                  <a:srgbClr val="0000FF"/>
                </a:solidFill>
              </a:rPr>
              <a:t>ullamco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laboris</a:t>
            </a:r>
            <a:r>
              <a:rPr lang="en-US" sz="1200" u="sng" dirty="0">
                <a:solidFill>
                  <a:srgbClr val="0000FF"/>
                </a:solidFill>
              </a:rPr>
              <a:t> nisi </a:t>
            </a:r>
            <a:r>
              <a:rPr lang="en-US" sz="1200" u="sng" dirty="0" err="1">
                <a:solidFill>
                  <a:srgbClr val="0000FF"/>
                </a:solidFill>
              </a:rPr>
              <a:t>ut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aliquip</a:t>
            </a:r>
            <a:r>
              <a:rPr lang="en-US" sz="1200" u="sng" dirty="0">
                <a:solidFill>
                  <a:srgbClr val="0000FF"/>
                </a:solidFill>
              </a:rPr>
              <a:t> ex </a:t>
            </a:r>
            <a:r>
              <a:rPr lang="en-US" sz="1200" u="sng" dirty="0" err="1">
                <a:solidFill>
                  <a:srgbClr val="0000FF"/>
                </a:solidFill>
              </a:rPr>
              <a:t>ea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commodo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b="0" i="0" u="sng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3B78A-3E9B-4C6C-B1BF-E6E4B90058C6}"/>
              </a:ext>
            </a:extLst>
          </p:cNvPr>
          <p:cNvSpPr txBox="1"/>
          <p:nvPr/>
        </p:nvSpPr>
        <p:spPr>
          <a:xfrm>
            <a:off x="3107765" y="1944559"/>
            <a:ext cx="122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Checklist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C5CA3-4D06-4C10-AB52-82F9D07D7AAF}"/>
              </a:ext>
            </a:extLst>
          </p:cNvPr>
          <p:cNvSpPr txBox="1"/>
          <p:nvPr/>
        </p:nvSpPr>
        <p:spPr>
          <a:xfrm>
            <a:off x="3078617" y="5859303"/>
            <a:ext cx="1776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999 Likes        999 Dislikes</a:t>
            </a:r>
          </a:p>
        </p:txBody>
      </p:sp>
      <p:pic>
        <p:nvPicPr>
          <p:cNvPr id="1028" name="Picture 4" descr="Share, shared, sharing, social share icon">
            <a:extLst>
              <a:ext uri="{FF2B5EF4-FFF2-40B4-BE49-F238E27FC236}">
                <a16:creationId xmlns:a16="http://schemas.microsoft.com/office/drawing/2014/main" id="{3DB2E737-2112-4C47-B53C-6C677B1D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11" y="2067601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ke - Free gestures icons">
            <a:extLst>
              <a:ext uri="{FF2B5EF4-FFF2-40B4-BE49-F238E27FC236}">
                <a16:creationId xmlns:a16="http://schemas.microsoft.com/office/drawing/2014/main" id="{6B8C66A1-6C94-4377-9941-38685686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72" y="5570821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like icon">
            <a:extLst>
              <a:ext uri="{FF2B5EF4-FFF2-40B4-BE49-F238E27FC236}">
                <a16:creationId xmlns:a16="http://schemas.microsoft.com/office/drawing/2014/main" id="{6E92AA34-18E9-4269-8556-075C0FC2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99" y="5570821"/>
            <a:ext cx="192337" cy="1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8687401" y="1284700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A9BE3-F7A3-4289-AFE3-5B212E80AB9F}"/>
              </a:ext>
            </a:extLst>
          </p:cNvPr>
          <p:cNvSpPr/>
          <p:nvPr/>
        </p:nvSpPr>
        <p:spPr>
          <a:xfrm>
            <a:off x="3184472" y="2313892"/>
            <a:ext cx="6628698" cy="3194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9094C-5078-43BE-BAAA-C3F3A3C810AB}"/>
              </a:ext>
            </a:extLst>
          </p:cNvPr>
          <p:cNvSpPr txBox="1"/>
          <p:nvPr/>
        </p:nvSpPr>
        <p:spPr>
          <a:xfrm>
            <a:off x="2239851" y="1968560"/>
            <a:ext cx="37702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+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+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+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-</a:t>
            </a:r>
          </a:p>
          <a:p>
            <a:endParaRPr lang="en-US" sz="2800" b="1" dirty="0">
              <a:solidFill>
                <a:srgbClr val="0000FF"/>
              </a:solidFill>
            </a:endParaRPr>
          </a:p>
          <a:p>
            <a:endParaRPr lang="en-US" sz="2800" b="1" dirty="0">
              <a:solidFill>
                <a:srgbClr val="0000FF"/>
              </a:solidFill>
            </a:endParaRPr>
          </a:p>
          <a:p>
            <a:endParaRPr lang="en-US" sz="2800" b="1" dirty="0">
              <a:solidFill>
                <a:srgbClr val="0000FF"/>
              </a:solidFill>
            </a:endParaRPr>
          </a:p>
          <a:p>
            <a:r>
              <a:rPr lang="en-US" sz="28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22192F-9840-448F-A7C9-D7CD272E7786}"/>
              </a:ext>
            </a:extLst>
          </p:cNvPr>
          <p:cNvSpPr/>
          <p:nvPr/>
        </p:nvSpPr>
        <p:spPr>
          <a:xfrm rot="5400000" flipV="1">
            <a:off x="147585" y="3929663"/>
            <a:ext cx="18288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C4E500-A1F5-4A82-8F1B-A963873809F6}"/>
              </a:ext>
            </a:extLst>
          </p:cNvPr>
          <p:cNvCxnSpPr/>
          <p:nvPr/>
        </p:nvCxnSpPr>
        <p:spPr>
          <a:xfrm>
            <a:off x="202614" y="3312047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8C54CF-FF31-4A60-BFD7-C4608C0728E0}"/>
              </a:ext>
            </a:extLst>
          </p:cNvPr>
          <p:cNvCxnSpPr/>
          <p:nvPr/>
        </p:nvCxnSpPr>
        <p:spPr>
          <a:xfrm>
            <a:off x="202614" y="4995540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BFC397-C534-4864-92DE-2E00289BFB84}"/>
              </a:ext>
            </a:extLst>
          </p:cNvPr>
          <p:cNvCxnSpPr/>
          <p:nvPr/>
        </p:nvCxnSpPr>
        <p:spPr>
          <a:xfrm>
            <a:off x="202614" y="2447285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689493-4175-4F32-8343-571F7718281C}"/>
              </a:ext>
            </a:extLst>
          </p:cNvPr>
          <p:cNvCxnSpPr/>
          <p:nvPr/>
        </p:nvCxnSpPr>
        <p:spPr>
          <a:xfrm>
            <a:off x="202614" y="2897378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6C7B403-395C-49E5-9B22-C6E0AF036415}"/>
              </a:ext>
            </a:extLst>
          </p:cNvPr>
          <p:cNvSpPr/>
          <p:nvPr/>
        </p:nvSpPr>
        <p:spPr>
          <a:xfrm>
            <a:off x="261885" y="1472170"/>
            <a:ext cx="3387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Home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&gt;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u="sng" dirty="0">
                <a:solidFill>
                  <a:srgbClr val="0000FF"/>
                </a:solidFill>
              </a:rPr>
              <a:t>Resources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&gt; </a:t>
            </a:r>
            <a:r>
              <a:rPr lang="en-US" sz="1400" u="sng" dirty="0">
                <a:solidFill>
                  <a:srgbClr val="0000FF"/>
                </a:solidFill>
              </a:rPr>
              <a:t>Checklists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&gt; </a:t>
            </a:r>
            <a:r>
              <a:rPr lang="en-US" sz="1400" b="1" dirty="0"/>
              <a:t>Checklist A</a:t>
            </a:r>
            <a:endParaRPr lang="en-US" sz="1400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DCFF1-3C4C-4651-B19C-5E301EF61044}"/>
              </a:ext>
            </a:extLst>
          </p:cNvPr>
          <p:cNvSpPr/>
          <p:nvPr/>
        </p:nvSpPr>
        <p:spPr>
          <a:xfrm>
            <a:off x="10925032" y="42303"/>
            <a:ext cx="807473" cy="35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3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203</Words>
  <Application>Microsoft Office PowerPoint</Application>
  <PresentationFormat>Widescreen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32</cp:revision>
  <dcterms:created xsi:type="dcterms:W3CDTF">2020-04-16T19:27:39Z</dcterms:created>
  <dcterms:modified xsi:type="dcterms:W3CDTF">2020-04-29T21:48:38Z</dcterms:modified>
</cp:coreProperties>
</file>