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11" r:id="rId3"/>
    <p:sldId id="312" r:id="rId4"/>
    <p:sldId id="313" r:id="rId5"/>
    <p:sldId id="315" r:id="rId6"/>
    <p:sldId id="314" r:id="rId7"/>
    <p:sldId id="310" r:id="rId8"/>
    <p:sldId id="316" r:id="rId9"/>
    <p:sldId id="321" r:id="rId10"/>
    <p:sldId id="317" r:id="rId11"/>
    <p:sldId id="31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e@vha.g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vh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vh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33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Hero Module: </a:t>
            </a:r>
          </a:p>
          <a:p>
            <a:r>
              <a:rPr lang="en-US" sz="1050" dirty="0">
                <a:latin typeface="Arial" panose="020B0604020202020204" pitchFamily="34" charset="0"/>
              </a:rPr>
              <a:t>Full width banner with text/image/links to highlighted content.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Intro and links to Overview pages for Concepts, Process, Methods, and Resources 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Why are you here? </a:t>
            </a:r>
          </a:p>
          <a:p>
            <a:r>
              <a:rPr lang="en-US" sz="1050" dirty="0">
                <a:latin typeface="Arial" panose="020B0604020202020204" pitchFamily="34" charset="0"/>
              </a:rPr>
              <a:t>Links to particular instances of Training Packages and Resources &gt; Playbooks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Promotion Module:</a:t>
            </a:r>
          </a:p>
          <a:p>
            <a:r>
              <a:rPr lang="en-US" sz="1050" dirty="0">
                <a:latin typeface="Arial" panose="020B0604020202020204" pitchFamily="34" charset="0"/>
              </a:rPr>
              <a:t>Text/image/links to promote UXG content such as: </a:t>
            </a:r>
          </a:p>
          <a:p>
            <a:r>
              <a:rPr lang="en-US" sz="1050" dirty="0">
                <a:latin typeface="Arial" panose="020B0604020202020204" pitchFamily="34" charset="0"/>
              </a:rPr>
              <a:t>-new content </a:t>
            </a:r>
          </a:p>
          <a:p>
            <a:r>
              <a:rPr lang="en-US" sz="1050" dirty="0">
                <a:latin typeface="Arial" panose="020B0604020202020204" pitchFamily="34" charset="0"/>
              </a:rPr>
              <a:t>-events</a:t>
            </a:r>
          </a:p>
          <a:p>
            <a:r>
              <a:rPr lang="en-US" sz="1050" dirty="0">
                <a:latin typeface="Arial" panose="020B0604020202020204" pitchFamily="34" charset="0"/>
              </a:rPr>
              <a:t>-HFE promotions</a:t>
            </a:r>
          </a:p>
          <a:p>
            <a:r>
              <a:rPr lang="en-US" sz="1050" dirty="0">
                <a:latin typeface="Arial" panose="020B0604020202020204" pitchFamily="34" charset="0"/>
              </a:rPr>
              <a:t>-partner promotions</a:t>
            </a:r>
          </a:p>
          <a:p>
            <a:r>
              <a:rPr lang="en-US" sz="1050" dirty="0">
                <a:latin typeface="Arial" panose="020B0604020202020204" pitchFamily="34" charset="0"/>
              </a:rPr>
              <a:t>-popular Sections/Pages.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260B84-1269-8D49-B918-14EB9C5A9765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97E221-FD44-9C4C-8C34-6CE5D92E862E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B702E0-A3F0-3645-BA8E-76EAB594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74333A-79CB-9A44-B839-536E2D672B4C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216B40-8E5E-324B-B446-6CC1F527CC92}"/>
              </a:ext>
            </a:extLst>
          </p:cNvPr>
          <p:cNvGrpSpPr/>
          <p:nvPr/>
        </p:nvGrpSpPr>
        <p:grpSpPr>
          <a:xfrm>
            <a:off x="26547" y="1716490"/>
            <a:ext cx="280014" cy="307777"/>
            <a:chOff x="7758774" y="3314682"/>
            <a:chExt cx="280014" cy="307777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893B2145-0F58-ED48-A798-7E655EFB4EF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BCD3F3-3A31-AB4C-8576-D48B813F273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1FD191-7A49-CD41-93C1-3A297DF5D7A9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D1B447-1FC4-B04B-B4E0-30091B9411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B47E3F-161A-F946-BFFD-25393537C53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8D2212-115B-2745-B7B6-9642893C54A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0F2A0B6-7537-BD4F-9DB7-ACF36DD19DF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0E21DD-0220-CF49-88C7-26038D5EEED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FAFE5A-CE57-1542-892A-27505DAE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784BE1-8016-7848-90F5-5A92890894E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47FBFE-E59D-E74A-83A9-308B5CF4936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6EFB6B-B9C5-3446-B48F-11D2A5CE1BD6}"/>
              </a:ext>
            </a:extLst>
          </p:cNvPr>
          <p:cNvGrpSpPr/>
          <p:nvPr/>
        </p:nvGrpSpPr>
        <p:grpSpPr>
          <a:xfrm>
            <a:off x="22658" y="3733366"/>
            <a:ext cx="280014" cy="307777"/>
            <a:chOff x="7758774" y="3314682"/>
            <a:chExt cx="280014" cy="307777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5EA34258-F4CF-AA44-8311-EFFA69021FB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291E1D-6EB7-9148-BE78-8698AD2C5493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CF1F5-E7A5-C94E-A0AA-3254185B5FCB}"/>
              </a:ext>
            </a:extLst>
          </p:cNvPr>
          <p:cNvGrpSpPr/>
          <p:nvPr/>
        </p:nvGrpSpPr>
        <p:grpSpPr>
          <a:xfrm>
            <a:off x="9865739" y="2045519"/>
            <a:ext cx="280014" cy="307777"/>
            <a:chOff x="7758774" y="3314682"/>
            <a:chExt cx="280014" cy="307777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712C35B1-19FB-054E-8E99-34BE1592AA1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119D4B-050E-5E49-8AFA-104EDCE3F19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37A951-7034-544F-BA41-56ADCA573EB1}"/>
              </a:ext>
            </a:extLst>
          </p:cNvPr>
          <p:cNvGrpSpPr/>
          <p:nvPr/>
        </p:nvGrpSpPr>
        <p:grpSpPr>
          <a:xfrm>
            <a:off x="6534522" y="5443184"/>
            <a:ext cx="280014" cy="307777"/>
            <a:chOff x="7758774" y="3314682"/>
            <a:chExt cx="280014" cy="307777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D9F8BC20-CF9A-2D44-A0CD-4E51F3104A0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AAB0AC-A697-B34E-AE52-C16F1E095D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34360-E4E0-DA44-B8E1-AF4268F1AC65}"/>
              </a:ext>
            </a:extLst>
          </p:cNvPr>
          <p:cNvGrpSpPr/>
          <p:nvPr/>
        </p:nvGrpSpPr>
        <p:grpSpPr>
          <a:xfrm>
            <a:off x="9842907" y="3634718"/>
            <a:ext cx="280014" cy="307777"/>
            <a:chOff x="7758774" y="3314682"/>
            <a:chExt cx="280014" cy="307777"/>
          </a:xfrm>
        </p:grpSpPr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8E1B5FE0-EA55-1441-8C38-2027A2918B0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447444-09EA-924B-A16B-6B61774D2A1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695331-0E05-B74B-84CD-6CB279F1F9DF}"/>
              </a:ext>
            </a:extLst>
          </p:cNvPr>
          <p:cNvGrpSpPr/>
          <p:nvPr/>
        </p:nvGrpSpPr>
        <p:grpSpPr>
          <a:xfrm>
            <a:off x="9864946" y="2853441"/>
            <a:ext cx="280014" cy="307777"/>
            <a:chOff x="7758774" y="3314682"/>
            <a:chExt cx="280014" cy="307777"/>
          </a:xfrm>
        </p:grpSpPr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8D936A6E-A651-EA46-A96A-150E97602CE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D01143-77E4-4242-9258-19DEDEDE6B9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B982A37-CA71-6C45-9A7B-77A52B846D61}"/>
              </a:ext>
            </a:extLst>
          </p:cNvPr>
          <p:cNvGrpSpPr/>
          <p:nvPr/>
        </p:nvGrpSpPr>
        <p:grpSpPr>
          <a:xfrm>
            <a:off x="348991" y="5671735"/>
            <a:ext cx="6140151" cy="1471122"/>
            <a:chOff x="1851102" y="4125951"/>
            <a:chExt cx="5252225" cy="10668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19CD9A-7A46-454D-953D-26E0A425F2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7FB8F3-B553-3840-973C-AA4CD4CE11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AB70D23-5E8D-2748-BCBD-A3ED496B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22796E-162F-084A-9F9E-0F36C878CC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4D8C46-8E3A-E44D-94C1-C50D40ADE6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FF6AFF0-15E6-9245-A6E8-B5ABFDD1A9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B02CF3-0676-0948-9E13-B2E1E825CBD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C962FA-649C-BA44-A1DE-BD9780D5690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73943D-DE88-2C4E-8BAE-FA87B90393FF}"/>
              </a:ext>
            </a:extLst>
          </p:cNvPr>
          <p:cNvGrpSpPr/>
          <p:nvPr/>
        </p:nvGrpSpPr>
        <p:grpSpPr>
          <a:xfrm>
            <a:off x="7095" y="5704445"/>
            <a:ext cx="280014" cy="307777"/>
            <a:chOff x="7758774" y="3314682"/>
            <a:chExt cx="280014" cy="307777"/>
          </a:xfrm>
        </p:grpSpPr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A082DFB7-46CE-6741-B56D-E4E6B4AED44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F015D2-961A-8F40-BC54-F63A99D13D4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37C3A4-DDE4-40F6-A296-08F3F8A906C3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Video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C7405-EAFF-44E9-9B1D-407CF7DFD157}"/>
              </a:ext>
            </a:extLst>
          </p:cNvPr>
          <p:cNvSpPr/>
          <p:nvPr/>
        </p:nvSpPr>
        <p:spPr>
          <a:xfrm>
            <a:off x="10217724" y="1287572"/>
            <a:ext cx="1854669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Video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Video content and standard controls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C10F26-54FA-4527-B390-930D6558A6A3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21351-CC20-4ECD-9F55-242D14B4ADBD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6603DA-EA91-4DD2-A1C1-EF85B98EE066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A8A231F3-B312-4833-A4CA-AE4949D9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7633BF8-E11A-471C-9F16-3F024997E921}"/>
              </a:ext>
            </a:extLst>
          </p:cNvPr>
          <p:cNvSpPr/>
          <p:nvPr/>
        </p:nvSpPr>
        <p:spPr>
          <a:xfrm>
            <a:off x="261885" y="1376473"/>
            <a:ext cx="1430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Videos</a:t>
            </a:r>
            <a:r>
              <a:rPr lang="en-US" sz="1400" dirty="0"/>
              <a:t> &gt; </a:t>
            </a:r>
            <a:r>
              <a:rPr lang="en-US" sz="1400" b="1" dirty="0"/>
              <a:t>Video A</a:t>
            </a:r>
            <a:endParaRPr lang="en-US" sz="1400" b="1" u="sn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2C424-E509-4BE5-939F-9D5E0261605E}"/>
              </a:ext>
            </a:extLst>
          </p:cNvPr>
          <p:cNvSpPr txBox="1"/>
          <p:nvPr/>
        </p:nvSpPr>
        <p:spPr>
          <a:xfrm>
            <a:off x="6386238" y="586521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55" name="Picture 6" descr="Like - Free gestures icons">
            <a:extLst>
              <a:ext uri="{FF2B5EF4-FFF2-40B4-BE49-F238E27FC236}">
                <a16:creationId xmlns:a16="http://schemas.microsoft.com/office/drawing/2014/main" id="{E7FB236C-0A68-45ED-AC25-33AC63A4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97" y="5737042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Dislike icon">
            <a:extLst>
              <a:ext uri="{FF2B5EF4-FFF2-40B4-BE49-F238E27FC236}">
                <a16:creationId xmlns:a16="http://schemas.microsoft.com/office/drawing/2014/main" id="{5110B12A-C2C1-4064-BDDF-210156E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39" y="5737043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6C9F31D-90DE-4EA2-A501-F4CEC8187443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DD1D87-5570-44B5-8456-7A46FF0D62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C5803C-55DC-41D9-8510-D12BE27763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E4C654-EDD4-4F38-83FB-EB953F4EEF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CC5BAA-0F51-4796-B292-65BE8CFC95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24FFCE-0E55-4E96-8EEE-790D3CC76B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4EF2F9-69E8-4CD6-9612-2A7EE8312F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2EA4E-4DCD-4776-8323-D3254ABD0A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778A73D-BC41-4F67-947B-D28CB029F592}"/>
              </a:ext>
            </a:extLst>
          </p:cNvPr>
          <p:cNvSpPr/>
          <p:nvPr/>
        </p:nvSpPr>
        <p:spPr>
          <a:xfrm>
            <a:off x="354227" y="2850106"/>
            <a:ext cx="7138903" cy="2701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09FB62-03F3-4BEE-A7B7-33B93A3315C0}"/>
              </a:ext>
            </a:extLst>
          </p:cNvPr>
          <p:cNvSpPr/>
          <p:nvPr/>
        </p:nvSpPr>
        <p:spPr>
          <a:xfrm>
            <a:off x="471187" y="5116723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CBF100-15B9-46A2-8B55-F428EF92FE57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34AD7F47-B1B0-4B17-AF11-4ADB8E68B3F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7DA8C2-4728-4C38-88A6-32D0FA44BFE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37EAD6-C59E-4D3F-8D81-1CC68C01DE07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845ECF07-854F-4CC5-850E-156CCB30F31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656515A-B41A-48FA-BE97-6C965D4E06AA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54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B791D2-B4AE-4A34-9797-FB492ED28E61}"/>
              </a:ext>
            </a:extLst>
          </p:cNvPr>
          <p:cNvSpPr/>
          <p:nvPr/>
        </p:nvSpPr>
        <p:spPr>
          <a:xfrm>
            <a:off x="216166" y="3100021"/>
            <a:ext cx="2560320" cy="1667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1201E2-ED11-4984-B3EF-AC2117AEF65E}"/>
              </a:ext>
            </a:extLst>
          </p:cNvPr>
          <p:cNvGrpSpPr/>
          <p:nvPr/>
        </p:nvGrpSpPr>
        <p:grpSpPr>
          <a:xfrm>
            <a:off x="202614" y="3081522"/>
            <a:ext cx="2560320" cy="418384"/>
            <a:chOff x="202614" y="3853988"/>
            <a:chExt cx="2560320" cy="1899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ECFD0-FB96-4123-9F1A-5E839B99BFBA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00859D-10C1-4AAE-95F2-E50270E5F4CE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9B7688B-125A-43FD-A72C-1D117E8CF05B}"/>
              </a:ext>
            </a:extLst>
          </p:cNvPr>
          <p:cNvSpPr txBox="1"/>
          <p:nvPr/>
        </p:nvSpPr>
        <p:spPr>
          <a:xfrm>
            <a:off x="218392" y="1433909"/>
            <a:ext cx="21604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       Checklists</a:t>
            </a:r>
          </a:p>
          <a:p>
            <a:endParaRPr lang="en-US" sz="1400" dirty="0"/>
          </a:p>
          <a:p>
            <a:r>
              <a:rPr lang="en-US" sz="1400" dirty="0"/>
              <a:t>       Templates</a:t>
            </a:r>
          </a:p>
          <a:p>
            <a:endParaRPr lang="en-US" sz="1400" dirty="0"/>
          </a:p>
          <a:p>
            <a:r>
              <a:rPr lang="en-US" sz="1400" dirty="0"/>
              <a:t>       Reports</a:t>
            </a:r>
          </a:p>
          <a:p>
            <a:endParaRPr lang="en-US" sz="1400" dirty="0"/>
          </a:p>
          <a:p>
            <a:r>
              <a:rPr lang="en-US" sz="1400" dirty="0"/>
              <a:t>Design Patterns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6E866-BFC4-48A6-A812-785A6FDE5DFD}"/>
              </a:ext>
            </a:extLst>
          </p:cNvPr>
          <p:cNvSpPr txBox="1"/>
          <p:nvPr/>
        </p:nvSpPr>
        <p:spPr>
          <a:xfrm>
            <a:off x="2239851" y="1319964"/>
            <a:ext cx="44595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</a:p>
          <a:p>
            <a:r>
              <a:rPr lang="en-US" sz="2800" dirty="0"/>
              <a:t>  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BB06C-B02B-41BE-B788-26484DB9C03D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9D2A-EDE2-4423-A959-3D51220BD111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CF333-0AE3-447A-8093-82DE9CBFD669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5944C1-7C04-42CF-817D-9241C2CEBCD7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608F00-5E50-40E5-8070-096F52EDE5D1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3CC85-204D-42E5-9777-02746FCD3D3A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611BCB-9634-470A-868D-504C20941E1A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12C49-35EE-4717-B193-F52CDDC22954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382A9-51EE-47CC-A8DF-895DDFDCCFE7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AB4D3AC-2992-4200-86D1-722E7EF61E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2B1041-D0FF-48A9-BB22-2AAC364D658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B75DEF-31A3-4C4D-9EA9-116101C5157A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E7552121-E8EA-4CE9-9A9C-BBAE69A47FD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7EE5B9-C634-4283-9BAA-9BB1DF0092A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DD78C1C3-FA73-4B38-A179-6E49F50B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A96000E-B48C-474F-B660-817723EFB1B7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0A2BA000-8BD0-422C-99EA-5FABEB6A8C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44BE56-9F31-4BC2-9D4B-01D1D0DE8FB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91F974-9719-48AD-809F-E0B9DD5A6A47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760AC4-DDFE-4A51-9EE8-0AA44152E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78194A-BAC9-420A-A138-31AC4927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245007-9A4A-4D4B-90AB-7B0D25BDB3C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6535EF-8C88-4228-9F43-AD5880C2994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F1885C-C3AA-40C7-8809-CF1922C9A6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4340EB-DBC9-4FDB-9C42-6023A955D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028BB0-1C28-40A0-9694-B4E2B3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DEAB27-87E2-42A0-8A71-4A8C16551ED0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738D8A-F581-45A4-96E0-88A8B0DE64C0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324B0-1651-43E7-86C1-E385863328A7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C992AC-34EE-471A-8555-2A16932B42D1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Checklists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4F0DE8-ECBC-4C49-9A8F-2EB3E522FCB2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Templates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C73962-A532-4E13-B3F6-2C798B774B06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F46059-BED7-4585-BF0A-0E0638A076B2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1CE453-C2C2-4477-9956-B6104BADB2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72C7C0-ABDC-4CFE-8574-6DA7431AEF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DD1184-F1BB-4476-A7DF-666F9DD79E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E77314-E8DB-43E2-895E-0FC2936DA03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489A1E-4785-4FE1-96BE-CB78329681F0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30BB0C-1333-4669-A9DE-CDCF789D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2D1188-C875-4E67-A39B-B4D50C2C9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4EB751-CEA4-4488-B54C-2DED989F610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3AE7F5-7E55-4772-B065-5714D05184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79F49-ABD3-4DA0-8A4B-55E350BF3C7D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1BBF35-6B75-4181-8F24-57B62E7A5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B85EAB0-ADBE-414C-ADB7-5E60FA89B44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4C7A8D-EF98-4BA9-9981-971D1B914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DF9062-293C-4B38-865C-F386D82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96F2F063-06C9-4696-9809-8C619D62F75C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Tools main page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FE4D6E-6023-4B3D-89A1-46AE4442EA1E}"/>
              </a:ext>
            </a:extLst>
          </p:cNvPr>
          <p:cNvSpPr/>
          <p:nvPr/>
        </p:nvSpPr>
        <p:spPr>
          <a:xfrm>
            <a:off x="10217724" y="1287572"/>
            <a:ext cx="18546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Tool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Tool; clicking links to the Tool Type main page or Tool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A99CA9-5985-42B2-87A5-355B8CFDFCBC}"/>
              </a:ext>
            </a:extLst>
          </p:cNvPr>
          <p:cNvSpPr/>
          <p:nvPr/>
        </p:nvSpPr>
        <p:spPr>
          <a:xfrm>
            <a:off x="261885" y="1376473"/>
            <a:ext cx="1889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r>
              <a:rPr lang="en-US" sz="1400" dirty="0"/>
              <a:t> &gt; </a:t>
            </a:r>
            <a:r>
              <a:rPr lang="en-US" sz="1400" b="1" dirty="0"/>
              <a:t>Checklist A</a:t>
            </a:r>
            <a:endParaRPr lang="en-US" sz="14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392401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264228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264229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290036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264228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2850105"/>
            <a:ext cx="7138903" cy="3168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239336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10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Fundamental Concepts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1496768" y="1103429"/>
            <a:ext cx="16487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Mega Menus </a:t>
            </a:r>
            <a:r>
              <a:rPr lang="en-US" sz="1500" dirty="0"/>
              <a:t>(1 of 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Arrow indicates drop-down menu.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Menu opens on hover.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Overview takes the user to the level-1 landing page.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852A42-E9F8-1442-A6C3-CFC7E88168B3}"/>
              </a:ext>
            </a:extLst>
          </p:cNvPr>
          <p:cNvGrpSpPr/>
          <p:nvPr/>
        </p:nvGrpSpPr>
        <p:grpSpPr>
          <a:xfrm>
            <a:off x="3418709" y="769877"/>
            <a:ext cx="280014" cy="307777"/>
            <a:chOff x="7758774" y="3314682"/>
            <a:chExt cx="280014" cy="3077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F4E7DC8-6FCF-7946-883B-51E3E145B8CA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C873BD-910D-4F41-A977-100C5FA4543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1491107" y="1173837"/>
            <a:ext cx="2637979" cy="1734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Underlying Principles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Establishing Value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Design Thinking</a:t>
            </a:r>
            <a:endParaRPr lang="en-US" sz="1400" dirty="0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4F59508B-241A-0A4F-86C7-7EE5B8C75F4E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-Shape 89">
            <a:extLst>
              <a:ext uri="{FF2B5EF4-FFF2-40B4-BE49-F238E27FC236}">
                <a16:creationId xmlns:a16="http://schemas.microsoft.com/office/drawing/2014/main" id="{A2558F08-F716-C045-926F-17B26364B06C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-Shape 90">
            <a:extLst>
              <a:ext uri="{FF2B5EF4-FFF2-40B4-BE49-F238E27FC236}">
                <a16:creationId xmlns:a16="http://schemas.microsoft.com/office/drawing/2014/main" id="{7B033640-3043-A748-B385-4FE50CC26B97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8E4954-70DF-4645-BA51-699997C05BCB}"/>
              </a:ext>
            </a:extLst>
          </p:cNvPr>
          <p:cNvGrpSpPr/>
          <p:nvPr/>
        </p:nvGrpSpPr>
        <p:grpSpPr>
          <a:xfrm>
            <a:off x="9875828" y="2222302"/>
            <a:ext cx="280014" cy="307777"/>
            <a:chOff x="7758774" y="3314682"/>
            <a:chExt cx="280014" cy="307777"/>
          </a:xfrm>
        </p:grpSpPr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3911D4F4-1758-E540-92A7-9CBC5615D42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3C4D53-007F-924F-943B-2762A0376C79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365672F-EE54-0F4C-B3EA-AC4A5CA14037}"/>
              </a:ext>
            </a:extLst>
          </p:cNvPr>
          <p:cNvGrpSpPr/>
          <p:nvPr/>
        </p:nvGrpSpPr>
        <p:grpSpPr>
          <a:xfrm>
            <a:off x="1155986" y="1254973"/>
            <a:ext cx="280014" cy="307777"/>
            <a:chOff x="7758774" y="3314682"/>
            <a:chExt cx="280014" cy="307777"/>
          </a:xfrm>
        </p:grpSpPr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9709BA09-CB4D-244B-8787-F8800796BCB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0B4FC3-0BFB-5340-A721-692666BFD3B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8" name="L-Shape 47">
            <a:extLst>
              <a:ext uri="{FF2B5EF4-FFF2-40B4-BE49-F238E27FC236}">
                <a16:creationId xmlns:a16="http://schemas.microsoft.com/office/drawing/2014/main" id="{37F0134F-9ACF-4E4E-9D9C-E12672F543C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95A8CA-7382-304A-80D8-80D1A0008E56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4179" y="1103429"/>
            <a:ext cx="170362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Mega Menus</a:t>
            </a:r>
            <a:r>
              <a:rPr lang="en-US" sz="1400" dirty="0">
                <a:solidFill>
                  <a:prstClr val="black"/>
                </a:solidFill>
              </a:rPr>
              <a:t> (2 of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3648519" y="1173836"/>
            <a:ext cx="2039759" cy="2445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Plan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Iterate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Understand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Evaluate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Produce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Measure</a:t>
            </a:r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F5467079-FE4F-AE48-8391-6641D51639A9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D5DACBF3-FA85-EA4F-A829-EA751E223AEE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0640BA6D-96D9-EF4D-9F33-A1D72CE54B96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32C1010B-E58F-444A-9766-A572350E6374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7E4F5-3E93-5441-80B0-5FDB695818A6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8043868" y="1103429"/>
            <a:ext cx="77261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Mega Menus</a:t>
            </a:r>
            <a:r>
              <a:rPr lang="en-US" sz="1700" dirty="0"/>
              <a:t> (1 of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5100637" y="1173837"/>
            <a:ext cx="3715843" cy="184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Playbooks		Videos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Tools		Newsletters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Personas		FAQs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Case Studies		Glossary</a:t>
            </a: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D2F08EEF-3F74-154F-9B9A-83967229648F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A94CAA48-A037-9749-BCEA-DDC574116FE1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C85337C1-6A7C-B243-85F6-96095AD82C51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852A42-E9F8-1442-A6C3-CFC7E88168B3}"/>
              </a:ext>
            </a:extLst>
          </p:cNvPr>
          <p:cNvGrpSpPr/>
          <p:nvPr/>
        </p:nvGrpSpPr>
        <p:grpSpPr>
          <a:xfrm>
            <a:off x="8768474" y="1732123"/>
            <a:ext cx="280014" cy="307777"/>
            <a:chOff x="7758774" y="3314682"/>
            <a:chExt cx="280014" cy="3077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F4E7DC8-6FCF-7946-883B-51E3E145B8CA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C873BD-910D-4F41-A977-100C5FA4543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585C6B7-7194-D649-8B4E-E4FC2A7CD12C}"/>
              </a:ext>
            </a:extLst>
          </p:cNvPr>
          <p:cNvSpPr/>
          <p:nvPr/>
        </p:nvSpPr>
        <p:spPr>
          <a:xfrm>
            <a:off x="10217724" y="1287572"/>
            <a:ext cx="185466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When there isn’t enough space to display the dropdown to the right, the dropdown is placed to the left.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3FE74B-E52F-4445-A5A8-D2DCF9E0543C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CD317590-C128-1041-83DB-B7B85EBC695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FD1678-0F06-E043-82CA-9E84B229BB0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90D66-7396-CD44-A05C-69CEC94ACD15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C0517-1E6B-7444-8707-56D3238AD39E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91FA231-DC36-4449-B7CC-22EE0F137DA5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692E59-69FC-174B-8A09-58452E8373C1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3F476-63D7-4524-8D73-0CCC6A2D5745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61375-C5BA-4D24-8DC2-2071826FBDA8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5AF4F-F841-4640-BC55-FD1CAD4F9ED6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3899315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UX Process 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5F939-766D-40E3-BB6C-46EC600D7750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8900A0C9-FE1C-4412-B633-F73AD1E3595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51A7-CE85-44E7-8906-7480A882E96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A8D4DE-D416-4971-9701-C3F2EBE8C86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3E9E0E21-6D41-4EA4-9FB4-0F898E425A5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94755C-967F-4018-953A-710AC9919E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92D13B-5ECC-4035-92FF-011B2CA5FA21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786D06B0-F3E8-4854-875F-5205176DDE4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74DC67-26F7-4EEB-B54B-D73E57CF5B1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3C2CD-CCFB-4E8D-B3AD-322A872C91C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0A76C-E333-4C5F-A32C-6A76197C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3A91F7-27BF-4CAB-AD24-6E278A942265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hare, shared, sharing, social share icon">
            <a:extLst>
              <a:ext uri="{FF2B5EF4-FFF2-40B4-BE49-F238E27FC236}">
                <a16:creationId xmlns:a16="http://schemas.microsoft.com/office/drawing/2014/main" id="{D7671823-3BC0-4A83-9CDF-7392F63D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A903C-BB25-4753-B613-EC3BDEB03F80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44DE1-D2AC-4B68-91CF-84B071385D2C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182DB9-7D96-432A-8ECA-55BEE154C18F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57515D0-68D8-49E9-B6A6-14B755DB0549}"/>
              </a:ext>
            </a:extLst>
          </p:cNvPr>
          <p:cNvSpPr txBox="1"/>
          <p:nvPr/>
        </p:nvSpPr>
        <p:spPr>
          <a:xfrm>
            <a:off x="218392" y="1433909"/>
            <a:ext cx="21604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Specify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9AC8D-061C-49E0-9AF8-6EEF3DC51BC5}"/>
              </a:ext>
            </a:extLst>
          </p:cNvPr>
          <p:cNvSpPr txBox="1"/>
          <p:nvPr/>
        </p:nvSpPr>
        <p:spPr>
          <a:xfrm>
            <a:off x="2239851" y="1319964"/>
            <a:ext cx="4459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8A0E49-A4B0-4EBD-A95C-DA3C2A6C2F67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303A65-AF38-47B9-8BC3-93232993B6C6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F23B2-24C1-496A-9F35-B7E78BFFE273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D3A66B-AD1E-48B0-B85A-D78595D99AE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43AF43-43C5-4B91-A201-376F91E32554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0B130-16DD-4EFB-B54E-42C37A6D8C09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F7616-66C3-4D60-A673-71A01BD0FC79}"/>
              </a:ext>
            </a:extLst>
          </p:cNvPr>
          <p:cNvSpPr/>
          <p:nvPr/>
        </p:nvSpPr>
        <p:spPr>
          <a:xfrm>
            <a:off x="3585954" y="1068234"/>
            <a:ext cx="1896155" cy="5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CF5E-6820-4432-97ED-93089A50D5AA}"/>
              </a:ext>
            </a:extLst>
          </p:cNvPr>
          <p:cNvSpPr/>
          <p:nvPr/>
        </p:nvSpPr>
        <p:spPr>
          <a:xfrm>
            <a:off x="-5365" y="869264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D06CE87-ABE9-459F-923A-E4E0FFDA3F6D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E10BDECD-91E0-4B12-A1EE-276C38BCFE0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D7FCAA5A-714C-44FE-BA81-5818EE615E97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0F83E645-C29D-4963-8FDA-C321245FB6DD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C1DDE1-9952-45DB-AEC0-C91E42D4101D}"/>
              </a:ext>
            </a:extLst>
          </p:cNvPr>
          <p:cNvSpPr/>
          <p:nvPr/>
        </p:nvSpPr>
        <p:spPr>
          <a:xfrm>
            <a:off x="3514287" y="5327262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24264-BCBD-44F9-9582-926AAF86D2EC}"/>
              </a:ext>
            </a:extLst>
          </p:cNvPr>
          <p:cNvSpPr/>
          <p:nvPr/>
        </p:nvSpPr>
        <p:spPr>
          <a:xfrm>
            <a:off x="3744793" y="5471901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C8C0A-A589-4944-9823-C1B98506EF60}"/>
              </a:ext>
            </a:extLst>
          </p:cNvPr>
          <p:cNvGrpSpPr/>
          <p:nvPr/>
        </p:nvGrpSpPr>
        <p:grpSpPr>
          <a:xfrm>
            <a:off x="3777040" y="5883776"/>
            <a:ext cx="4286199" cy="519241"/>
            <a:chOff x="1851102" y="4125951"/>
            <a:chExt cx="5252225" cy="914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1C7789-A860-421F-9F64-7381ABBBD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18A9C2-7617-4AAD-AB9F-992B5A63A34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FB82F0-FBE1-4DC9-A5E6-E0751077CA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986186-89DB-46DA-A8D5-B6027D2D4E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A0E49B-0A92-4A22-8887-FAC73BB6F1BB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graphic:</a:t>
            </a:r>
          </a:p>
          <a:p>
            <a:r>
              <a:rPr lang="en-US" sz="1050" dirty="0">
                <a:latin typeface="Arial" panose="020B0604020202020204" pitchFamily="34" charset="0"/>
              </a:rPr>
              <a:t>Click a phase to scroll down to summary for each Phase.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Phase Summary: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Phase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67D38F-FE43-4A90-8A75-0DD5DE02F12B}"/>
              </a:ext>
            </a:extLst>
          </p:cNvPr>
          <p:cNvGrpSpPr/>
          <p:nvPr/>
        </p:nvGrpSpPr>
        <p:grpSpPr>
          <a:xfrm>
            <a:off x="3328688" y="1468223"/>
            <a:ext cx="5697039" cy="1244032"/>
            <a:chOff x="1851102" y="4125951"/>
            <a:chExt cx="5252225" cy="9144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49AB01-39A4-4BFD-A09A-E5769365A9A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688AE1-1BA3-4784-A99C-B28F2A8DB9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5CCB81C-C237-480F-AD3C-28766DF0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95B6D5-AF60-4D6A-8312-52495DCF3B5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F3D8DA-73DB-4043-9EAF-1FE15E541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26EFBE-F8CB-45F1-9B44-C7C5799396B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E1DDE1-37CC-4937-B33E-0EA41830D3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75BC4F9-21A6-4CE3-9E43-06A6029A0AF8}"/>
              </a:ext>
            </a:extLst>
          </p:cNvPr>
          <p:cNvSpPr/>
          <p:nvPr/>
        </p:nvSpPr>
        <p:spPr>
          <a:xfrm>
            <a:off x="3514287" y="6829054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4E93E1-7A2B-4223-A178-539BF87A4E58}"/>
              </a:ext>
            </a:extLst>
          </p:cNvPr>
          <p:cNvSpPr/>
          <p:nvPr/>
        </p:nvSpPr>
        <p:spPr>
          <a:xfrm>
            <a:off x="3744793" y="6973693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Understand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2AC58-8A96-49EE-AD2E-F4D1A2920D72}"/>
              </a:ext>
            </a:extLst>
          </p:cNvPr>
          <p:cNvGrpSpPr/>
          <p:nvPr/>
        </p:nvGrpSpPr>
        <p:grpSpPr>
          <a:xfrm>
            <a:off x="3777040" y="7385568"/>
            <a:ext cx="4286199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150B8A-31DC-4BF4-9A53-3151F8824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4FDD24-65FA-4E39-8264-1EB83FD1789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2CBF6B-7BEC-43C5-93E2-2306EA5C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E29231-EC0E-4621-8BA5-031A92A9E0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3DCF3C-759D-4CC5-BBFF-427A35C26B07}"/>
              </a:ext>
            </a:extLst>
          </p:cNvPr>
          <p:cNvGrpSpPr/>
          <p:nvPr/>
        </p:nvGrpSpPr>
        <p:grpSpPr>
          <a:xfrm>
            <a:off x="2878332" y="1355675"/>
            <a:ext cx="280014" cy="307777"/>
            <a:chOff x="7758774" y="3314682"/>
            <a:chExt cx="280014" cy="307777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1F15627-A3C9-4A98-B163-1FA7D6FBD5E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023633-A042-4F78-B554-BA762D93F3D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B9FBDA-0462-43C4-B480-5603BB29E835}"/>
              </a:ext>
            </a:extLst>
          </p:cNvPr>
          <p:cNvGrpSpPr/>
          <p:nvPr/>
        </p:nvGrpSpPr>
        <p:grpSpPr>
          <a:xfrm>
            <a:off x="2879124" y="3943467"/>
            <a:ext cx="280014" cy="307777"/>
            <a:chOff x="7758774" y="3314682"/>
            <a:chExt cx="280014" cy="307777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A9174815-CBFA-4703-804B-A135DA7B783E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847B4C-C901-4BA6-B532-B728A025263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243D0A-73C4-4A59-B95F-6DFDA8573204}"/>
              </a:ext>
            </a:extLst>
          </p:cNvPr>
          <p:cNvGrpSpPr/>
          <p:nvPr/>
        </p:nvGrpSpPr>
        <p:grpSpPr>
          <a:xfrm>
            <a:off x="2856292" y="5778330"/>
            <a:ext cx="280014" cy="307777"/>
            <a:chOff x="7758774" y="3314682"/>
            <a:chExt cx="280014" cy="307777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37FF8C95-C290-4CDC-8EFB-7897F36ABC4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171CC0-6A96-4452-A4A0-0FAC50F6DBD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4301502-36CC-4673-95E9-92F8EBC8796E}"/>
              </a:ext>
            </a:extLst>
          </p:cNvPr>
          <p:cNvSpPr txBox="1"/>
          <p:nvPr/>
        </p:nvSpPr>
        <p:spPr>
          <a:xfrm>
            <a:off x="7833532" y="8431183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86" name="Picture 6" descr="Like - Free gestures icons">
            <a:extLst>
              <a:ext uri="{FF2B5EF4-FFF2-40B4-BE49-F238E27FC236}">
                <a16:creationId xmlns:a16="http://schemas.microsoft.com/office/drawing/2014/main" id="{144F7BAF-A8CA-45A9-BAB6-DA91919F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91" y="8303010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Dislike icon">
            <a:extLst>
              <a:ext uri="{FF2B5EF4-FFF2-40B4-BE49-F238E27FC236}">
                <a16:creationId xmlns:a16="http://schemas.microsoft.com/office/drawing/2014/main" id="{73E51509-34FF-4562-BF8E-62B318D0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33" y="8303011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4EDB31-45B4-4184-86E4-A1A6DF452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512" y="2610307"/>
            <a:ext cx="6058125" cy="2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>
            <a:extLst>
              <a:ext uri="{FF2B5EF4-FFF2-40B4-BE49-F238E27FC236}">
                <a16:creationId xmlns:a16="http://schemas.microsoft.com/office/drawing/2014/main" id="{B04C764B-C2E9-9648-8A16-FA8125B0F42F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6F6EA1-156B-FF4D-B09C-C4E6825AD5C9}"/>
              </a:ext>
            </a:extLst>
          </p:cNvPr>
          <p:cNvSpPr/>
          <p:nvPr/>
        </p:nvSpPr>
        <p:spPr>
          <a:xfrm>
            <a:off x="507217" y="3489616"/>
            <a:ext cx="8896234" cy="1712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Methods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Method Finder:</a:t>
            </a:r>
          </a:p>
          <a:p>
            <a:r>
              <a:rPr lang="en-US" sz="1050" dirty="0">
                <a:latin typeface="Arial" panose="020B0604020202020204" pitchFamily="34" charset="0"/>
              </a:rPr>
              <a:t>Allows users to filter and narrow methods, based on their needs.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Method Thumbnails: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method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5985082" y="3728421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CF1F5-E7A5-C94E-A0AA-3254185B5FCB}"/>
              </a:ext>
            </a:extLst>
          </p:cNvPr>
          <p:cNvGrpSpPr/>
          <p:nvPr/>
        </p:nvGrpSpPr>
        <p:grpSpPr>
          <a:xfrm>
            <a:off x="9865739" y="1879065"/>
            <a:ext cx="280014" cy="307777"/>
            <a:chOff x="7758774" y="3314682"/>
            <a:chExt cx="280014" cy="307777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712C35B1-19FB-054E-8E99-34BE1592AA1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119D4B-050E-5E49-8AFA-104EDCE3F19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34360-E4E0-DA44-B8E1-AF4268F1AC65}"/>
              </a:ext>
            </a:extLst>
          </p:cNvPr>
          <p:cNvGrpSpPr/>
          <p:nvPr/>
        </p:nvGrpSpPr>
        <p:grpSpPr>
          <a:xfrm>
            <a:off x="9842907" y="2875613"/>
            <a:ext cx="280014" cy="307777"/>
            <a:chOff x="7758774" y="3314682"/>
            <a:chExt cx="280014" cy="307777"/>
          </a:xfrm>
        </p:grpSpPr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8E1B5FE0-EA55-1441-8C38-2027A2918B0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447444-09EA-924B-A16B-6B61774D2A1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BB780D-3A26-774F-BCDC-5BC9F0DC3DFA}"/>
              </a:ext>
            </a:extLst>
          </p:cNvPr>
          <p:cNvSpPr/>
          <p:nvPr/>
        </p:nvSpPr>
        <p:spPr>
          <a:xfrm>
            <a:off x="507213" y="5704210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2CBF47-4633-E04C-8775-BD056D2A20F5}"/>
              </a:ext>
            </a:extLst>
          </p:cNvPr>
          <p:cNvSpPr/>
          <p:nvPr/>
        </p:nvSpPr>
        <p:spPr>
          <a:xfrm>
            <a:off x="3602359" y="5704209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2BE6CAF-F579-2B4B-91FF-56A554C25063}"/>
              </a:ext>
            </a:extLst>
          </p:cNvPr>
          <p:cNvSpPr/>
          <p:nvPr/>
        </p:nvSpPr>
        <p:spPr>
          <a:xfrm>
            <a:off x="6678744" y="5702596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B56484-29EA-8C45-821A-957474F4521C}"/>
              </a:ext>
            </a:extLst>
          </p:cNvPr>
          <p:cNvGrpSpPr/>
          <p:nvPr/>
        </p:nvGrpSpPr>
        <p:grpSpPr>
          <a:xfrm>
            <a:off x="517244" y="1809423"/>
            <a:ext cx="4129307" cy="1171376"/>
            <a:chOff x="1851102" y="4125951"/>
            <a:chExt cx="5252225" cy="9144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116E57-3861-3A44-B52A-0EFEB294D1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FEDB26-2C27-8A49-B958-C51D2984D1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A57B7F-66C5-834F-B633-4FF6F08DE3F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C653C1B-007F-1945-81C2-C8E7D9AF9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DEB67B-59B4-284E-AEAA-6D4362CFAF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807F8C-0004-AC48-BBE3-B008ACB14D7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2ECC74-8D11-9E4C-B31B-E86B7628C7F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1CE34-6F97-DC4F-9EAC-9184055652C5}"/>
              </a:ext>
            </a:extLst>
          </p:cNvPr>
          <p:cNvSpPr/>
          <p:nvPr/>
        </p:nvSpPr>
        <p:spPr>
          <a:xfrm>
            <a:off x="617424" y="3625933"/>
            <a:ext cx="1545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Method</a:t>
            </a:r>
            <a:r>
              <a:rPr lang="en-US" sz="1400" b="1" dirty="0"/>
              <a:t> </a:t>
            </a:r>
            <a:r>
              <a:rPr lang="en-US" sz="1200" b="1" dirty="0"/>
              <a:t>Finder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8DB2F3-DED1-0740-B25B-FE9E81B2EC66}"/>
              </a:ext>
            </a:extLst>
          </p:cNvPr>
          <p:cNvSpPr/>
          <p:nvPr/>
        </p:nvSpPr>
        <p:spPr>
          <a:xfrm>
            <a:off x="611109" y="4031866"/>
            <a:ext cx="9301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10FDD5-CBFD-0840-A41A-3067A3FFF51D}"/>
              </a:ext>
            </a:extLst>
          </p:cNvPr>
          <p:cNvSpPr/>
          <p:nvPr/>
        </p:nvSpPr>
        <p:spPr>
          <a:xfrm>
            <a:off x="2791784" y="4030026"/>
            <a:ext cx="1247748" cy="2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Recommended Use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C68A283-FA42-814D-8CAA-285C05D9596C}"/>
              </a:ext>
            </a:extLst>
          </p:cNvPr>
          <p:cNvSpPr/>
          <p:nvPr/>
        </p:nvSpPr>
        <p:spPr>
          <a:xfrm>
            <a:off x="5041987" y="4030026"/>
            <a:ext cx="953853" cy="24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Level of Effort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B6C193-5E3F-DE4E-8F29-289C2E1B311A}"/>
              </a:ext>
            </a:extLst>
          </p:cNvPr>
          <p:cNvSpPr/>
          <p:nvPr/>
        </p:nvSpPr>
        <p:spPr>
          <a:xfrm>
            <a:off x="7170921" y="4028186"/>
            <a:ext cx="11847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Expertise Required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CA33DFE-D49B-6049-A7D2-37BF7CDB719D}"/>
              </a:ext>
            </a:extLst>
          </p:cNvPr>
          <p:cNvSpPr/>
          <p:nvPr/>
        </p:nvSpPr>
        <p:spPr>
          <a:xfrm>
            <a:off x="2892033" y="4330193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0FC5B1-54A2-4142-A7F0-769D66F40477}"/>
              </a:ext>
            </a:extLst>
          </p:cNvPr>
          <p:cNvSpPr/>
          <p:nvPr/>
        </p:nvSpPr>
        <p:spPr>
          <a:xfrm>
            <a:off x="2893943" y="4521128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54620D-108C-0640-8AA4-68C443DA2BF0}"/>
              </a:ext>
            </a:extLst>
          </p:cNvPr>
          <p:cNvSpPr/>
          <p:nvPr/>
        </p:nvSpPr>
        <p:spPr>
          <a:xfrm>
            <a:off x="2892033" y="4714523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A54DD8-9F7D-E74B-B770-BE3CC8AB7F37}"/>
              </a:ext>
            </a:extLst>
          </p:cNvPr>
          <p:cNvSpPr/>
          <p:nvPr/>
        </p:nvSpPr>
        <p:spPr>
          <a:xfrm>
            <a:off x="2886831" y="490061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139303D-9E82-9E42-A53E-B58CCAC6FF98}"/>
              </a:ext>
            </a:extLst>
          </p:cNvPr>
          <p:cNvGrpSpPr/>
          <p:nvPr/>
        </p:nvGrpSpPr>
        <p:grpSpPr>
          <a:xfrm>
            <a:off x="3043217" y="4371842"/>
            <a:ext cx="1547204" cy="570947"/>
            <a:chOff x="2811722" y="2171983"/>
            <a:chExt cx="3476896" cy="630481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9912E7-1C18-F946-BB1F-49E3C5649CE6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6D3BF4A-C7D0-4B44-B8CC-13962DF510DA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0D43B2D-CEF6-3F44-8517-F344D239A99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B602FF7-102C-C342-B924-B25F808E2D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80246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607603-51B7-4F45-B0B8-A20429F4B2F1}"/>
              </a:ext>
            </a:extLst>
          </p:cNvPr>
          <p:cNvSpPr/>
          <p:nvPr/>
        </p:nvSpPr>
        <p:spPr>
          <a:xfrm>
            <a:off x="706524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2C6A167-5CCA-1640-912D-864353FA6676}"/>
              </a:ext>
            </a:extLst>
          </p:cNvPr>
          <p:cNvSpPr/>
          <p:nvPr/>
        </p:nvSpPr>
        <p:spPr>
          <a:xfrm>
            <a:off x="700619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EE82FB-7458-E948-A9D5-A0B33BD7BCE4}"/>
              </a:ext>
            </a:extLst>
          </p:cNvPr>
          <p:cNvSpPr/>
          <p:nvPr/>
        </p:nvSpPr>
        <p:spPr>
          <a:xfrm>
            <a:off x="706524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6EFE31-EDC0-DC45-B908-0E31FE4CCBEA}"/>
              </a:ext>
            </a:extLst>
          </p:cNvPr>
          <p:cNvSpPr/>
          <p:nvPr/>
        </p:nvSpPr>
        <p:spPr>
          <a:xfrm>
            <a:off x="701322" y="4900467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CEB694-0552-274D-92AF-E0514F0FCA28}"/>
              </a:ext>
            </a:extLst>
          </p:cNvPr>
          <p:cNvGrpSpPr/>
          <p:nvPr/>
        </p:nvGrpSpPr>
        <p:grpSpPr>
          <a:xfrm>
            <a:off x="857708" y="4371699"/>
            <a:ext cx="1547204" cy="570947"/>
            <a:chOff x="2811722" y="2171983"/>
            <a:chExt cx="3476896" cy="63048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7FCCBD-04E0-DE47-B5F7-9AF0C90FF1F1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A82E9D-8F35-B749-8B02-574E89B54270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40C33D-724F-AF46-A716-C8EEA211DF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F0B85EE-877E-C749-BADD-26F8FB081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80246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0AD36E0-434E-DC4A-8558-5625AB32CB1C}"/>
              </a:ext>
            </a:extLst>
          </p:cNvPr>
          <p:cNvSpPr/>
          <p:nvPr/>
        </p:nvSpPr>
        <p:spPr>
          <a:xfrm>
            <a:off x="5123914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CB30475-7BFF-BE48-9461-F1A0C3151D09}"/>
              </a:ext>
            </a:extLst>
          </p:cNvPr>
          <p:cNvSpPr/>
          <p:nvPr/>
        </p:nvSpPr>
        <p:spPr>
          <a:xfrm>
            <a:off x="5125824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B856360-700D-C74F-8855-2E2EDEA2F5AE}"/>
              </a:ext>
            </a:extLst>
          </p:cNvPr>
          <p:cNvSpPr/>
          <p:nvPr/>
        </p:nvSpPr>
        <p:spPr>
          <a:xfrm>
            <a:off x="5123914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49E317E-645E-414B-B2D3-E91D1DB02968}"/>
              </a:ext>
            </a:extLst>
          </p:cNvPr>
          <p:cNvGrpSpPr/>
          <p:nvPr/>
        </p:nvGrpSpPr>
        <p:grpSpPr>
          <a:xfrm>
            <a:off x="5275098" y="4371701"/>
            <a:ext cx="1547204" cy="380632"/>
            <a:chOff x="2811722" y="2171983"/>
            <a:chExt cx="3476896" cy="420321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72F5BFA-BF33-BA45-AD62-DEF15989FBD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ADCA113-997A-F844-80CB-2364157E810F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803A349-4967-7540-8FB8-BBFBA34EE28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A8D28AE-F018-EE46-B882-03643A7DA44A}"/>
              </a:ext>
            </a:extLst>
          </p:cNvPr>
          <p:cNvSpPr/>
          <p:nvPr/>
        </p:nvSpPr>
        <p:spPr>
          <a:xfrm>
            <a:off x="7251276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1C34116-3EF1-ED4D-B744-C939978DC7EC}"/>
              </a:ext>
            </a:extLst>
          </p:cNvPr>
          <p:cNvSpPr/>
          <p:nvPr/>
        </p:nvSpPr>
        <p:spPr>
          <a:xfrm>
            <a:off x="7253186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73D7B4-F1B2-EF4F-9E64-910B842FD95A}"/>
              </a:ext>
            </a:extLst>
          </p:cNvPr>
          <p:cNvSpPr/>
          <p:nvPr/>
        </p:nvSpPr>
        <p:spPr>
          <a:xfrm>
            <a:off x="7251276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E1C147C-4DD1-0441-8A5F-E15A7C2CD656}"/>
              </a:ext>
            </a:extLst>
          </p:cNvPr>
          <p:cNvGrpSpPr/>
          <p:nvPr/>
        </p:nvGrpSpPr>
        <p:grpSpPr>
          <a:xfrm>
            <a:off x="7402460" y="4371701"/>
            <a:ext cx="1547204" cy="380632"/>
            <a:chOff x="2811722" y="2171983"/>
            <a:chExt cx="3476896" cy="420321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5C1151E-7CD7-F342-8E55-FC36892E1338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35D2F3F-0202-384C-9EE2-BC08B60758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730D6F2-2FD3-E044-A237-B2DECFC411BE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CB1632D-3C33-924C-9624-E9D8819E5F93}"/>
              </a:ext>
            </a:extLst>
          </p:cNvPr>
          <p:cNvSpPr/>
          <p:nvPr/>
        </p:nvSpPr>
        <p:spPr>
          <a:xfrm>
            <a:off x="737719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D332DC7-CDCD-0241-883A-B97F833C2794}"/>
              </a:ext>
            </a:extLst>
          </p:cNvPr>
          <p:cNvSpPr/>
          <p:nvPr/>
        </p:nvSpPr>
        <p:spPr>
          <a:xfrm>
            <a:off x="3843786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B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618B5B-8A52-084C-BF60-A439132C0977}"/>
              </a:ext>
            </a:extLst>
          </p:cNvPr>
          <p:cNvSpPr/>
          <p:nvPr/>
        </p:nvSpPr>
        <p:spPr>
          <a:xfrm>
            <a:off x="6874046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994C29-3843-5348-BDA3-4F7E4619B49C}"/>
              </a:ext>
            </a:extLst>
          </p:cNvPr>
          <p:cNvSpPr/>
          <p:nvPr/>
        </p:nvSpPr>
        <p:spPr>
          <a:xfrm>
            <a:off x="503053" y="7334256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C132FF2-45AF-4040-944D-12766C14B5F5}"/>
              </a:ext>
            </a:extLst>
          </p:cNvPr>
          <p:cNvSpPr/>
          <p:nvPr/>
        </p:nvSpPr>
        <p:spPr>
          <a:xfrm>
            <a:off x="3598199" y="7334255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2BBACD9-8CE8-A94D-818B-3948C8D3B468}"/>
              </a:ext>
            </a:extLst>
          </p:cNvPr>
          <p:cNvSpPr/>
          <p:nvPr/>
        </p:nvSpPr>
        <p:spPr>
          <a:xfrm>
            <a:off x="6674584" y="7332642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12A6CFF-54D5-A140-B6A0-44D7B15F97B2}"/>
              </a:ext>
            </a:extLst>
          </p:cNvPr>
          <p:cNvSpPr/>
          <p:nvPr/>
        </p:nvSpPr>
        <p:spPr>
          <a:xfrm>
            <a:off x="733559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D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D5F521C-C298-C64C-9100-3BC242C814C7}"/>
              </a:ext>
            </a:extLst>
          </p:cNvPr>
          <p:cNvSpPr/>
          <p:nvPr/>
        </p:nvSpPr>
        <p:spPr>
          <a:xfrm>
            <a:off x="3839626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CB55DCC-2DE4-7842-8A0A-551C86C8D291}"/>
              </a:ext>
            </a:extLst>
          </p:cNvPr>
          <p:cNvSpPr/>
          <p:nvPr/>
        </p:nvSpPr>
        <p:spPr>
          <a:xfrm>
            <a:off x="6869886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F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606466-2C5A-D44E-A045-EA78BE264E50}"/>
              </a:ext>
            </a:extLst>
          </p:cNvPr>
          <p:cNvGrpSpPr/>
          <p:nvPr/>
        </p:nvGrpSpPr>
        <p:grpSpPr>
          <a:xfrm>
            <a:off x="769966" y="6260724"/>
            <a:ext cx="2118981" cy="519241"/>
            <a:chOff x="1851102" y="4125951"/>
            <a:chExt cx="5252225" cy="9144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0F2EB8-177A-A04F-965D-2CD8846D481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2E1F32-7B5C-A648-BE8E-B4F3218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0F99460-E890-D64A-B54C-3BFE5540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BE09870-E2D2-A040-BAD4-660EC5A9EC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B43CC4-B7D6-D34C-924B-C034B5538A5B}"/>
              </a:ext>
            </a:extLst>
          </p:cNvPr>
          <p:cNvGrpSpPr/>
          <p:nvPr/>
        </p:nvGrpSpPr>
        <p:grpSpPr>
          <a:xfrm>
            <a:off x="3899651" y="6267078"/>
            <a:ext cx="2118981" cy="519241"/>
            <a:chOff x="1851102" y="4125951"/>
            <a:chExt cx="5252225" cy="9144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37AB9D-F4D8-E247-AEAC-77FB45396B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612D40-DF9D-1E44-9ADE-E3DEE578C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92BDD2A-7BDA-3D4E-8263-F3D36C86BD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5F8C7FE-B26B-0A4B-A394-00427188E0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4056777-A710-114A-A95F-6541994C8CFD}"/>
              </a:ext>
            </a:extLst>
          </p:cNvPr>
          <p:cNvGrpSpPr/>
          <p:nvPr/>
        </p:nvGrpSpPr>
        <p:grpSpPr>
          <a:xfrm>
            <a:off x="6954310" y="6260724"/>
            <a:ext cx="2118981" cy="519241"/>
            <a:chOff x="1851102" y="4125951"/>
            <a:chExt cx="5252225" cy="91440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FFE65C7-7C20-1247-9409-3F9E23A201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60CA11-7640-E945-9C3F-7E4CB4A45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552F508-7D69-694A-ACA8-9D4FDFF1AD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B750056-B249-5943-8332-DB7C97F5C3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97B136A-0406-1941-9B42-F98C9CE9DFE2}"/>
              </a:ext>
            </a:extLst>
          </p:cNvPr>
          <p:cNvGrpSpPr/>
          <p:nvPr/>
        </p:nvGrpSpPr>
        <p:grpSpPr>
          <a:xfrm>
            <a:off x="3879443" y="3080574"/>
            <a:ext cx="280014" cy="307777"/>
            <a:chOff x="7758774" y="3314682"/>
            <a:chExt cx="280014" cy="307777"/>
          </a:xfrm>
        </p:grpSpPr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E60657A5-23BE-1041-B385-CD62510F87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073DB7A-0120-3C41-853A-79F5C2E71DB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46E0F07-21F6-7D48-9ACB-29212C0F99D0}"/>
              </a:ext>
            </a:extLst>
          </p:cNvPr>
          <p:cNvGrpSpPr/>
          <p:nvPr/>
        </p:nvGrpSpPr>
        <p:grpSpPr>
          <a:xfrm>
            <a:off x="2582379" y="5770946"/>
            <a:ext cx="280014" cy="307777"/>
            <a:chOff x="7758774" y="3314682"/>
            <a:chExt cx="280014" cy="307777"/>
          </a:xfrm>
        </p:grpSpPr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66962C4A-43A3-A544-B617-C5C0B38659C1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A0EC3E6-AAC3-724D-AADA-505B080312B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0A90041-44FD-6645-BB41-7E0FBDE5363C}"/>
              </a:ext>
            </a:extLst>
          </p:cNvPr>
          <p:cNvGrpSpPr/>
          <p:nvPr/>
        </p:nvGrpSpPr>
        <p:grpSpPr>
          <a:xfrm>
            <a:off x="5230066" y="2019585"/>
            <a:ext cx="4129307" cy="976147"/>
            <a:chOff x="1851102" y="4278351"/>
            <a:chExt cx="5252225" cy="762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ABC3E19-FBBC-4540-B0B8-C3C03CF96DB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05628F-0214-254E-981E-9984776894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1F7FA2-0971-084F-B995-AE521B68FC6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632EC2F-0B71-C740-8A3D-3808E1C9D79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0531486-365D-AE48-9B32-49FA18CC81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F79C5A4-1B36-1746-BD53-E57A9C8A55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C5EE9D0-1FED-7745-B647-ABE74849BE95}"/>
              </a:ext>
            </a:extLst>
          </p:cNvPr>
          <p:cNvGrpSpPr/>
          <p:nvPr/>
        </p:nvGrpSpPr>
        <p:grpSpPr>
          <a:xfrm>
            <a:off x="13761" y="1692544"/>
            <a:ext cx="280014" cy="307777"/>
            <a:chOff x="7758774" y="3314682"/>
            <a:chExt cx="280014" cy="307777"/>
          </a:xfrm>
        </p:grpSpPr>
        <p:sp>
          <p:nvSpPr>
            <p:cNvPr id="249" name="Teardrop 248">
              <a:extLst>
                <a:ext uri="{FF2B5EF4-FFF2-40B4-BE49-F238E27FC236}">
                  <a16:creationId xmlns:a16="http://schemas.microsoft.com/office/drawing/2014/main" id="{7C822DBB-732A-2748-AE96-0786737B27D2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C81752-532D-5242-A42A-FD08483148E6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99E1111-66D4-7442-84CC-35F3B0C08D27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BAA211E-FF6D-9C4B-A76E-C40E4919FAD4}"/>
              </a:ext>
            </a:extLst>
          </p:cNvPr>
          <p:cNvGrpSpPr/>
          <p:nvPr/>
        </p:nvGrpSpPr>
        <p:grpSpPr>
          <a:xfrm>
            <a:off x="767532" y="7860469"/>
            <a:ext cx="2118981" cy="173081"/>
            <a:chOff x="1851102" y="4125951"/>
            <a:chExt cx="5252225" cy="3048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896B9C-C582-D446-9768-3B224FD4FC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40C684E-37FE-A749-9AFC-76FCB22712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E3A903F-B1CE-7D4C-AD50-88D1363DC380}"/>
              </a:ext>
            </a:extLst>
          </p:cNvPr>
          <p:cNvGrpSpPr/>
          <p:nvPr/>
        </p:nvGrpSpPr>
        <p:grpSpPr>
          <a:xfrm>
            <a:off x="3897217" y="7866823"/>
            <a:ext cx="2118981" cy="173081"/>
            <a:chOff x="1851102" y="4125951"/>
            <a:chExt cx="5252225" cy="3048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5B922A3-9DF6-664E-9A7F-179E3BAFC1C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C3F3ED9-A350-6748-AF51-4480FBB3926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DAB03B-8A8F-CE45-8240-3634B4CBC31E}"/>
              </a:ext>
            </a:extLst>
          </p:cNvPr>
          <p:cNvGrpSpPr/>
          <p:nvPr/>
        </p:nvGrpSpPr>
        <p:grpSpPr>
          <a:xfrm>
            <a:off x="6951876" y="7860469"/>
            <a:ext cx="2118981" cy="173081"/>
            <a:chOff x="1851102" y="4125951"/>
            <a:chExt cx="5252225" cy="304800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C9A5FB4-1503-454F-B84C-652242DA8A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48FE7C7-8C01-E144-BA63-513A9C1B92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9" name="L-Shape 128">
            <a:extLst>
              <a:ext uri="{FF2B5EF4-FFF2-40B4-BE49-F238E27FC236}">
                <a16:creationId xmlns:a16="http://schemas.microsoft.com/office/drawing/2014/main" id="{69AA2FE5-13BA-E245-8F94-26FE1DB0A2D4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1897558"/>
            <a:ext cx="6457091" cy="5235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671703" y="212744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67318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C7B403-395C-49E5-9B22-C6E0AF036415}"/>
              </a:ext>
            </a:extLst>
          </p:cNvPr>
          <p:cNvSpPr/>
          <p:nvPr/>
        </p:nvSpPr>
        <p:spPr>
          <a:xfrm>
            <a:off x="487018" y="1472170"/>
            <a:ext cx="1758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Methods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Method A</a:t>
            </a:r>
            <a:endParaRPr lang="en-US" sz="1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116789" y="1530976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501430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19F00-F77F-496E-9272-8BC0959A0F7D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C9294-C5FE-44D0-BF5A-4AB4F2824625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7E513-84F5-4BE4-A903-1AF14C82FB29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FE03A9-AAD9-4DA0-A21B-70CF1A1ECD6E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Resources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63452F-A47B-42FE-9F50-01021E07472E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2DB640B-9F34-47B5-9571-DDE96D1C8A03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3D64DD-9CF8-487D-9C51-B161C474D4F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4EB37-4565-44A7-81F9-070126AD6564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00D347FE-E2FC-4D30-A204-5043C53DF5A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48533-91D1-4C03-AE96-984EB45995E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8F73C1-DAFA-47B8-BE72-118FF24DA37F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A561C-620E-4F32-8500-44053F05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24F04C-268D-494B-89A5-40462F5C7FD8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2295E8-5415-4FED-AC8D-63B0191E2A15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D0768C-DCFB-435B-8A18-EC3CD1E2E050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803B3B-036A-41D1-8BF0-8B376B088F60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12AAE1-DE45-467F-8F10-1421A9F55DC4}"/>
              </a:ext>
            </a:extLst>
          </p:cNvPr>
          <p:cNvSpPr txBox="1"/>
          <p:nvPr/>
        </p:nvSpPr>
        <p:spPr>
          <a:xfrm>
            <a:off x="218392" y="1433909"/>
            <a:ext cx="2160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37431-76E4-46D0-A0EB-863AF575DF20}"/>
              </a:ext>
            </a:extLst>
          </p:cNvPr>
          <p:cNvSpPr txBox="1"/>
          <p:nvPr/>
        </p:nvSpPr>
        <p:spPr>
          <a:xfrm>
            <a:off x="2239851" y="1319964"/>
            <a:ext cx="4459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2A46F2-2EE9-47EA-A95E-303BBE67F03A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8553A-1ACB-4038-B912-0B93DC118E57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3E274-9B35-43B0-B6CE-8FF186502C9A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4AA134-306C-4C40-A85B-34DAC73CB0D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B4CF9-7868-4889-81F4-FF3FA2920209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E3A0C-C822-408D-B25C-330CAEDE5ABD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AF35EC-19A7-4C5D-A7B4-BF5D5C0A5BDD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2A4E81-6B77-43D7-9494-BDF0552B3540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314182-D034-4B32-892C-B07A8E92165B}"/>
              </a:ext>
            </a:extLst>
          </p:cNvPr>
          <p:cNvSpPr/>
          <p:nvPr/>
        </p:nvSpPr>
        <p:spPr>
          <a:xfrm>
            <a:off x="-5365" y="7750945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pic>
        <p:nvPicPr>
          <p:cNvPr id="35" name="Picture 4" descr="Share, shared, sharing, social share icon">
            <a:extLst>
              <a:ext uri="{FF2B5EF4-FFF2-40B4-BE49-F238E27FC236}">
                <a16:creationId xmlns:a16="http://schemas.microsoft.com/office/drawing/2014/main" id="{DD575A53-409C-428F-BA10-C0CA06BE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-Shape 35">
            <a:extLst>
              <a:ext uri="{FF2B5EF4-FFF2-40B4-BE49-F238E27FC236}">
                <a16:creationId xmlns:a16="http://schemas.microsoft.com/office/drawing/2014/main" id="{3FA8EA96-0BA9-4DC9-9847-171913388D1A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5414D170-5DE9-4326-A6A4-0D759FE0547F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28FADF58-D76B-428D-A4F7-734CFFEA4020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475584E4-D842-4272-8A88-97817E8E938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842709-B23D-49B0-9C25-846B11BE896A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B5FAF8A7-994C-4462-A988-4260B4AF394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EDC00-7ACB-4F7E-B44F-B4C2D1A6B8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46ED37-2AB2-4F0E-B6F2-8CAC791D01A3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A690C-23D5-4090-B2C3-F4929ED7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2A99BA-4E4F-4E67-AE64-97630FF6EA4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5769F3-D1E7-4F6C-933C-B4092C80B10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5072C3-9049-4DD2-B433-9BAA292C4D9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550301-D546-411D-A52E-D1924D2627C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7B0A6E-228A-4D8E-B94D-E608F3AF78A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E305CD-2EAE-4759-A135-5F2C4D93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6641BDF-DE09-45E4-A0F7-8C469E520AFE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82D85B-10BC-4189-832F-3BADEFD3AE0A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C4FCD-A03C-4C67-9C32-48E879C589B6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43273E-9E89-4F11-9C3A-EFD1B074CDCA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Playbooks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AF5A40-C749-448D-A545-7BC4802A3E87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Videos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C33A53-ECB1-4DB3-88A5-76962482C331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Videos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796B-E185-47A8-A303-AA95D1A3B09F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E3409-4C10-4631-803A-4DE8F15E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62228D-C48E-4A93-BA7D-F62637A01C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F3B7C4-053E-4CC0-9BFD-C114A9B861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BCE4FE-1F27-4841-8036-8941D9546DF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5A005B-1B19-4D38-8651-9000856B7BAA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759E6B-9BD9-4DC7-B60F-A0C3C6CB465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98C52F-FFE5-457C-96BF-E4BB337A9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9311D7A-7987-4B98-BA71-1B39F1FF242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203BCD-B851-4295-9ACE-DF7295CA71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1C20A3-774D-44D6-ACA8-251800E7F463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153C18-6651-4920-B321-14C3AA05A12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4C2AC2-214F-4164-9178-E90ED97FEC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285E03-52AC-4BAE-8A8B-B92B52AAB9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1051A7-8489-40F4-88FA-60EEB17D935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7937979D-4244-4935-B846-3F6BDBF19C45}"/>
              </a:ext>
            </a:extLst>
          </p:cNvPr>
          <p:cNvSpPr/>
          <p:nvPr/>
        </p:nvSpPr>
        <p:spPr>
          <a:xfrm>
            <a:off x="3343189" y="450819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F67DE4-DEDA-45AA-9CDA-59070A51B0F5}"/>
              </a:ext>
            </a:extLst>
          </p:cNvPr>
          <p:cNvSpPr/>
          <p:nvPr/>
        </p:nvSpPr>
        <p:spPr>
          <a:xfrm>
            <a:off x="5482160" y="4508197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970679B-652C-417D-941F-E23295A58D7D}"/>
              </a:ext>
            </a:extLst>
          </p:cNvPr>
          <p:cNvSpPr/>
          <p:nvPr/>
        </p:nvSpPr>
        <p:spPr>
          <a:xfrm>
            <a:off x="7608165" y="4506584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B0E60F-DE07-45D7-BDC6-29D359B89185}"/>
              </a:ext>
            </a:extLst>
          </p:cNvPr>
          <p:cNvSpPr/>
          <p:nvPr/>
        </p:nvSpPr>
        <p:spPr>
          <a:xfrm>
            <a:off x="3502485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Personas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A1BC8E-E26C-4C3E-8577-10688A74F37B}"/>
              </a:ext>
            </a:extLst>
          </p:cNvPr>
          <p:cNvSpPr/>
          <p:nvPr/>
        </p:nvSpPr>
        <p:spPr>
          <a:xfrm>
            <a:off x="5649003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048A60-1E0E-4E47-B55D-347979E5B1C7}"/>
              </a:ext>
            </a:extLst>
          </p:cNvPr>
          <p:cNvSpPr/>
          <p:nvPr/>
        </p:nvSpPr>
        <p:spPr>
          <a:xfrm>
            <a:off x="7743133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Case Studies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C9ABD43-5F1D-47D1-900E-FE0E6EAD21F6}"/>
              </a:ext>
            </a:extLst>
          </p:cNvPr>
          <p:cNvGrpSpPr/>
          <p:nvPr/>
        </p:nvGrpSpPr>
        <p:grpSpPr>
          <a:xfrm>
            <a:off x="3524770" y="5064712"/>
            <a:ext cx="1464370" cy="519241"/>
            <a:chOff x="1851102" y="4125951"/>
            <a:chExt cx="5252225" cy="9144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C30143-C19F-4EB3-A867-D680EB1ECB7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23E1568-0146-4F4B-B18D-A1F44B46522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19C694-0021-485D-805B-69AF6C9E6D7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B2BB20-2E85-41F0-BAC3-87E77F88BC9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189C01-4D9D-4C8B-96B2-D48DD93D31ED}"/>
              </a:ext>
            </a:extLst>
          </p:cNvPr>
          <p:cNvGrpSpPr/>
          <p:nvPr/>
        </p:nvGrpSpPr>
        <p:grpSpPr>
          <a:xfrm>
            <a:off x="5687610" y="5071066"/>
            <a:ext cx="1464370" cy="519241"/>
            <a:chOff x="1851102" y="4125951"/>
            <a:chExt cx="5252225" cy="9144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24E078A-05CF-48CF-BB5B-44540F07F6D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3D2F0D-78BC-4192-BA55-144F3CCE9E0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3F7BBC-663C-423D-A9CD-631229ACE0D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C4BFEA-2EC1-4EA5-8D70-05756BC606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931B21-A671-4EA8-A108-CCD1D586E6E6}"/>
              </a:ext>
            </a:extLst>
          </p:cNvPr>
          <p:cNvGrpSpPr/>
          <p:nvPr/>
        </p:nvGrpSpPr>
        <p:grpSpPr>
          <a:xfrm>
            <a:off x="7798602" y="5064712"/>
            <a:ext cx="1464370" cy="519241"/>
            <a:chOff x="1851102" y="4125951"/>
            <a:chExt cx="5252225" cy="9144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FCEA01-BE64-405D-B10B-5FA46550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1CD98F-EE0C-4115-A2EC-EE0F703372F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BF0B1F-6C5D-489E-8B07-F16C2E5F36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B7BED0-CE6B-41FB-B90A-7475F6C6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AFB8A4-9E45-4CB4-AF60-F2A1D99236D0}"/>
              </a:ext>
            </a:extLst>
          </p:cNvPr>
          <p:cNvSpPr/>
          <p:nvPr/>
        </p:nvSpPr>
        <p:spPr>
          <a:xfrm>
            <a:off x="10217724" y="1287572"/>
            <a:ext cx="1854669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Resource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Resource; clicking links to the Resource Type main page or Resource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F4581A-CA91-473A-B8D2-81F9B09EB687}"/>
              </a:ext>
            </a:extLst>
          </p:cNvPr>
          <p:cNvSpPr/>
          <p:nvPr/>
        </p:nvSpPr>
        <p:spPr>
          <a:xfrm>
            <a:off x="3373269" y="606234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2FF976-8A53-4B59-8249-79ABB8786683}"/>
              </a:ext>
            </a:extLst>
          </p:cNvPr>
          <p:cNvSpPr/>
          <p:nvPr/>
        </p:nvSpPr>
        <p:spPr>
          <a:xfrm>
            <a:off x="5512240" y="606234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3D687B-CACB-48EF-958B-A42DEB15DF17}"/>
              </a:ext>
            </a:extLst>
          </p:cNvPr>
          <p:cNvSpPr/>
          <p:nvPr/>
        </p:nvSpPr>
        <p:spPr>
          <a:xfrm>
            <a:off x="3532565" y="6206988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Glossary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E21AEF-C3A2-410F-BA58-9D13D47146BC}"/>
              </a:ext>
            </a:extLst>
          </p:cNvPr>
          <p:cNvSpPr/>
          <p:nvPr/>
        </p:nvSpPr>
        <p:spPr>
          <a:xfrm>
            <a:off x="5679083" y="6206988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FAQs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73A59B-0F2B-4229-99DF-0948552AE39C}"/>
              </a:ext>
            </a:extLst>
          </p:cNvPr>
          <p:cNvGrpSpPr/>
          <p:nvPr/>
        </p:nvGrpSpPr>
        <p:grpSpPr>
          <a:xfrm>
            <a:off x="3554850" y="6618863"/>
            <a:ext cx="1464370" cy="519241"/>
            <a:chOff x="1851102" y="4125951"/>
            <a:chExt cx="5252225" cy="9144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F5196D0-8680-4FA8-813D-0783EF00B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51931F7-4007-412A-A365-4909B8D6BE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2E38069-404A-4D8D-AF63-E03CF552105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CA2225-5722-4180-953F-EA5D28E5B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4AB37AC-4D45-4CDA-956C-9043AD20D017}"/>
              </a:ext>
            </a:extLst>
          </p:cNvPr>
          <p:cNvGrpSpPr/>
          <p:nvPr/>
        </p:nvGrpSpPr>
        <p:grpSpPr>
          <a:xfrm>
            <a:off x="5717690" y="6625217"/>
            <a:ext cx="1464370" cy="519241"/>
            <a:chOff x="1851102" y="4125951"/>
            <a:chExt cx="5252225" cy="9144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5A02E86-809B-46B2-B04B-17708903A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98359F-D8F0-4A3D-B023-25C4F0F1E8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B16BEB-DF39-4C39-A1FD-13E08326676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715A511-3B92-4FBE-8809-F0AB0280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6529D3D-D32D-4AEE-A661-BC41007C7925}"/>
              </a:ext>
            </a:extLst>
          </p:cNvPr>
          <p:cNvGrpSpPr/>
          <p:nvPr/>
        </p:nvGrpSpPr>
        <p:grpSpPr>
          <a:xfrm>
            <a:off x="2922815" y="3406771"/>
            <a:ext cx="280014" cy="307777"/>
            <a:chOff x="7758774" y="3314682"/>
            <a:chExt cx="280014" cy="307777"/>
          </a:xfrm>
        </p:grpSpPr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1937BF87-8687-4663-BDF1-1D06A2C88BC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EF38D5E-DD56-4D4B-80E2-7EEC188055E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47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F45AB-8181-4231-AA85-7020BF0C5E57}"/>
              </a:ext>
            </a:extLst>
          </p:cNvPr>
          <p:cNvSpPr/>
          <p:nvPr/>
        </p:nvSpPr>
        <p:spPr>
          <a:xfrm>
            <a:off x="599" y="6823985"/>
            <a:ext cx="12187512" cy="201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7D47D-335D-466C-B962-D670002C5DF1}"/>
              </a:ext>
            </a:extLst>
          </p:cNvPr>
          <p:cNvSpPr/>
          <p:nvPr/>
        </p:nvSpPr>
        <p:spPr>
          <a:xfrm>
            <a:off x="487017" y="4239833"/>
            <a:ext cx="9108350" cy="307167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9CC84-60E1-4FA8-984A-4C629F203E32}"/>
              </a:ext>
            </a:extLst>
          </p:cNvPr>
          <p:cNvSpPr txBox="1"/>
          <p:nvPr/>
        </p:nvSpPr>
        <p:spPr>
          <a:xfrm>
            <a:off x="487017" y="2139386"/>
            <a:ext cx="12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Playbook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A68B5-5F53-4EBA-9CC9-6EDE96AD21A5}"/>
              </a:ext>
            </a:extLst>
          </p:cNvPr>
          <p:cNvSpPr/>
          <p:nvPr/>
        </p:nvSpPr>
        <p:spPr>
          <a:xfrm>
            <a:off x="487018" y="1472170"/>
            <a:ext cx="1923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Playbooks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Playbook A</a:t>
            </a:r>
            <a:endParaRPr lang="en-US" sz="14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ABE384-8659-4CA1-817A-84DC87E88B33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BA92-E75F-4DE4-9E45-A16F1C1F64D0}"/>
              </a:ext>
            </a:extLst>
          </p:cNvPr>
          <p:cNvSpPr/>
          <p:nvPr/>
        </p:nvSpPr>
        <p:spPr>
          <a:xfrm>
            <a:off x="10217724" y="1287572"/>
            <a:ext cx="1854669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Playbook introduction. Each playbook covers a specific scenario. </a:t>
            </a:r>
          </a:p>
          <a:p>
            <a:r>
              <a:rPr lang="en-US" sz="1050" dirty="0">
                <a:latin typeface="Arial" panose="020B0604020202020204" pitchFamily="34" charset="0"/>
              </a:rPr>
              <a:t>For example, a playbook scenario could be ‘b</a:t>
            </a:r>
            <a:r>
              <a:rPr lang="en-US" sz="1050" dirty="0"/>
              <a:t>uild a local Clinical Reminder Dialog Template that must be launched in two weeks to the local site</a:t>
            </a:r>
            <a:r>
              <a:rPr lang="en-US" sz="1050" dirty="0">
                <a:latin typeface="Arial" panose="020B0604020202020204" pitchFamily="34" charset="0"/>
              </a:rPr>
              <a:t>.’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Diagram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Phase</a:t>
            </a:r>
          </a:p>
          <a:p>
            <a:r>
              <a:rPr lang="en-US" sz="1050" dirty="0">
                <a:latin typeface="Arial" panose="020B0604020202020204" pitchFamily="34" charset="0"/>
              </a:rPr>
              <a:t>The playbook is a what-to-do resources for users. It is broken out into steps, which correlate to the UX process phases.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</a:t>
            </a:r>
          </a:p>
          <a:p>
            <a:r>
              <a:rPr lang="en-US" sz="1050" dirty="0">
                <a:latin typeface="Arial" panose="020B0604020202020204" pitchFamily="34" charset="0"/>
              </a:rPr>
              <a:t>In each phase is a how-to description, paired with resources needed to conduct the activities: methods and sample deliverable artifacts.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E49544-5390-418D-98C6-397D70C0597F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4410394-DCF7-48EB-918A-62CB09539B6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3EF0D-705A-430C-A3EA-84F77D96F50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7D3A51-2147-460E-B8F4-E6D1B482A205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869622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976ED5-1E1F-44DC-9F44-05AC63367D03}"/>
              </a:ext>
            </a:extLst>
          </p:cNvPr>
          <p:cNvGrpSpPr/>
          <p:nvPr/>
        </p:nvGrpSpPr>
        <p:grpSpPr>
          <a:xfrm>
            <a:off x="9865739" y="3029771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10A7C55C-1E72-4702-A2F3-FDC3DD3DC16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D01221-750F-4449-9719-9C18B33D2B6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3612D-E5BC-40B8-97C9-E5CF37AE7808}"/>
              </a:ext>
            </a:extLst>
          </p:cNvPr>
          <p:cNvGrpSpPr/>
          <p:nvPr/>
        </p:nvGrpSpPr>
        <p:grpSpPr>
          <a:xfrm>
            <a:off x="537237" y="2630368"/>
            <a:ext cx="4135036" cy="1222019"/>
            <a:chOff x="1851102" y="4278351"/>
            <a:chExt cx="5252225" cy="953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8C72A4-736E-41B6-A01A-3F0B582918F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8C6ABA-C096-468E-AC29-7BF6EB496C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AAB93-47C2-4274-810D-6BF6497D45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1859"/>
              <a:ext cx="4644113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379E5D-B1F5-4DC9-936C-C82AD6AB55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927485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FF933-3686-4F86-879B-B453A5856BE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79885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472EC2-380E-4306-BC19-745C95D2DF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232285"/>
              <a:ext cx="4731100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D37FA-4937-4039-B719-AD225E0F9A4E}"/>
              </a:ext>
            </a:extLst>
          </p:cNvPr>
          <p:cNvGrpSpPr/>
          <p:nvPr/>
        </p:nvGrpSpPr>
        <p:grpSpPr>
          <a:xfrm>
            <a:off x="738172" y="4670707"/>
            <a:ext cx="3033728" cy="976147"/>
            <a:chOff x="1851102" y="4278351"/>
            <a:chExt cx="5252225" cy="762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CFD29D-D986-45F3-BB64-8F4EBEE343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78B8EC-7F9C-42D4-9AAC-45390690B5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35C667-E2ED-4FF6-8F6A-E02A95860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A02724-3BE0-4AA6-B578-71ABE15FC4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F6F183-20DE-46A3-874F-D9E52B8B0B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4D4BF4-743D-4247-9243-2488BC70DC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B42FD8-DCC7-43A2-AF2C-CCF43074C8DF}"/>
              </a:ext>
            </a:extLst>
          </p:cNvPr>
          <p:cNvGrpSpPr/>
          <p:nvPr/>
        </p:nvGrpSpPr>
        <p:grpSpPr>
          <a:xfrm>
            <a:off x="738172" y="8201385"/>
            <a:ext cx="3240920" cy="585688"/>
            <a:chOff x="1851102" y="4278351"/>
            <a:chExt cx="5252225" cy="457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E8F807-B1A9-44CE-9FC7-CD8713365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E8B039-4BC0-4F67-8E86-616C5EB5C9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EA081F-8CE0-4AAD-8077-B53207962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B2E1BE-8346-4423-B3E6-394390831C7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002B5B-B350-4F44-A357-F2BBB072E874}"/>
              </a:ext>
            </a:extLst>
          </p:cNvPr>
          <p:cNvGrpSpPr/>
          <p:nvPr/>
        </p:nvGrpSpPr>
        <p:grpSpPr>
          <a:xfrm>
            <a:off x="4135566" y="4640077"/>
            <a:ext cx="2448025" cy="1872294"/>
            <a:chOff x="4300991" y="4461276"/>
            <a:chExt cx="2724707" cy="18722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9C8F08-44E4-499A-A44A-4F5830CF133B}"/>
                </a:ext>
              </a:extLst>
            </p:cNvPr>
            <p:cNvSpPr/>
            <p:nvPr/>
          </p:nvSpPr>
          <p:spPr>
            <a:xfrm>
              <a:off x="4300991" y="4461276"/>
              <a:ext cx="2724707" cy="18722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A78166-AEC6-4025-A76F-68757AA3EEF1}"/>
                </a:ext>
              </a:extLst>
            </p:cNvPr>
            <p:cNvGrpSpPr/>
            <p:nvPr/>
          </p:nvGrpSpPr>
          <p:grpSpPr>
            <a:xfrm>
              <a:off x="4595439" y="5176851"/>
              <a:ext cx="2118981" cy="576065"/>
              <a:chOff x="1851102" y="4603986"/>
              <a:chExt cx="5252225" cy="57606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13AB23A-DEB4-4220-BAF1-578CAFC8F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603986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4CF1139-EF08-482C-B6FC-748716E62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903230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8E09C73-863A-470F-A309-30F32C7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5180051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FECB0D-C5D9-4AE5-9158-8FF545CB4958}"/>
                </a:ext>
              </a:extLst>
            </p:cNvPr>
            <p:cNvSpPr/>
            <p:nvPr/>
          </p:nvSpPr>
          <p:spPr>
            <a:xfrm>
              <a:off x="4518798" y="4525017"/>
              <a:ext cx="759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Methods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51D1FB-2893-4917-8E85-F6B9DA7E6C31}"/>
              </a:ext>
            </a:extLst>
          </p:cNvPr>
          <p:cNvGrpSpPr/>
          <p:nvPr/>
        </p:nvGrpSpPr>
        <p:grpSpPr>
          <a:xfrm>
            <a:off x="6611795" y="3958310"/>
            <a:ext cx="280014" cy="307777"/>
            <a:chOff x="7758774" y="3314682"/>
            <a:chExt cx="280014" cy="307777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0E459FB8-1A52-4878-9DBB-2206A8E1CAE2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275739-2C9F-4DCE-A82D-617B66F81D7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DE203B-25DE-469D-8F57-E4EF0EFB9EBA}"/>
              </a:ext>
            </a:extLst>
          </p:cNvPr>
          <p:cNvGrpSpPr/>
          <p:nvPr/>
        </p:nvGrpSpPr>
        <p:grpSpPr>
          <a:xfrm>
            <a:off x="7142947" y="2209887"/>
            <a:ext cx="280014" cy="307777"/>
            <a:chOff x="7758774" y="3314682"/>
            <a:chExt cx="280014" cy="307777"/>
          </a:xfrm>
        </p:grpSpPr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BE82B819-60C2-468A-B0E5-CF3BC1B0A12E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AA1F10-DEEE-4CBE-B4AF-EFED3C36103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8C2BDF2-422F-43A7-BCB6-0A9AFF74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DCD0C36-0131-428D-9052-B0FA722A966B}"/>
              </a:ext>
            </a:extLst>
          </p:cNvPr>
          <p:cNvSpPr/>
          <p:nvPr/>
        </p:nvSpPr>
        <p:spPr>
          <a:xfrm>
            <a:off x="8048027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-Shape 51">
            <a:extLst>
              <a:ext uri="{FF2B5EF4-FFF2-40B4-BE49-F238E27FC236}">
                <a16:creationId xmlns:a16="http://schemas.microsoft.com/office/drawing/2014/main" id="{F0C8A405-B19A-4645-87BC-9F49F172F782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5ADFA47A-1DE1-4A36-A05A-EB82D5CCE3A6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>
            <a:extLst>
              <a:ext uri="{FF2B5EF4-FFF2-40B4-BE49-F238E27FC236}">
                <a16:creationId xmlns:a16="http://schemas.microsoft.com/office/drawing/2014/main" id="{0EF85A1C-239E-40B0-B1F2-692C85B4903E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3B75DF-788F-4823-BE70-3C336AC8EDA0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418F4D-F97F-473C-8928-C5BC7F4E2E32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57" name="L-Shape 56">
            <a:extLst>
              <a:ext uri="{FF2B5EF4-FFF2-40B4-BE49-F238E27FC236}">
                <a16:creationId xmlns:a16="http://schemas.microsoft.com/office/drawing/2014/main" id="{B224EF0C-BE26-4D0E-AE87-43F14A32A66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06386-C197-4E8D-8725-8F087A44FCF5}"/>
              </a:ext>
            </a:extLst>
          </p:cNvPr>
          <p:cNvSpPr/>
          <p:nvPr/>
        </p:nvSpPr>
        <p:spPr>
          <a:xfrm>
            <a:off x="660424" y="42782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1. Plan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CEE120-6FFA-4D80-BA41-D6CF2C46D2BB}"/>
              </a:ext>
            </a:extLst>
          </p:cNvPr>
          <p:cNvSpPr/>
          <p:nvPr/>
        </p:nvSpPr>
        <p:spPr>
          <a:xfrm>
            <a:off x="660424" y="7839004"/>
            <a:ext cx="1002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2. Discover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58F4EF-B2AE-436C-BE39-ECCDDBE129D6}"/>
              </a:ext>
            </a:extLst>
          </p:cNvPr>
          <p:cNvGrpSpPr/>
          <p:nvPr/>
        </p:nvGrpSpPr>
        <p:grpSpPr>
          <a:xfrm>
            <a:off x="6947257" y="4640077"/>
            <a:ext cx="2448025" cy="1872294"/>
            <a:chOff x="6670575" y="5694415"/>
            <a:chExt cx="2724707" cy="18722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221D144-B2CF-4888-9217-95C0FA819C41}"/>
                </a:ext>
              </a:extLst>
            </p:cNvPr>
            <p:cNvSpPr/>
            <p:nvPr/>
          </p:nvSpPr>
          <p:spPr>
            <a:xfrm>
              <a:off x="6670575" y="5694415"/>
              <a:ext cx="2724707" cy="18722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06AD7-F294-413E-AEBF-471868531DAA}"/>
                </a:ext>
              </a:extLst>
            </p:cNvPr>
            <p:cNvGrpSpPr/>
            <p:nvPr/>
          </p:nvGrpSpPr>
          <p:grpSpPr>
            <a:xfrm>
              <a:off x="6965023" y="6387574"/>
              <a:ext cx="2118981" cy="598483"/>
              <a:chOff x="1851102" y="4666628"/>
              <a:chExt cx="5252225" cy="60959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BF0B34-EEE0-463C-AE18-3A1D3E21B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666628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3A9A677-94F8-40A2-A4CF-D5C3FDB8C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971423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1A60E9-FA99-411F-8F75-88425B1F1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5276222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C695C-698F-4102-82FF-5CE753681874}"/>
                </a:ext>
              </a:extLst>
            </p:cNvPr>
            <p:cNvSpPr/>
            <p:nvPr/>
          </p:nvSpPr>
          <p:spPr>
            <a:xfrm>
              <a:off x="6888382" y="575815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Deliverables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7774A5-9C1F-4CAB-9E28-BA2791BC47BB}"/>
              </a:ext>
            </a:extLst>
          </p:cNvPr>
          <p:cNvGrpSpPr/>
          <p:nvPr/>
        </p:nvGrpSpPr>
        <p:grpSpPr>
          <a:xfrm>
            <a:off x="5256731" y="2594982"/>
            <a:ext cx="4138552" cy="1298710"/>
            <a:chOff x="365203" y="1420375"/>
            <a:chExt cx="11707191" cy="23298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CCDED1E-F103-4676-8927-1A0B5877B645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F8D3C-7E92-4D0A-9868-4603DBB7D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6363CF-0874-47EE-9959-E258E7873D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03D557-DF8E-4093-A578-D1A08F72CF7F}"/>
              </a:ext>
            </a:extLst>
          </p:cNvPr>
          <p:cNvGrpSpPr/>
          <p:nvPr/>
        </p:nvGrpSpPr>
        <p:grpSpPr>
          <a:xfrm>
            <a:off x="736268" y="6068649"/>
            <a:ext cx="3033728" cy="976147"/>
            <a:chOff x="1851102" y="4278351"/>
            <a:chExt cx="5252225" cy="762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BC935D-B6F6-4B90-851E-4B3E5A23D9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EDF9B9-302D-4FC6-83E1-1D9695F466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81AC27-08BC-4A06-A818-3CAA79E75A3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3399EB-59C8-4E0C-A9B9-413C3BE0720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783BDA-388C-4F60-A523-CDE73A11EC2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BBB6CE-EB48-4B9D-8EEA-9001B3428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3D516B-A284-4FB0-A948-27310685CC82}"/>
              </a:ext>
            </a:extLst>
          </p:cNvPr>
          <p:cNvGrpSpPr/>
          <p:nvPr/>
        </p:nvGrpSpPr>
        <p:grpSpPr>
          <a:xfrm>
            <a:off x="4135566" y="8068777"/>
            <a:ext cx="2448025" cy="794231"/>
            <a:chOff x="4300991" y="4461276"/>
            <a:chExt cx="2724707" cy="79423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294671C-438B-4115-9DAC-208C8D1ECAAD}"/>
                </a:ext>
              </a:extLst>
            </p:cNvPr>
            <p:cNvSpPr/>
            <p:nvPr/>
          </p:nvSpPr>
          <p:spPr>
            <a:xfrm>
              <a:off x="4300991" y="4461276"/>
              <a:ext cx="2724707" cy="7942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C500ED4-4A75-4C14-9481-000B0058FF4A}"/>
                </a:ext>
              </a:extLst>
            </p:cNvPr>
            <p:cNvCxnSpPr>
              <a:cxnSpLocks/>
            </p:cNvCxnSpPr>
            <p:nvPr/>
          </p:nvCxnSpPr>
          <p:spPr>
            <a:xfrm>
              <a:off x="4595439" y="5151451"/>
              <a:ext cx="2118981" cy="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AF80D8A-C9A1-412F-94BC-03DD0BC82B78}"/>
                </a:ext>
              </a:extLst>
            </p:cNvPr>
            <p:cNvSpPr/>
            <p:nvPr/>
          </p:nvSpPr>
          <p:spPr>
            <a:xfrm>
              <a:off x="4518798" y="4525017"/>
              <a:ext cx="759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Methods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C7D2C-05B8-47E0-8716-A62FC1BE7D75}"/>
              </a:ext>
            </a:extLst>
          </p:cNvPr>
          <p:cNvGrpSpPr/>
          <p:nvPr/>
        </p:nvGrpSpPr>
        <p:grpSpPr>
          <a:xfrm>
            <a:off x="6947257" y="8068777"/>
            <a:ext cx="2448025" cy="774350"/>
            <a:chOff x="6670575" y="5694415"/>
            <a:chExt cx="2724707" cy="77435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F25F2D-24FB-4A8E-A2B1-9C61A67300FB}"/>
                </a:ext>
              </a:extLst>
            </p:cNvPr>
            <p:cNvSpPr/>
            <p:nvPr/>
          </p:nvSpPr>
          <p:spPr>
            <a:xfrm>
              <a:off x="6670575" y="5694415"/>
              <a:ext cx="2724707" cy="7743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663572-AD47-41BD-AC14-C3B61E1E7E8F}"/>
                </a:ext>
              </a:extLst>
            </p:cNvPr>
            <p:cNvCxnSpPr>
              <a:cxnSpLocks/>
            </p:cNvCxnSpPr>
            <p:nvPr/>
          </p:nvCxnSpPr>
          <p:spPr>
            <a:xfrm>
              <a:off x="6965023" y="6387574"/>
              <a:ext cx="2118981" cy="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5399E5-7A89-4DE4-9D6E-BF3E8AF130F5}"/>
                </a:ext>
              </a:extLst>
            </p:cNvPr>
            <p:cNvSpPr/>
            <p:nvPr/>
          </p:nvSpPr>
          <p:spPr>
            <a:xfrm>
              <a:off x="6888382" y="575815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Deliverables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A5BF56C7-51D6-418C-AC3C-DA440D8B977B}"/>
              </a:ext>
            </a:extLst>
          </p:cNvPr>
          <p:cNvSpPr/>
          <p:nvPr/>
        </p:nvSpPr>
        <p:spPr>
          <a:xfrm>
            <a:off x="487017" y="7749857"/>
            <a:ext cx="9108350" cy="307167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4A5BB2-CBA5-4E09-A717-D897900F152C}"/>
              </a:ext>
            </a:extLst>
          </p:cNvPr>
          <p:cNvCxnSpPr>
            <a:cxnSpLocks/>
          </p:cNvCxnSpPr>
          <p:nvPr/>
        </p:nvCxnSpPr>
        <p:spPr>
          <a:xfrm>
            <a:off x="537237" y="3016097"/>
            <a:ext cx="4135036" cy="0"/>
          </a:xfrm>
          <a:prstGeom prst="line">
            <a:avLst/>
          </a:prstGeom>
          <a:ln w="920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D10688-DBA7-4AD9-8561-A0717E8A91EA}"/>
              </a:ext>
            </a:extLst>
          </p:cNvPr>
          <p:cNvGrpSpPr/>
          <p:nvPr/>
        </p:nvGrpSpPr>
        <p:grpSpPr>
          <a:xfrm>
            <a:off x="105001" y="2771480"/>
            <a:ext cx="280014" cy="307777"/>
            <a:chOff x="7758774" y="3314682"/>
            <a:chExt cx="280014" cy="307777"/>
          </a:xfrm>
        </p:grpSpPr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3FA6562-BAE7-43E1-A008-CEE99C8CB62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0E5F2F4-5EFA-4195-ACE0-6D9CBD3F6F59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876C264-FE42-4472-B242-4867A9427864}"/>
              </a:ext>
            </a:extLst>
          </p:cNvPr>
          <p:cNvGrpSpPr/>
          <p:nvPr/>
        </p:nvGrpSpPr>
        <p:grpSpPr>
          <a:xfrm>
            <a:off x="103801" y="4296141"/>
            <a:ext cx="280014" cy="307777"/>
            <a:chOff x="7758774" y="3314682"/>
            <a:chExt cx="280014" cy="307777"/>
          </a:xfrm>
        </p:grpSpPr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CB2F0A8D-BFC3-4D31-B280-1D5ED06AA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152825-5D2A-4AA0-A1CD-93668F38468A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6B31E2-8C47-4F81-8128-5FD8FB74A2A0}"/>
              </a:ext>
            </a:extLst>
          </p:cNvPr>
          <p:cNvGrpSpPr/>
          <p:nvPr/>
        </p:nvGrpSpPr>
        <p:grpSpPr>
          <a:xfrm>
            <a:off x="120300" y="7839004"/>
            <a:ext cx="280014" cy="307777"/>
            <a:chOff x="7758774" y="3314682"/>
            <a:chExt cx="280014" cy="307777"/>
          </a:xfrm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7FBBE07B-1263-43D0-BCB7-E9C3D92F3D3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D2F6E7-E87F-4C01-B325-5DBC57C6C5D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9636DDE-907F-4F3C-86B6-B780AA85DB2B}"/>
              </a:ext>
            </a:extLst>
          </p:cNvPr>
          <p:cNvGrpSpPr/>
          <p:nvPr/>
        </p:nvGrpSpPr>
        <p:grpSpPr>
          <a:xfrm>
            <a:off x="9887194" y="3669396"/>
            <a:ext cx="280014" cy="307777"/>
            <a:chOff x="7758774" y="3314682"/>
            <a:chExt cx="280014" cy="307777"/>
          </a:xfrm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15DF403C-0FE1-4A49-B074-1C62CA2CDC8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F4BCDA-C477-4724-AC93-F335AA4D607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DA453C-18EB-4A9C-BFD6-9F9C085FDE34}"/>
              </a:ext>
            </a:extLst>
          </p:cNvPr>
          <p:cNvGrpSpPr/>
          <p:nvPr/>
        </p:nvGrpSpPr>
        <p:grpSpPr>
          <a:xfrm>
            <a:off x="9887986" y="5112382"/>
            <a:ext cx="280014" cy="307777"/>
            <a:chOff x="7758774" y="3314682"/>
            <a:chExt cx="280014" cy="307777"/>
          </a:xfrm>
        </p:grpSpPr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0E657611-C9DB-489B-9219-CAFE148D1F5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E7EE26-DFC3-478E-AAFE-8B7C376D46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DA798DAE-B91C-4D6A-9380-44F90FCA2491}"/>
              </a:ext>
            </a:extLst>
          </p:cNvPr>
          <p:cNvSpPr/>
          <p:nvPr/>
        </p:nvSpPr>
        <p:spPr>
          <a:xfrm rot="5400000">
            <a:off x="6595392" y="1979162"/>
            <a:ext cx="307777" cy="5010942"/>
          </a:xfrm>
          <a:prstGeom prst="leftBrace">
            <a:avLst>
              <a:gd name="adj1" fmla="val 1657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88A406-57CE-4D10-B432-60C3797955CA}"/>
              </a:ext>
            </a:extLst>
          </p:cNvPr>
          <p:cNvGrpSpPr/>
          <p:nvPr/>
        </p:nvGrpSpPr>
        <p:grpSpPr>
          <a:xfrm>
            <a:off x="6619181" y="7360232"/>
            <a:ext cx="280014" cy="307777"/>
            <a:chOff x="7758774" y="3314682"/>
            <a:chExt cx="280014" cy="307777"/>
          </a:xfrm>
        </p:grpSpPr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5A018C2C-23B5-4919-81DA-CD328E866040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E6DCB6-C28C-47CA-94F3-1D486133E0F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4A2E3949-363E-4495-9981-6396405E4C05}"/>
              </a:ext>
            </a:extLst>
          </p:cNvPr>
          <p:cNvSpPr/>
          <p:nvPr/>
        </p:nvSpPr>
        <p:spPr>
          <a:xfrm rot="5400000">
            <a:off x="6602778" y="5381084"/>
            <a:ext cx="307777" cy="5010942"/>
          </a:xfrm>
          <a:prstGeom prst="leftBrace">
            <a:avLst>
              <a:gd name="adj1" fmla="val 1657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868B13-DA44-4B1B-A76D-782A80DDA720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Playbook Detail</a:t>
            </a:r>
          </a:p>
        </p:txBody>
      </p:sp>
    </p:spTree>
    <p:extLst>
      <p:ext uri="{BB962C8B-B14F-4D97-AF65-F5344CB8AC3E}">
        <p14:creationId xmlns:p14="http://schemas.microsoft.com/office/powerpoint/2010/main" val="817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1037</Words>
  <Application>Microsoft Office PowerPoint</Application>
  <PresentationFormat>Widescreen</PresentationFormat>
  <Paragraphs>441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David Clarke</cp:lastModifiedBy>
  <cp:revision>143</cp:revision>
  <dcterms:created xsi:type="dcterms:W3CDTF">2020-04-16T19:27:39Z</dcterms:created>
  <dcterms:modified xsi:type="dcterms:W3CDTF">2020-05-13T20:21:16Z</dcterms:modified>
</cp:coreProperties>
</file>