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8" r:id="rId2"/>
    <p:sldId id="311" r:id="rId3"/>
    <p:sldId id="312" r:id="rId4"/>
    <p:sldId id="313" r:id="rId5"/>
    <p:sldId id="315" r:id="rId6"/>
    <p:sldId id="314" r:id="rId7"/>
    <p:sldId id="310" r:id="rId8"/>
    <p:sldId id="316" r:id="rId9"/>
    <p:sldId id="321" r:id="rId10"/>
    <p:sldId id="317" r:id="rId11"/>
    <p:sldId id="319" r:id="rId12"/>
    <p:sldId id="31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CFCFC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79" autoAdjust="0"/>
    <p:restoredTop sz="94660"/>
  </p:normalViewPr>
  <p:slideViewPr>
    <p:cSldViewPr snapToGrid="0">
      <p:cViewPr>
        <p:scale>
          <a:sx n="75" d="100"/>
          <a:sy n="75" d="100"/>
        </p:scale>
        <p:origin x="1602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19CB5-AC36-436E-8739-7772C3DCF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B998C-5875-4DE5-969C-743FC3CB0D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00164-0145-467B-AE61-644EBD7E9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5DAD-6188-4182-A270-D86313642BAA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CE748-1971-46B7-8DFC-5CF4B2BD9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0373D-27F6-48E3-BE21-A0B88FF91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4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4E72F-7BFC-4390-9843-EE5E01B9C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646964-CB54-4849-901F-EE77FEBE1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11FB8-57FB-4301-A5E0-C8E4D6739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5DAD-6188-4182-A270-D86313642BAA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6CE2B-5E6E-49F4-B93B-E8247EFEB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DDFA3-442D-4399-B760-B6777EF76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11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410EC0-56B0-4CC2-BEAA-B175C21C02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70B49-C0EA-4823-B6EF-186214CF6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97584-FA8C-4FBE-98C6-D268E5F5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5DAD-6188-4182-A270-D86313642BAA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B004C-6E8F-4C94-AD65-5C8158C5D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E1AC1-5063-4C4A-9F12-5247D2C65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86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492A2-DE98-4A6D-BB34-5D4127E6D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94125-D72C-4954-B010-F6723A1C8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CCD95-80F3-4BA6-9365-B5B3F4348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5DAD-6188-4182-A270-D86313642BAA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F2272-3E42-4BEF-B7CD-1066CF75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88244-7AD9-47D0-A30A-246082001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71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91545-A5AC-493A-8B03-FDEA10D56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79E0F-BD64-480F-8D98-4F4E1129C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CA87B-73E1-4622-BE6F-17C93B31A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5DAD-6188-4182-A270-D86313642BAA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BC544-2DD8-4523-B98D-533698260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0ED62-ADB8-4921-8C79-92AE7131B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76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858FD-FFD7-490A-99A7-296F9D234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78094-746E-42B5-8C6C-3E78527241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C3629-DFAA-496C-A4B2-53BBFA8AB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3785E-047A-46B8-B97A-28A2BA5FA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5DAD-6188-4182-A270-D86313642BAA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20CF2F-141A-442D-A792-2CE5CA59E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D34A7-2D81-4BC8-8D36-CFEA2674A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147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6F29A-41CC-41FF-A611-739ACC736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30613-8865-4880-8ACC-1A6E5F5DC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482156-FE3A-4987-9725-FF7FD8B3E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C5BF29-CB54-4E37-B7F4-94EEA47509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46A32C-C31D-458B-9B55-2E8B4E84A1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8A5447-E28F-4B9E-A417-42B2858AB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5DAD-6188-4182-A270-D86313642BAA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AB92F4-389F-4946-BB99-0678983F5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6E4A01-497E-4F83-B163-E0C5ECF86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87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24E35-86E4-4134-B6F6-2EE75234D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1DD698-3E0C-4D41-B456-B2442BF98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5DAD-6188-4182-A270-D86313642BAA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4311E2-2F15-4B5A-9698-4DC330896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0E5E6-7B76-4971-BB30-BC23696F7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25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8575D3-E6DF-42F7-8D90-821862EAA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5DAD-6188-4182-A270-D86313642BAA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EB37E4-4C5A-406E-81FD-AA52BAC76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4CDF82-BC99-4670-9E46-7D1F31D8F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39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86D12-9F88-469E-8768-9E278B30A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26A6C-6ED2-4E6D-967D-0ED392E31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A81C03-6C9A-416F-A171-0ADAE45D9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B7814-AF4A-4DA0-AC1F-34D3AA9AD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5DAD-6188-4182-A270-D86313642BAA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6DE132-5E60-486C-81FF-20DB2AED5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53058-F8D0-4DE5-AFBF-A65231A07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59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9E1EB-07E3-4C0D-A94F-BF72705E4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01FB94-5329-4B9B-9CB1-63E45B5D6E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0146FB-59BC-4099-8DA0-C6DFD5F84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FD2C4-4764-423B-BB0E-C1F5FD3BF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5DAD-6188-4182-A270-D86313642BAA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8D715-61E3-4EEB-B14E-00FF07838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779BC-A692-4900-B951-81824959D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80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C0DD9C-2E40-4333-9513-D4FAA5741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6AB26-5D65-48CD-9E7A-66428F54B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B8283-A612-411C-AE2F-22C345676C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B5DAD-6188-4182-A270-D86313642BAA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50053-9691-458C-90B3-47EB6757D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B2B25-5E86-4E68-B4DD-3FD4F33888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75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mailto:name@vha.gov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name@vha.gov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mailto:name@vha.gov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name@vha.gov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mailto:name@vha.gov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name@vha.gov" TargetMode="Externa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name@vha.gov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AD7BB93F-B37D-FC4E-BA74-B681E502D846}"/>
              </a:ext>
            </a:extLst>
          </p:cNvPr>
          <p:cNvSpPr/>
          <p:nvPr/>
        </p:nvSpPr>
        <p:spPr>
          <a:xfrm>
            <a:off x="-28238" y="6823986"/>
            <a:ext cx="12187512" cy="3321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E55965-87B3-4D6B-BF02-00BBCB214641}"/>
              </a:ext>
            </a:extLst>
          </p:cNvPr>
          <p:cNvSpPr txBox="1"/>
          <p:nvPr/>
        </p:nvSpPr>
        <p:spPr>
          <a:xfrm>
            <a:off x="487018" y="795652"/>
            <a:ext cx="11245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Fundamental Concepts            User Experience Process            Methods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Training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Resources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504B29-01CA-4627-BD7B-021EFCE17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1" y="42304"/>
            <a:ext cx="9616377" cy="64514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7ECEAC9-303B-4F8F-94A3-FB8162F44B48}"/>
              </a:ext>
            </a:extLst>
          </p:cNvPr>
          <p:cNvSpPr/>
          <p:nvPr/>
        </p:nvSpPr>
        <p:spPr>
          <a:xfrm>
            <a:off x="365203" y="1103429"/>
            <a:ext cx="807473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C7D77F09-6131-6E42-B8E6-250950C6012A}"/>
              </a:ext>
            </a:extLst>
          </p:cNvPr>
          <p:cNvSpPr txBox="1">
            <a:spLocks/>
          </p:cNvSpPr>
          <p:nvPr/>
        </p:nvSpPr>
        <p:spPr>
          <a:xfrm>
            <a:off x="9865034" y="774631"/>
            <a:ext cx="2207355" cy="3745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Home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252668-2559-BE4F-8122-9EC7CF5EA4D2}"/>
              </a:ext>
            </a:extLst>
          </p:cNvPr>
          <p:cNvSpPr/>
          <p:nvPr/>
        </p:nvSpPr>
        <p:spPr>
          <a:xfrm>
            <a:off x="10217724" y="1287572"/>
            <a:ext cx="1854669" cy="3808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</a:rPr>
              <a:t>Hero Module: </a:t>
            </a:r>
          </a:p>
          <a:p>
            <a:r>
              <a:rPr lang="en-US" sz="1050" dirty="0">
                <a:latin typeface="Arial" panose="020B0604020202020204" pitchFamily="34" charset="0"/>
              </a:rPr>
              <a:t>Full width banner with text/image/links to highlighted content.</a:t>
            </a:r>
          </a:p>
          <a:p>
            <a:endParaRPr lang="en-US" sz="1050" dirty="0">
              <a:latin typeface="Arial" panose="020B0604020202020204" pitchFamily="34" charset="0"/>
            </a:endParaRPr>
          </a:p>
          <a:p>
            <a:r>
              <a:rPr lang="en-US" sz="1050" dirty="0">
                <a:latin typeface="Arial" panose="020B0604020202020204" pitchFamily="34" charset="0"/>
              </a:rPr>
              <a:t>Intro and links to Overview pages for Concepts, Process, Methods, and Resources </a:t>
            </a:r>
          </a:p>
          <a:p>
            <a:endParaRPr lang="en-US" sz="1050" dirty="0">
              <a:latin typeface="Arial" panose="020B0604020202020204" pitchFamily="34" charset="0"/>
            </a:endParaRPr>
          </a:p>
          <a:p>
            <a:r>
              <a:rPr lang="en-US" sz="1050" dirty="0">
                <a:latin typeface="Arial" panose="020B0604020202020204" pitchFamily="34" charset="0"/>
              </a:rPr>
              <a:t>Why are you here? </a:t>
            </a:r>
          </a:p>
          <a:p>
            <a:r>
              <a:rPr lang="en-US" sz="1050" dirty="0">
                <a:latin typeface="Arial" panose="020B0604020202020204" pitchFamily="34" charset="0"/>
              </a:rPr>
              <a:t>Links to particular instances of Training Packages and Resources &gt; Playbooks</a:t>
            </a:r>
          </a:p>
          <a:p>
            <a:endParaRPr lang="en-US" sz="1050" dirty="0">
              <a:latin typeface="Arial" panose="020B0604020202020204" pitchFamily="34" charset="0"/>
            </a:endParaRPr>
          </a:p>
          <a:p>
            <a:r>
              <a:rPr lang="en-US" sz="1050" dirty="0">
                <a:latin typeface="Arial" panose="020B0604020202020204" pitchFamily="34" charset="0"/>
              </a:rPr>
              <a:t>Promotion Module:</a:t>
            </a:r>
          </a:p>
          <a:p>
            <a:r>
              <a:rPr lang="en-US" sz="1050" dirty="0">
                <a:latin typeface="Arial" panose="020B0604020202020204" pitchFamily="34" charset="0"/>
              </a:rPr>
              <a:t>Text/image/links to promote UXG content such as: </a:t>
            </a:r>
          </a:p>
          <a:p>
            <a:r>
              <a:rPr lang="en-US" sz="1050" dirty="0">
                <a:latin typeface="Arial" panose="020B0604020202020204" pitchFamily="34" charset="0"/>
              </a:rPr>
              <a:t>-new content </a:t>
            </a:r>
          </a:p>
          <a:p>
            <a:r>
              <a:rPr lang="en-US" sz="1050" dirty="0">
                <a:latin typeface="Arial" panose="020B0604020202020204" pitchFamily="34" charset="0"/>
              </a:rPr>
              <a:t>-events</a:t>
            </a:r>
          </a:p>
          <a:p>
            <a:r>
              <a:rPr lang="en-US" sz="1050" dirty="0">
                <a:latin typeface="Arial" panose="020B0604020202020204" pitchFamily="34" charset="0"/>
              </a:rPr>
              <a:t>-HFE promotions</a:t>
            </a:r>
          </a:p>
          <a:p>
            <a:r>
              <a:rPr lang="en-US" sz="1050" dirty="0">
                <a:latin typeface="Arial" panose="020B0604020202020204" pitchFamily="34" charset="0"/>
              </a:rPr>
              <a:t>-partner promotions</a:t>
            </a:r>
          </a:p>
          <a:p>
            <a:r>
              <a:rPr lang="en-US" sz="1050" dirty="0">
                <a:latin typeface="Arial" panose="020B0604020202020204" pitchFamily="34" charset="0"/>
              </a:rPr>
              <a:t>-popular Sections/Pages. 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1260B84-1269-8D49-B918-14EB9C5A9765}"/>
              </a:ext>
            </a:extLst>
          </p:cNvPr>
          <p:cNvGrpSpPr/>
          <p:nvPr/>
        </p:nvGrpSpPr>
        <p:grpSpPr>
          <a:xfrm>
            <a:off x="365204" y="1260925"/>
            <a:ext cx="9264934" cy="1843793"/>
            <a:chOff x="365203" y="1420375"/>
            <a:chExt cx="11707191" cy="232982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097E221-FD44-9C4C-8C34-6CE5D92E862E}"/>
                </a:ext>
              </a:extLst>
            </p:cNvPr>
            <p:cNvSpPr/>
            <p:nvPr/>
          </p:nvSpPr>
          <p:spPr>
            <a:xfrm>
              <a:off x="365203" y="1420375"/>
              <a:ext cx="11707191" cy="232982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6B702E0-A3F0-3645-BA8E-76EAB594D0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203" y="1420377"/>
              <a:ext cx="11707191" cy="2329819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174333A-79CB-9A44-B839-536E2D672B4C}"/>
                </a:ext>
              </a:extLst>
            </p:cNvPr>
            <p:cNvCxnSpPr>
              <a:cxnSpLocks/>
            </p:cNvCxnSpPr>
            <p:nvPr/>
          </p:nvCxnSpPr>
          <p:spPr>
            <a:xfrm>
              <a:off x="365203" y="1450239"/>
              <a:ext cx="11707191" cy="2299957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2" name="Oval 41">
            <a:extLst>
              <a:ext uri="{FF2B5EF4-FFF2-40B4-BE49-F238E27FC236}">
                <a16:creationId xmlns:a16="http://schemas.microsoft.com/office/drawing/2014/main" id="{8FCA2585-158D-4A48-B3C9-CB22E1E340B0}"/>
              </a:ext>
            </a:extLst>
          </p:cNvPr>
          <p:cNvSpPr/>
          <p:nvPr/>
        </p:nvSpPr>
        <p:spPr>
          <a:xfrm>
            <a:off x="8127160" y="3380825"/>
            <a:ext cx="362573" cy="36257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9216B40-8E5E-324B-B446-6CC1F527CC92}"/>
              </a:ext>
            </a:extLst>
          </p:cNvPr>
          <p:cNvGrpSpPr/>
          <p:nvPr/>
        </p:nvGrpSpPr>
        <p:grpSpPr>
          <a:xfrm>
            <a:off x="26547" y="1716490"/>
            <a:ext cx="280014" cy="307777"/>
            <a:chOff x="7758774" y="3314682"/>
            <a:chExt cx="280014" cy="307777"/>
          </a:xfrm>
        </p:grpSpPr>
        <p:sp>
          <p:nvSpPr>
            <p:cNvPr id="49" name="Teardrop 48">
              <a:extLst>
                <a:ext uri="{FF2B5EF4-FFF2-40B4-BE49-F238E27FC236}">
                  <a16:creationId xmlns:a16="http://schemas.microsoft.com/office/drawing/2014/main" id="{893B2145-0F58-ED48-A798-7E655EFB4EF0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9BCD3F3-3A31-AB4C-8576-D48B813F2735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4FA18BA-2B97-0041-8ECB-AC4DB2F3C154}"/>
              </a:ext>
            </a:extLst>
          </p:cNvPr>
          <p:cNvGrpSpPr/>
          <p:nvPr/>
        </p:nvGrpSpPr>
        <p:grpSpPr>
          <a:xfrm>
            <a:off x="9864947" y="1260925"/>
            <a:ext cx="280014" cy="307777"/>
            <a:chOff x="7758774" y="3314682"/>
            <a:chExt cx="280014" cy="307777"/>
          </a:xfrm>
        </p:grpSpPr>
        <p:sp>
          <p:nvSpPr>
            <p:cNvPr id="52" name="Teardrop 51">
              <a:extLst>
                <a:ext uri="{FF2B5EF4-FFF2-40B4-BE49-F238E27FC236}">
                  <a16:creationId xmlns:a16="http://schemas.microsoft.com/office/drawing/2014/main" id="{24A97931-08FF-0D43-BDF6-AA0DD4EA0C4A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ACAF38F-6593-DF43-8A31-A19C88137281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0F2FE5B-A1F4-4B40-A96A-CDE735796D56}"/>
              </a:ext>
            </a:extLst>
          </p:cNvPr>
          <p:cNvCxnSpPr>
            <a:cxnSpLocks/>
          </p:cNvCxnSpPr>
          <p:nvPr/>
        </p:nvCxnSpPr>
        <p:spPr>
          <a:xfrm flipV="1">
            <a:off x="9792182" y="146903"/>
            <a:ext cx="0" cy="6406696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11FD191-7A49-CD41-93C1-3A297DF5D7A9}"/>
              </a:ext>
            </a:extLst>
          </p:cNvPr>
          <p:cNvGrpSpPr/>
          <p:nvPr/>
        </p:nvGrpSpPr>
        <p:grpSpPr>
          <a:xfrm>
            <a:off x="364554" y="3700656"/>
            <a:ext cx="6140151" cy="1471122"/>
            <a:chOff x="1851102" y="4125951"/>
            <a:chExt cx="5252225" cy="1066800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BD1B447-1FC4-B04B-B4E0-30091B9411F6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125951"/>
              <a:ext cx="3129707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8B47E3F-161A-F946-BFFD-25393537C539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278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78D2212-115B-2745-B7B6-9642893C54A8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0F2A0B6-7537-BD4F-9DB7-ACF36DD19DFD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5831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80E21DD-0220-CF49-88C7-26038D5EEED9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2FAFE5A-CE57-1542-892A-27505DAE8707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8879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A784BE1-8016-7848-90F5-5A92890894EE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F47FBFE-E59D-E74A-83A9-308B5CF4936F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192751"/>
              <a:ext cx="4368141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66EFB6B-B9C5-3446-B48F-11D2A5CE1BD6}"/>
              </a:ext>
            </a:extLst>
          </p:cNvPr>
          <p:cNvGrpSpPr/>
          <p:nvPr/>
        </p:nvGrpSpPr>
        <p:grpSpPr>
          <a:xfrm>
            <a:off x="22658" y="3733366"/>
            <a:ext cx="280014" cy="307777"/>
            <a:chOff x="7758774" y="3314682"/>
            <a:chExt cx="280014" cy="307777"/>
          </a:xfrm>
        </p:grpSpPr>
        <p:sp>
          <p:nvSpPr>
            <p:cNvPr id="70" name="Teardrop 69">
              <a:extLst>
                <a:ext uri="{FF2B5EF4-FFF2-40B4-BE49-F238E27FC236}">
                  <a16:creationId xmlns:a16="http://schemas.microsoft.com/office/drawing/2014/main" id="{5EA34258-F4CF-AA44-8311-EFFA69021FB4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3291E1D-6EB7-9148-BE78-8698AD2C5493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F0CF1F5-E7A5-C94E-A0AA-3254185B5FCB}"/>
              </a:ext>
            </a:extLst>
          </p:cNvPr>
          <p:cNvGrpSpPr/>
          <p:nvPr/>
        </p:nvGrpSpPr>
        <p:grpSpPr>
          <a:xfrm>
            <a:off x="9865739" y="2045519"/>
            <a:ext cx="280014" cy="307777"/>
            <a:chOff x="7758774" y="3314682"/>
            <a:chExt cx="280014" cy="307777"/>
          </a:xfrm>
        </p:grpSpPr>
        <p:sp>
          <p:nvSpPr>
            <p:cNvPr id="76" name="Teardrop 75">
              <a:extLst>
                <a:ext uri="{FF2B5EF4-FFF2-40B4-BE49-F238E27FC236}">
                  <a16:creationId xmlns:a16="http://schemas.microsoft.com/office/drawing/2014/main" id="{712C35B1-19FB-054E-8E99-34BE1592AA18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C119D4B-050E-5E49-8AFA-104EDCE3F191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9172FA78-B55D-C247-9D0D-F84D981CD6E3}"/>
              </a:ext>
            </a:extLst>
          </p:cNvPr>
          <p:cNvSpPr/>
          <p:nvPr/>
        </p:nvSpPr>
        <p:spPr>
          <a:xfrm>
            <a:off x="6930245" y="3619400"/>
            <a:ext cx="2699891" cy="293419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637A951-7034-544F-BA41-56ADCA573EB1}"/>
              </a:ext>
            </a:extLst>
          </p:cNvPr>
          <p:cNvGrpSpPr/>
          <p:nvPr/>
        </p:nvGrpSpPr>
        <p:grpSpPr>
          <a:xfrm>
            <a:off x="6534522" y="5443184"/>
            <a:ext cx="280014" cy="307777"/>
            <a:chOff x="7758774" y="3314682"/>
            <a:chExt cx="280014" cy="307777"/>
          </a:xfrm>
        </p:grpSpPr>
        <p:sp>
          <p:nvSpPr>
            <p:cNvPr id="82" name="Teardrop 81">
              <a:extLst>
                <a:ext uri="{FF2B5EF4-FFF2-40B4-BE49-F238E27FC236}">
                  <a16:creationId xmlns:a16="http://schemas.microsoft.com/office/drawing/2014/main" id="{D9F8BC20-CF9A-2D44-A0CD-4E51F3104A0D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8AAB0AC-A697-B34E-AE52-C16F1E095D05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F834360-E4E0-DA44-B8E1-AF4268F1AC65}"/>
              </a:ext>
            </a:extLst>
          </p:cNvPr>
          <p:cNvGrpSpPr/>
          <p:nvPr/>
        </p:nvGrpSpPr>
        <p:grpSpPr>
          <a:xfrm>
            <a:off x="9842907" y="3634718"/>
            <a:ext cx="280014" cy="307777"/>
            <a:chOff x="7758774" y="3314682"/>
            <a:chExt cx="280014" cy="307777"/>
          </a:xfrm>
        </p:grpSpPr>
        <p:sp>
          <p:nvSpPr>
            <p:cNvPr id="85" name="Teardrop 84">
              <a:extLst>
                <a:ext uri="{FF2B5EF4-FFF2-40B4-BE49-F238E27FC236}">
                  <a16:creationId xmlns:a16="http://schemas.microsoft.com/office/drawing/2014/main" id="{8E1B5FE0-EA55-1441-8C38-2027A2918B0B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2447444-09EA-924B-A16B-6B61774D2A1B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sp>
        <p:nvSpPr>
          <p:cNvPr id="87" name="L-Shape 86">
            <a:extLst>
              <a:ext uri="{FF2B5EF4-FFF2-40B4-BE49-F238E27FC236}">
                <a16:creationId xmlns:a16="http://schemas.microsoft.com/office/drawing/2014/main" id="{8CEA671A-3EDC-264D-8FA5-6942D55ED335}"/>
              </a:ext>
            </a:extLst>
          </p:cNvPr>
          <p:cNvSpPr/>
          <p:nvPr/>
        </p:nvSpPr>
        <p:spPr>
          <a:xfrm rot="18900000">
            <a:off x="8886280" y="891194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L-Shape 87">
            <a:extLst>
              <a:ext uri="{FF2B5EF4-FFF2-40B4-BE49-F238E27FC236}">
                <a16:creationId xmlns:a16="http://schemas.microsoft.com/office/drawing/2014/main" id="{BA53FF65-13F1-6C49-B84A-95E37F4A21C8}"/>
              </a:ext>
            </a:extLst>
          </p:cNvPr>
          <p:cNvSpPr/>
          <p:nvPr/>
        </p:nvSpPr>
        <p:spPr>
          <a:xfrm rot="18900000">
            <a:off x="5490393" y="886289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L-Shape 88">
            <a:extLst>
              <a:ext uri="{FF2B5EF4-FFF2-40B4-BE49-F238E27FC236}">
                <a16:creationId xmlns:a16="http://schemas.microsoft.com/office/drawing/2014/main" id="{79D9915B-256C-4E45-A1DD-ADE057929CF3}"/>
              </a:ext>
            </a:extLst>
          </p:cNvPr>
          <p:cNvSpPr/>
          <p:nvPr/>
        </p:nvSpPr>
        <p:spPr>
          <a:xfrm rot="18900000">
            <a:off x="3230079" y="896351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8695331-0E05-B74B-84CD-6CB279F1F9DF}"/>
              </a:ext>
            </a:extLst>
          </p:cNvPr>
          <p:cNvGrpSpPr/>
          <p:nvPr/>
        </p:nvGrpSpPr>
        <p:grpSpPr>
          <a:xfrm>
            <a:off x="9864946" y="2853441"/>
            <a:ext cx="280014" cy="307777"/>
            <a:chOff x="7758774" y="3314682"/>
            <a:chExt cx="280014" cy="307777"/>
          </a:xfrm>
        </p:grpSpPr>
        <p:sp>
          <p:nvSpPr>
            <p:cNvPr id="91" name="Teardrop 90">
              <a:extLst>
                <a:ext uri="{FF2B5EF4-FFF2-40B4-BE49-F238E27FC236}">
                  <a16:creationId xmlns:a16="http://schemas.microsoft.com/office/drawing/2014/main" id="{8D936A6E-A651-EA46-A96A-150E97602CE8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7D01143-77E4-4242-9258-19DEDEDE6B92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B982A37-CA71-6C45-9A7B-77A52B846D61}"/>
              </a:ext>
            </a:extLst>
          </p:cNvPr>
          <p:cNvGrpSpPr/>
          <p:nvPr/>
        </p:nvGrpSpPr>
        <p:grpSpPr>
          <a:xfrm>
            <a:off x="348991" y="5671735"/>
            <a:ext cx="6140151" cy="1471122"/>
            <a:chOff x="1851102" y="4125951"/>
            <a:chExt cx="5252225" cy="1066800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9D19CD9A-7A46-454D-953D-26E0A425F2C6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125951"/>
              <a:ext cx="3129707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D97FB8F3-B553-3840-973C-AA4CD4CE11A1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278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CAB70D23-5E8D-2748-BCBD-A3ED496B90CF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C22796E-162F-084A-9F9E-0F36C878CCFC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5831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84D8C46-8E3A-E44D-94C1-C50D40ADE6F2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FF6AFF0-15E6-9245-A6E8-B5ABFDD1A950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8879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4B02CF3-0676-0948-9E13-B2E1E825CBD0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86C962FA-649C-BA44-A1DE-BD9780D56901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192751"/>
              <a:ext cx="4368141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C73943D-DE88-2C4E-8BAE-FA87B90393FF}"/>
              </a:ext>
            </a:extLst>
          </p:cNvPr>
          <p:cNvGrpSpPr/>
          <p:nvPr/>
        </p:nvGrpSpPr>
        <p:grpSpPr>
          <a:xfrm>
            <a:off x="7095" y="5704445"/>
            <a:ext cx="280014" cy="307777"/>
            <a:chOff x="7758774" y="3314682"/>
            <a:chExt cx="280014" cy="307777"/>
          </a:xfrm>
        </p:grpSpPr>
        <p:sp>
          <p:nvSpPr>
            <p:cNvPr id="103" name="Teardrop 102">
              <a:extLst>
                <a:ext uri="{FF2B5EF4-FFF2-40B4-BE49-F238E27FC236}">
                  <a16:creationId xmlns:a16="http://schemas.microsoft.com/office/drawing/2014/main" id="{A082DFB7-46CE-6741-B56D-E4E6B4AED44F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EF015D2-961A-8F40-BC54-F63A99D13D45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sp>
        <p:nvSpPr>
          <p:cNvPr id="79" name="L-Shape 78">
            <a:extLst>
              <a:ext uri="{FF2B5EF4-FFF2-40B4-BE49-F238E27FC236}">
                <a16:creationId xmlns:a16="http://schemas.microsoft.com/office/drawing/2014/main" id="{EB22F4B5-C490-4E48-8D02-1169B5A3A54F}"/>
              </a:ext>
            </a:extLst>
          </p:cNvPr>
          <p:cNvSpPr/>
          <p:nvPr/>
        </p:nvSpPr>
        <p:spPr>
          <a:xfrm rot="18900000">
            <a:off x="7665516" y="904697"/>
            <a:ext cx="84425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14DEC3B-9192-C242-9CDE-3A34917A992C}"/>
              </a:ext>
            </a:extLst>
          </p:cNvPr>
          <p:cNvSpPr/>
          <p:nvPr/>
        </p:nvSpPr>
        <p:spPr>
          <a:xfrm>
            <a:off x="8686935" y="146903"/>
            <a:ext cx="616825" cy="157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641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B52BA2-E02C-4EF0-A40A-39CE305A0938}"/>
              </a:ext>
            </a:extLst>
          </p:cNvPr>
          <p:cNvSpPr txBox="1"/>
          <p:nvPr/>
        </p:nvSpPr>
        <p:spPr>
          <a:xfrm>
            <a:off x="4724457" y="304401"/>
            <a:ext cx="3962944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User Experience Guide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7B1138-9BB2-4925-97B7-CB1ABEBD047A}"/>
              </a:ext>
            </a:extLst>
          </p:cNvPr>
          <p:cNvSpPr/>
          <p:nvPr/>
        </p:nvSpPr>
        <p:spPr>
          <a:xfrm>
            <a:off x="8029281" y="1072042"/>
            <a:ext cx="807473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DD61E7-00EF-4D16-95D2-7E6814A79C1D}"/>
              </a:ext>
            </a:extLst>
          </p:cNvPr>
          <p:cNvSpPr txBox="1"/>
          <p:nvPr/>
        </p:nvSpPr>
        <p:spPr>
          <a:xfrm>
            <a:off x="487018" y="795652"/>
            <a:ext cx="11245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Fundamental Concepts            User Experience Process            Methods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Training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Resources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137C3A4-DDE4-40F6-A296-08F3F8A906C3}"/>
              </a:ext>
            </a:extLst>
          </p:cNvPr>
          <p:cNvSpPr txBox="1">
            <a:spLocks/>
          </p:cNvSpPr>
          <p:nvPr/>
        </p:nvSpPr>
        <p:spPr>
          <a:xfrm>
            <a:off x="9865036" y="774631"/>
            <a:ext cx="1700782" cy="374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Video Details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2C7405-EAFF-44E9-9B1D-407CF7DFD157}"/>
              </a:ext>
            </a:extLst>
          </p:cNvPr>
          <p:cNvSpPr/>
          <p:nvPr/>
        </p:nvSpPr>
        <p:spPr>
          <a:xfrm>
            <a:off x="10217724" y="1287572"/>
            <a:ext cx="1854669" cy="4455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</a:rPr>
              <a:t>Video Title &amp; Summary</a:t>
            </a: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r>
              <a:rPr lang="en-US" sz="1050" dirty="0">
                <a:latin typeface="Arial" panose="020B0604020202020204" pitchFamily="34" charset="0"/>
              </a:rPr>
              <a:t>Video content and standard controls</a:t>
            </a: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59671DC-3F40-46C1-8535-00FF06D12D95}"/>
              </a:ext>
            </a:extLst>
          </p:cNvPr>
          <p:cNvGrpSpPr/>
          <p:nvPr/>
        </p:nvGrpSpPr>
        <p:grpSpPr>
          <a:xfrm>
            <a:off x="9864947" y="1260925"/>
            <a:ext cx="280014" cy="307777"/>
            <a:chOff x="7758774" y="3314682"/>
            <a:chExt cx="280014" cy="307777"/>
          </a:xfrm>
        </p:grpSpPr>
        <p:sp>
          <p:nvSpPr>
            <p:cNvPr id="10" name="Teardrop 9">
              <a:extLst>
                <a:ext uri="{FF2B5EF4-FFF2-40B4-BE49-F238E27FC236}">
                  <a16:creationId xmlns:a16="http://schemas.microsoft.com/office/drawing/2014/main" id="{B647A7DC-739A-4059-A1F4-0936DCB36DAA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39F3F2E-E3BC-4E7C-81A5-814D44CEE06E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2D3F7F9-2978-4190-AA12-36FD3873D0B3}"/>
              </a:ext>
            </a:extLst>
          </p:cNvPr>
          <p:cNvGrpSpPr/>
          <p:nvPr/>
        </p:nvGrpSpPr>
        <p:grpSpPr>
          <a:xfrm>
            <a:off x="9865739" y="2542329"/>
            <a:ext cx="280014" cy="307777"/>
            <a:chOff x="7758774" y="3314682"/>
            <a:chExt cx="280014" cy="307777"/>
          </a:xfrm>
        </p:grpSpPr>
        <p:sp>
          <p:nvSpPr>
            <p:cNvPr id="13" name="Teardrop 12">
              <a:extLst>
                <a:ext uri="{FF2B5EF4-FFF2-40B4-BE49-F238E27FC236}">
                  <a16:creationId xmlns:a16="http://schemas.microsoft.com/office/drawing/2014/main" id="{18503908-5CAD-4D69-B14F-90361E9200E7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F4F2BE3-69D3-4A46-8C9D-23A842E3E132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65973A6-DD4F-43F8-809B-F9EFDF73052C}"/>
              </a:ext>
            </a:extLst>
          </p:cNvPr>
          <p:cNvCxnSpPr>
            <a:cxnSpLocks/>
          </p:cNvCxnSpPr>
          <p:nvPr/>
        </p:nvCxnSpPr>
        <p:spPr>
          <a:xfrm flipV="1">
            <a:off x="9792182" y="146903"/>
            <a:ext cx="0" cy="6406696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4DA1798B-CA9D-4CAC-A2B4-EF259C5C3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1" y="42304"/>
            <a:ext cx="9616377" cy="64514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A2E9812-CB95-4B0D-8D97-BEFDEDD90434}"/>
              </a:ext>
            </a:extLst>
          </p:cNvPr>
          <p:cNvSpPr/>
          <p:nvPr/>
        </p:nvSpPr>
        <p:spPr>
          <a:xfrm>
            <a:off x="8491045" y="42304"/>
            <a:ext cx="807473" cy="282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4" descr="Share, shared, sharing, social share icon">
            <a:extLst>
              <a:ext uri="{FF2B5EF4-FFF2-40B4-BE49-F238E27FC236}">
                <a16:creationId xmlns:a16="http://schemas.microsoft.com/office/drawing/2014/main" id="{608E9FA5-9C7D-4F3C-A408-BD324EBA4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1205" y="1461542"/>
            <a:ext cx="193125" cy="19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D81EC839-8BDC-4199-A674-8FE17DD9D5E0}"/>
              </a:ext>
            </a:extLst>
          </p:cNvPr>
          <p:cNvSpPr/>
          <p:nvPr/>
        </p:nvSpPr>
        <p:spPr>
          <a:xfrm>
            <a:off x="-5365" y="6481701"/>
            <a:ext cx="9600736" cy="371627"/>
          </a:xfrm>
          <a:prstGeom prst="rect">
            <a:avLst/>
          </a:prstGeom>
          <a:solidFill>
            <a:srgbClr val="184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 dirty="0"/>
              <a:t>Site Map</a:t>
            </a:r>
            <a:r>
              <a:rPr lang="en-US" sz="1000" dirty="0"/>
              <a:t>              Contact Us:  </a:t>
            </a:r>
            <a:r>
              <a:rPr lang="en-US" sz="10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name@vha.gov</a:t>
            </a:r>
            <a:r>
              <a:rPr lang="en-US" sz="1000" dirty="0">
                <a:solidFill>
                  <a:schemeClr val="bg1"/>
                </a:solidFill>
              </a:rPr>
              <a:t>     </a:t>
            </a:r>
            <a:r>
              <a:rPr lang="en-US" sz="1000" dirty="0"/>
              <a:t>800-999-9999              Tell us how we’re doing!  </a:t>
            </a:r>
            <a:r>
              <a:rPr lang="en-US" sz="1000" u="sng" dirty="0"/>
              <a:t>Provide Feedback Here</a:t>
            </a:r>
            <a:r>
              <a:rPr lang="en-US" sz="1000" dirty="0"/>
              <a:t>               Provide new content for UX Guide:  </a:t>
            </a:r>
            <a:r>
              <a:rPr lang="en-US" sz="1000" u="sng" dirty="0"/>
              <a:t>Participate Now</a:t>
            </a:r>
          </a:p>
        </p:txBody>
      </p:sp>
      <p:sp>
        <p:nvSpPr>
          <p:cNvPr id="37" name="L-Shape 36">
            <a:extLst>
              <a:ext uri="{FF2B5EF4-FFF2-40B4-BE49-F238E27FC236}">
                <a16:creationId xmlns:a16="http://schemas.microsoft.com/office/drawing/2014/main" id="{2134C171-9DB7-4C7B-90E7-983F51156B2F}"/>
              </a:ext>
            </a:extLst>
          </p:cNvPr>
          <p:cNvSpPr/>
          <p:nvPr/>
        </p:nvSpPr>
        <p:spPr>
          <a:xfrm rot="18900000">
            <a:off x="3230079" y="896351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-Shape 37">
            <a:extLst>
              <a:ext uri="{FF2B5EF4-FFF2-40B4-BE49-F238E27FC236}">
                <a16:creationId xmlns:a16="http://schemas.microsoft.com/office/drawing/2014/main" id="{61BEC24D-84C4-4D22-BCF5-F02CDC3DB770}"/>
              </a:ext>
            </a:extLst>
          </p:cNvPr>
          <p:cNvSpPr/>
          <p:nvPr/>
        </p:nvSpPr>
        <p:spPr>
          <a:xfrm rot="18900000">
            <a:off x="5458930" y="906356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-Shape 38">
            <a:extLst>
              <a:ext uri="{FF2B5EF4-FFF2-40B4-BE49-F238E27FC236}">
                <a16:creationId xmlns:a16="http://schemas.microsoft.com/office/drawing/2014/main" id="{18BE6326-A804-48A6-A189-EC01D04AA1D1}"/>
              </a:ext>
            </a:extLst>
          </p:cNvPr>
          <p:cNvSpPr/>
          <p:nvPr/>
        </p:nvSpPr>
        <p:spPr>
          <a:xfrm rot="18900000">
            <a:off x="8854382" y="893645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L-Shape 39">
            <a:extLst>
              <a:ext uri="{FF2B5EF4-FFF2-40B4-BE49-F238E27FC236}">
                <a16:creationId xmlns:a16="http://schemas.microsoft.com/office/drawing/2014/main" id="{3295EB4E-D743-4BC4-8C73-070061D7D5A1}"/>
              </a:ext>
            </a:extLst>
          </p:cNvPr>
          <p:cNvSpPr/>
          <p:nvPr/>
        </p:nvSpPr>
        <p:spPr>
          <a:xfrm rot="18900000">
            <a:off x="7622112" y="885283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2C10F26-54FA-4527-B390-930D6558A6A3}"/>
              </a:ext>
            </a:extLst>
          </p:cNvPr>
          <p:cNvSpPr txBox="1"/>
          <p:nvPr/>
        </p:nvSpPr>
        <p:spPr>
          <a:xfrm>
            <a:off x="215829" y="2573744"/>
            <a:ext cx="7143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pPr fontAlgn="base"/>
            <a:endParaRPr lang="en-US" sz="12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0121351-CC20-4ECD-9F55-242D14B4ADBD}"/>
              </a:ext>
            </a:extLst>
          </p:cNvPr>
          <p:cNvSpPr/>
          <p:nvPr/>
        </p:nvSpPr>
        <p:spPr>
          <a:xfrm>
            <a:off x="7761539" y="2109855"/>
            <a:ext cx="1799531" cy="42165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76603DA-EA91-4DD2-A1C1-EF85B98EE066}"/>
              </a:ext>
            </a:extLst>
          </p:cNvPr>
          <p:cNvSpPr/>
          <p:nvPr/>
        </p:nvSpPr>
        <p:spPr>
          <a:xfrm>
            <a:off x="7787751" y="2190319"/>
            <a:ext cx="180761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200" b="1" dirty="0"/>
              <a:t>RELATED LINKS</a:t>
            </a:r>
          </a:p>
          <a:p>
            <a:pPr fontAlgn="base"/>
            <a:endParaRPr lang="en-US" sz="1200" b="1" dirty="0"/>
          </a:p>
          <a:p>
            <a:pPr fontAlgn="base"/>
            <a:r>
              <a:rPr lang="en-US" sz="1200" b="1" dirty="0"/>
              <a:t>UX Process Phases</a:t>
            </a:r>
          </a:p>
          <a:p>
            <a:pPr fontAlgn="base"/>
            <a:r>
              <a:rPr lang="en-US" sz="1200" dirty="0">
                <a:solidFill>
                  <a:srgbClr val="0000FF"/>
                </a:solidFill>
              </a:rPr>
              <a:t>     </a:t>
            </a:r>
            <a:r>
              <a:rPr lang="en-US" sz="1200" u="sng" dirty="0">
                <a:solidFill>
                  <a:srgbClr val="0000FF"/>
                </a:solidFill>
              </a:rPr>
              <a:t>Phase A</a:t>
            </a:r>
          </a:p>
          <a:p>
            <a:pPr fontAlgn="base"/>
            <a:endParaRPr lang="en-US" sz="1200" u="sng" dirty="0">
              <a:solidFill>
                <a:srgbClr val="0000FF"/>
              </a:solidFill>
            </a:endParaRPr>
          </a:p>
          <a:p>
            <a:pPr fontAlgn="base"/>
            <a:r>
              <a:rPr lang="en-US" sz="1200" b="1" dirty="0"/>
              <a:t>Videos</a:t>
            </a:r>
          </a:p>
          <a:p>
            <a:pPr fontAlgn="base"/>
            <a:r>
              <a:rPr lang="en-US" sz="1200" dirty="0">
                <a:solidFill>
                  <a:srgbClr val="0000FF"/>
                </a:solidFill>
              </a:rPr>
              <a:t>     </a:t>
            </a:r>
            <a:r>
              <a:rPr lang="en-US" sz="1200" u="sng" dirty="0">
                <a:solidFill>
                  <a:srgbClr val="0000FF"/>
                </a:solidFill>
              </a:rPr>
              <a:t>Video A</a:t>
            </a:r>
          </a:p>
          <a:p>
            <a:pPr fontAlgn="base"/>
            <a:r>
              <a:rPr lang="en-US" sz="1200" dirty="0">
                <a:solidFill>
                  <a:srgbClr val="0000FF"/>
                </a:solidFill>
              </a:rPr>
              <a:t>     </a:t>
            </a:r>
            <a:r>
              <a:rPr lang="en-US" sz="1200" u="sng" dirty="0">
                <a:solidFill>
                  <a:srgbClr val="0000FF"/>
                </a:solidFill>
              </a:rPr>
              <a:t>Video B</a:t>
            </a: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b="1" dirty="0"/>
              <a:t>Checklists</a:t>
            </a:r>
            <a:endParaRPr lang="en-US" sz="1200" b="1" i="0" dirty="0">
              <a:effectLst/>
            </a:endParaRPr>
          </a:p>
          <a:p>
            <a:pPr fontAlgn="base"/>
            <a:r>
              <a:rPr lang="en-US" sz="1200" dirty="0">
                <a:solidFill>
                  <a:srgbClr val="0000FF"/>
                </a:solidFill>
              </a:rPr>
              <a:t>     </a:t>
            </a:r>
            <a:r>
              <a:rPr lang="en-US" sz="1200" u="sng" dirty="0">
                <a:solidFill>
                  <a:srgbClr val="0000FF"/>
                </a:solidFill>
              </a:rPr>
              <a:t>Checklist C</a:t>
            </a: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b="1" dirty="0"/>
              <a:t>DOWNLOADS</a:t>
            </a:r>
          </a:p>
          <a:p>
            <a:pPr fontAlgn="base"/>
            <a:endParaRPr lang="en-US" sz="1200" b="1" dirty="0"/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Lorem ipsum dolor sit </a:t>
            </a:r>
            <a:r>
              <a:rPr lang="en-US" sz="1200" u="sng" dirty="0" err="1">
                <a:solidFill>
                  <a:srgbClr val="0000FF"/>
                </a:solidFill>
              </a:rPr>
              <a:t>amet</a:t>
            </a:r>
            <a:r>
              <a:rPr lang="en-US" sz="1200" u="sng" dirty="0">
                <a:solidFill>
                  <a:srgbClr val="0000FF"/>
                </a:solidFill>
              </a:rPr>
              <a:t> </a:t>
            </a:r>
            <a:r>
              <a:rPr lang="en-US" sz="1200" u="sng" dirty="0" err="1">
                <a:solidFill>
                  <a:srgbClr val="0000FF"/>
                </a:solidFill>
              </a:rPr>
              <a:t>consectetur</a:t>
            </a:r>
            <a:endParaRPr lang="en-US" sz="1200" u="sng" dirty="0">
              <a:solidFill>
                <a:srgbClr val="0000FF"/>
              </a:solidFill>
            </a:endParaRPr>
          </a:p>
          <a:p>
            <a:pPr fontAlgn="base"/>
            <a:endParaRPr lang="en-US" sz="1200" dirty="0">
              <a:solidFill>
                <a:srgbClr val="0000FF"/>
              </a:solidFill>
            </a:endParaRPr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Exercitation </a:t>
            </a:r>
            <a:r>
              <a:rPr lang="en-US" sz="1200" u="sng" dirty="0" err="1">
                <a:solidFill>
                  <a:srgbClr val="0000FF"/>
                </a:solidFill>
              </a:rPr>
              <a:t>ullamco</a:t>
            </a:r>
            <a:r>
              <a:rPr lang="en-US" sz="1200" u="sng" dirty="0">
                <a:solidFill>
                  <a:srgbClr val="0000FF"/>
                </a:solidFill>
              </a:rPr>
              <a:t> </a:t>
            </a:r>
            <a:r>
              <a:rPr lang="en-US" sz="1200" u="sng" dirty="0" err="1">
                <a:solidFill>
                  <a:srgbClr val="0000FF"/>
                </a:solidFill>
              </a:rPr>
              <a:t>laboris</a:t>
            </a:r>
            <a:r>
              <a:rPr lang="en-US" sz="1200" u="sng" dirty="0">
                <a:solidFill>
                  <a:srgbClr val="0000FF"/>
                </a:solidFill>
              </a:rPr>
              <a:t> nisi </a:t>
            </a:r>
            <a:r>
              <a:rPr lang="en-US" sz="1200" u="sng" dirty="0" err="1">
                <a:solidFill>
                  <a:srgbClr val="0000FF"/>
                </a:solidFill>
              </a:rPr>
              <a:t>ut</a:t>
            </a:r>
            <a:r>
              <a:rPr lang="en-US" sz="1200" u="sng" dirty="0">
                <a:solidFill>
                  <a:srgbClr val="0000FF"/>
                </a:solidFill>
              </a:rPr>
              <a:t> </a:t>
            </a:r>
            <a:r>
              <a:rPr lang="en-US" sz="1200" u="sng" dirty="0" err="1">
                <a:solidFill>
                  <a:srgbClr val="0000FF"/>
                </a:solidFill>
              </a:rPr>
              <a:t>aliquip</a:t>
            </a:r>
            <a:r>
              <a:rPr lang="en-US" sz="1200" u="sng" dirty="0">
                <a:solidFill>
                  <a:srgbClr val="0000FF"/>
                </a:solidFill>
              </a:rPr>
              <a:t> ex </a:t>
            </a:r>
            <a:r>
              <a:rPr lang="en-US" sz="1200" u="sng" dirty="0" err="1">
                <a:solidFill>
                  <a:srgbClr val="0000FF"/>
                </a:solidFill>
              </a:rPr>
              <a:t>ea</a:t>
            </a:r>
            <a:r>
              <a:rPr lang="en-US" sz="1200" u="sng" dirty="0">
                <a:solidFill>
                  <a:srgbClr val="0000FF"/>
                </a:solidFill>
              </a:rPr>
              <a:t> </a:t>
            </a:r>
            <a:r>
              <a:rPr lang="en-US" sz="1200" u="sng" dirty="0" err="1">
                <a:solidFill>
                  <a:srgbClr val="0000FF"/>
                </a:solidFill>
              </a:rPr>
              <a:t>commodo</a:t>
            </a:r>
            <a:endParaRPr lang="en-US" sz="1200" u="sng" dirty="0">
              <a:solidFill>
                <a:srgbClr val="0000FF"/>
              </a:solidFill>
            </a:endParaRPr>
          </a:p>
          <a:p>
            <a:pPr fontAlgn="base"/>
            <a:endParaRPr lang="en-US" sz="1200" dirty="0">
              <a:solidFill>
                <a:srgbClr val="0000FF"/>
              </a:solidFill>
            </a:endParaRPr>
          </a:p>
          <a:p>
            <a:pPr fontAlgn="base"/>
            <a:endParaRPr lang="en-US" sz="1200" u="sng" dirty="0">
              <a:solidFill>
                <a:srgbClr val="0000FF"/>
              </a:solidFill>
            </a:endParaRPr>
          </a:p>
          <a:p>
            <a:pPr fontAlgn="base"/>
            <a:endParaRPr lang="en-US" sz="1200" b="0" i="0" u="sng" dirty="0">
              <a:effectLst/>
            </a:endParaRPr>
          </a:p>
        </p:txBody>
      </p:sp>
      <p:pic>
        <p:nvPicPr>
          <p:cNvPr id="48" name="Picture 4" descr="Share, shared, sharing, social share icon">
            <a:extLst>
              <a:ext uri="{FF2B5EF4-FFF2-40B4-BE49-F238E27FC236}">
                <a16:creationId xmlns:a16="http://schemas.microsoft.com/office/drawing/2014/main" id="{A8A231F3-B312-4833-A4CA-AE4949D9D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005" y="2131394"/>
            <a:ext cx="193125" cy="19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17633BF8-E11A-471C-9F16-3F024997E921}"/>
              </a:ext>
            </a:extLst>
          </p:cNvPr>
          <p:cNvSpPr/>
          <p:nvPr/>
        </p:nvSpPr>
        <p:spPr>
          <a:xfrm>
            <a:off x="261885" y="1376473"/>
            <a:ext cx="14302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>
                <a:solidFill>
                  <a:srgbClr val="0000FF"/>
                </a:solidFill>
              </a:rPr>
              <a:t>Videos</a:t>
            </a:r>
            <a:r>
              <a:rPr lang="en-US" sz="1400" dirty="0"/>
              <a:t> &gt; </a:t>
            </a:r>
            <a:r>
              <a:rPr lang="en-US" sz="1400" b="1" dirty="0"/>
              <a:t>Video A</a:t>
            </a:r>
            <a:endParaRPr lang="en-US" sz="1400" b="1" u="sng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DD2C424-E509-4BE5-939F-9D5E0261605E}"/>
              </a:ext>
            </a:extLst>
          </p:cNvPr>
          <p:cNvSpPr txBox="1"/>
          <p:nvPr/>
        </p:nvSpPr>
        <p:spPr>
          <a:xfrm>
            <a:off x="6386238" y="5865215"/>
            <a:ext cx="12538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23 Likes     2 Dislikes</a:t>
            </a:r>
          </a:p>
        </p:txBody>
      </p:sp>
      <p:pic>
        <p:nvPicPr>
          <p:cNvPr id="55" name="Picture 6" descr="Like - Free gestures icons">
            <a:extLst>
              <a:ext uri="{FF2B5EF4-FFF2-40B4-BE49-F238E27FC236}">
                <a16:creationId xmlns:a16="http://schemas.microsoft.com/office/drawing/2014/main" id="{E7FB236C-0A68-45ED-AC25-33AC63A4A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497" y="5737042"/>
            <a:ext cx="150615" cy="150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8" descr="Dislike icon">
            <a:extLst>
              <a:ext uri="{FF2B5EF4-FFF2-40B4-BE49-F238E27FC236}">
                <a16:creationId xmlns:a16="http://schemas.microsoft.com/office/drawing/2014/main" id="{5110B12A-C2C1-4064-BDDF-210156E84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839" y="5737043"/>
            <a:ext cx="150000" cy="1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96C9F31D-90DE-4EA2-A501-F4CEC8187443}"/>
              </a:ext>
            </a:extLst>
          </p:cNvPr>
          <p:cNvGrpSpPr/>
          <p:nvPr/>
        </p:nvGrpSpPr>
        <p:grpSpPr>
          <a:xfrm>
            <a:off x="315001" y="1896960"/>
            <a:ext cx="6456101" cy="1409765"/>
            <a:chOff x="1851102" y="4125951"/>
            <a:chExt cx="5252225" cy="914400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0DD1D87-5570-44B5-8456-7A46FF0D627B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125951"/>
              <a:ext cx="3129707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3C5803C-55DC-41D9-8510-D12BE2776346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278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DE4C654-EDD4-4F38-83FB-EB953F4EEF46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3CC5BAA-0F51-4796-B292-65BE8CFC9512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5831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324FFCE-0E55-4E96-8EEE-790D3CC76B03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54EF2F9-69E8-4CD6-9612-2A7EE8312F5D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8879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2EA4E-4DCD-4776-8323-D3254ABD0A0D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4731099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6778A73D-BC41-4F67-947B-D28CB029F592}"/>
              </a:ext>
            </a:extLst>
          </p:cNvPr>
          <p:cNvSpPr/>
          <p:nvPr/>
        </p:nvSpPr>
        <p:spPr>
          <a:xfrm>
            <a:off x="354227" y="2850106"/>
            <a:ext cx="7138903" cy="27018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C09FB62-03F3-4BEE-A7B7-33B93A3315C0}"/>
              </a:ext>
            </a:extLst>
          </p:cNvPr>
          <p:cNvSpPr/>
          <p:nvPr/>
        </p:nvSpPr>
        <p:spPr>
          <a:xfrm>
            <a:off x="471187" y="5116723"/>
            <a:ext cx="139653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u="sng" dirty="0">
                <a:solidFill>
                  <a:srgbClr val="0000FF"/>
                </a:solidFill>
              </a:rPr>
              <a:t>&lt;&lt;</a:t>
            </a:r>
            <a:r>
              <a:rPr lang="en-US" dirty="0">
                <a:solidFill>
                  <a:srgbClr val="0000FF"/>
                </a:solidFill>
              </a:rPr>
              <a:t>      </a:t>
            </a:r>
            <a:r>
              <a:rPr lang="en-US" u="sng" dirty="0">
                <a:solidFill>
                  <a:srgbClr val="0000FF"/>
                </a:solidFill>
              </a:rPr>
              <a:t>&gt;</a:t>
            </a:r>
            <a:r>
              <a:rPr lang="en-US" dirty="0">
                <a:solidFill>
                  <a:srgbClr val="0000FF"/>
                </a:solidFill>
              </a:rPr>
              <a:t>      </a:t>
            </a:r>
            <a:r>
              <a:rPr lang="en-US" u="sng" dirty="0">
                <a:solidFill>
                  <a:srgbClr val="0000FF"/>
                </a:solidFill>
              </a:rPr>
              <a:t>&gt;&gt;</a:t>
            </a:r>
            <a:endParaRPr lang="en-US" dirty="0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8CBF100-15B9-46A2-8B55-F428EF92FE57}"/>
              </a:ext>
            </a:extLst>
          </p:cNvPr>
          <p:cNvGrpSpPr/>
          <p:nvPr/>
        </p:nvGrpSpPr>
        <p:grpSpPr>
          <a:xfrm>
            <a:off x="1054" y="1858844"/>
            <a:ext cx="280014" cy="307777"/>
            <a:chOff x="7758774" y="3314682"/>
            <a:chExt cx="280014" cy="307777"/>
          </a:xfrm>
        </p:grpSpPr>
        <p:sp>
          <p:nvSpPr>
            <p:cNvPr id="68" name="Teardrop 67">
              <a:extLst>
                <a:ext uri="{FF2B5EF4-FFF2-40B4-BE49-F238E27FC236}">
                  <a16:creationId xmlns:a16="http://schemas.microsoft.com/office/drawing/2014/main" id="{34AD7F47-B1B0-4B17-AF11-4ADB8E68B3F8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B7DA8C2-4728-4C38-88A6-32D0FA44BFE4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C37EAD6-C59E-4D3F-8D81-1CC68C01DE07}"/>
              </a:ext>
            </a:extLst>
          </p:cNvPr>
          <p:cNvGrpSpPr/>
          <p:nvPr/>
        </p:nvGrpSpPr>
        <p:grpSpPr>
          <a:xfrm>
            <a:off x="1846" y="3140248"/>
            <a:ext cx="280014" cy="307777"/>
            <a:chOff x="7758774" y="3314682"/>
            <a:chExt cx="280014" cy="307777"/>
          </a:xfrm>
        </p:grpSpPr>
        <p:sp>
          <p:nvSpPr>
            <p:cNvPr id="71" name="Teardrop 70">
              <a:extLst>
                <a:ext uri="{FF2B5EF4-FFF2-40B4-BE49-F238E27FC236}">
                  <a16:creationId xmlns:a16="http://schemas.microsoft.com/office/drawing/2014/main" id="{845ECF07-854F-4CC5-850E-156CCB30F31C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656515A-B41A-48FA-BE97-6C965D4E06AA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1540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B52BA2-E02C-4EF0-A40A-39CE305A0938}"/>
              </a:ext>
            </a:extLst>
          </p:cNvPr>
          <p:cNvSpPr txBox="1"/>
          <p:nvPr/>
        </p:nvSpPr>
        <p:spPr>
          <a:xfrm>
            <a:off x="4724457" y="304401"/>
            <a:ext cx="3962944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User Experience Guide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7B1138-9BB2-4925-97B7-CB1ABEBD047A}"/>
              </a:ext>
            </a:extLst>
          </p:cNvPr>
          <p:cNvSpPr/>
          <p:nvPr/>
        </p:nvSpPr>
        <p:spPr>
          <a:xfrm>
            <a:off x="8029281" y="1072042"/>
            <a:ext cx="807473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DD61E7-00EF-4D16-95D2-7E6814A79C1D}"/>
              </a:ext>
            </a:extLst>
          </p:cNvPr>
          <p:cNvSpPr txBox="1"/>
          <p:nvPr/>
        </p:nvSpPr>
        <p:spPr>
          <a:xfrm>
            <a:off x="487018" y="795652"/>
            <a:ext cx="11245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Fundamental Concepts            User Experience Process            Methods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Training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Resources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59671DC-3F40-46C1-8535-00FF06D12D95}"/>
              </a:ext>
            </a:extLst>
          </p:cNvPr>
          <p:cNvGrpSpPr/>
          <p:nvPr/>
        </p:nvGrpSpPr>
        <p:grpSpPr>
          <a:xfrm>
            <a:off x="9864947" y="1260925"/>
            <a:ext cx="280014" cy="307777"/>
            <a:chOff x="7758774" y="3314682"/>
            <a:chExt cx="280014" cy="307777"/>
          </a:xfrm>
        </p:grpSpPr>
        <p:sp>
          <p:nvSpPr>
            <p:cNvPr id="10" name="Teardrop 9">
              <a:extLst>
                <a:ext uri="{FF2B5EF4-FFF2-40B4-BE49-F238E27FC236}">
                  <a16:creationId xmlns:a16="http://schemas.microsoft.com/office/drawing/2014/main" id="{B647A7DC-739A-4059-A1F4-0936DCB36DAA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39F3F2E-E3BC-4E7C-81A5-814D44CEE06E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2D3F7F9-2978-4190-AA12-36FD3873D0B3}"/>
              </a:ext>
            </a:extLst>
          </p:cNvPr>
          <p:cNvGrpSpPr/>
          <p:nvPr/>
        </p:nvGrpSpPr>
        <p:grpSpPr>
          <a:xfrm>
            <a:off x="9865739" y="2542329"/>
            <a:ext cx="280014" cy="307777"/>
            <a:chOff x="7758774" y="3314682"/>
            <a:chExt cx="280014" cy="307777"/>
          </a:xfrm>
        </p:grpSpPr>
        <p:sp>
          <p:nvSpPr>
            <p:cNvPr id="13" name="Teardrop 12">
              <a:extLst>
                <a:ext uri="{FF2B5EF4-FFF2-40B4-BE49-F238E27FC236}">
                  <a16:creationId xmlns:a16="http://schemas.microsoft.com/office/drawing/2014/main" id="{18503908-5CAD-4D69-B14F-90361E9200E7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F4F2BE3-69D3-4A46-8C9D-23A842E3E132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65973A6-DD4F-43F8-809B-F9EFDF73052C}"/>
              </a:ext>
            </a:extLst>
          </p:cNvPr>
          <p:cNvCxnSpPr>
            <a:cxnSpLocks/>
          </p:cNvCxnSpPr>
          <p:nvPr/>
        </p:nvCxnSpPr>
        <p:spPr>
          <a:xfrm flipV="1">
            <a:off x="9792182" y="146903"/>
            <a:ext cx="0" cy="6406696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4DA1798B-CA9D-4CAC-A2B4-EF259C5C3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1" y="42304"/>
            <a:ext cx="9616377" cy="64514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A2E9812-CB95-4B0D-8D97-BEFDEDD90434}"/>
              </a:ext>
            </a:extLst>
          </p:cNvPr>
          <p:cNvSpPr/>
          <p:nvPr/>
        </p:nvSpPr>
        <p:spPr>
          <a:xfrm>
            <a:off x="8491045" y="42304"/>
            <a:ext cx="807473" cy="282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4" descr="Share, shared, sharing, social share icon">
            <a:extLst>
              <a:ext uri="{FF2B5EF4-FFF2-40B4-BE49-F238E27FC236}">
                <a16:creationId xmlns:a16="http://schemas.microsoft.com/office/drawing/2014/main" id="{608E9FA5-9C7D-4F3C-A408-BD324EBA4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1205" y="1461542"/>
            <a:ext cx="193125" cy="19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6B791D2-B4AE-4A34-9797-FB492ED28E61}"/>
              </a:ext>
            </a:extLst>
          </p:cNvPr>
          <p:cNvSpPr/>
          <p:nvPr/>
        </p:nvSpPr>
        <p:spPr>
          <a:xfrm>
            <a:off x="216166" y="3100021"/>
            <a:ext cx="2560320" cy="16670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91201E2-ED11-4984-B3EF-AC2117AEF65E}"/>
              </a:ext>
            </a:extLst>
          </p:cNvPr>
          <p:cNvGrpSpPr/>
          <p:nvPr/>
        </p:nvGrpSpPr>
        <p:grpSpPr>
          <a:xfrm>
            <a:off x="202614" y="3081522"/>
            <a:ext cx="2560320" cy="418384"/>
            <a:chOff x="202614" y="3853988"/>
            <a:chExt cx="2560320" cy="18997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25ECFD0-FB96-4123-9F1A-5E839B99BFBA}"/>
                </a:ext>
              </a:extLst>
            </p:cNvPr>
            <p:cNvSpPr/>
            <p:nvPr/>
          </p:nvSpPr>
          <p:spPr>
            <a:xfrm rot="5400000" flipV="1">
              <a:off x="1391334" y="2665268"/>
              <a:ext cx="182880" cy="2560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C00859D-10C1-4AAE-95F2-E50270E5F4CE}"/>
                </a:ext>
              </a:extLst>
            </p:cNvPr>
            <p:cNvSpPr/>
            <p:nvPr/>
          </p:nvSpPr>
          <p:spPr>
            <a:xfrm rot="5400000" flipV="1">
              <a:off x="147585" y="3929663"/>
              <a:ext cx="182880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9B7688B-125A-43FD-A72C-1D117E8CF05B}"/>
              </a:ext>
            </a:extLst>
          </p:cNvPr>
          <p:cNvSpPr txBox="1"/>
          <p:nvPr/>
        </p:nvSpPr>
        <p:spPr>
          <a:xfrm>
            <a:off x="218392" y="1433909"/>
            <a:ext cx="216043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Overview </a:t>
            </a:r>
          </a:p>
          <a:p>
            <a:endParaRPr lang="en-US" sz="1400" dirty="0"/>
          </a:p>
          <a:p>
            <a:r>
              <a:rPr lang="en-US" sz="1400" dirty="0"/>
              <a:t>Playbooks</a:t>
            </a:r>
          </a:p>
          <a:p>
            <a:endParaRPr lang="en-US" sz="1400" dirty="0"/>
          </a:p>
          <a:p>
            <a:r>
              <a:rPr lang="en-US" sz="1400" dirty="0"/>
              <a:t>Videos</a:t>
            </a:r>
          </a:p>
          <a:p>
            <a:endParaRPr lang="en-US" sz="1400" dirty="0"/>
          </a:p>
          <a:p>
            <a:r>
              <a:rPr lang="en-US" sz="1400" dirty="0">
                <a:solidFill>
                  <a:prstClr val="black"/>
                </a:solidFill>
              </a:rPr>
              <a:t>Personas</a:t>
            </a:r>
            <a:endParaRPr lang="en-US" sz="1400" dirty="0"/>
          </a:p>
          <a:p>
            <a:endParaRPr lang="en-US" sz="1400" dirty="0"/>
          </a:p>
          <a:p>
            <a:r>
              <a:rPr lang="en-US" sz="1400" b="1" dirty="0"/>
              <a:t>Tools</a:t>
            </a:r>
          </a:p>
          <a:p>
            <a:endParaRPr lang="en-US" sz="1400" dirty="0"/>
          </a:p>
          <a:p>
            <a:r>
              <a:rPr lang="en-US" sz="1400" dirty="0"/>
              <a:t>       Checklists</a:t>
            </a:r>
          </a:p>
          <a:p>
            <a:endParaRPr lang="en-US" sz="1400" dirty="0"/>
          </a:p>
          <a:p>
            <a:r>
              <a:rPr lang="en-US" sz="1400" dirty="0"/>
              <a:t>       Templates</a:t>
            </a:r>
          </a:p>
          <a:p>
            <a:endParaRPr lang="en-US" sz="1400" dirty="0"/>
          </a:p>
          <a:p>
            <a:r>
              <a:rPr lang="en-US" sz="1400" dirty="0"/>
              <a:t>       Reports</a:t>
            </a:r>
          </a:p>
          <a:p>
            <a:endParaRPr lang="en-US" sz="1400" dirty="0"/>
          </a:p>
          <a:p>
            <a:r>
              <a:rPr lang="en-US" sz="1400" dirty="0"/>
              <a:t>Case Studies</a:t>
            </a:r>
          </a:p>
          <a:p>
            <a:endParaRPr lang="en-US" sz="1400" dirty="0"/>
          </a:p>
          <a:p>
            <a:r>
              <a:rPr lang="en-US" sz="1400" dirty="0"/>
              <a:t>Newsletters</a:t>
            </a:r>
          </a:p>
          <a:p>
            <a:endParaRPr lang="en-US" sz="1400" dirty="0"/>
          </a:p>
          <a:p>
            <a:r>
              <a:rPr lang="en-US" sz="1400" dirty="0"/>
              <a:t>Glossary</a:t>
            </a:r>
          </a:p>
          <a:p>
            <a:endParaRPr lang="en-US" sz="1400" dirty="0"/>
          </a:p>
          <a:p>
            <a:r>
              <a:rPr lang="en-US" sz="1400" dirty="0"/>
              <a:t>FAQs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76E866-BFC4-48A6-A812-785A6FDE5DFD}"/>
              </a:ext>
            </a:extLst>
          </p:cNvPr>
          <p:cNvSpPr txBox="1"/>
          <p:nvPr/>
        </p:nvSpPr>
        <p:spPr>
          <a:xfrm>
            <a:off x="2239851" y="1319964"/>
            <a:ext cx="445956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 </a:t>
            </a:r>
          </a:p>
          <a:p>
            <a:r>
              <a:rPr lang="en-US" sz="2800" dirty="0"/>
              <a:t>+ </a:t>
            </a:r>
          </a:p>
          <a:p>
            <a:r>
              <a:rPr lang="en-US" sz="2800" dirty="0"/>
              <a:t>+</a:t>
            </a:r>
          </a:p>
          <a:p>
            <a:r>
              <a:rPr lang="en-US" sz="2800" dirty="0"/>
              <a:t>+</a:t>
            </a:r>
          </a:p>
          <a:p>
            <a:r>
              <a:rPr lang="en-US" sz="2800" dirty="0"/>
              <a:t>-</a:t>
            </a:r>
          </a:p>
          <a:p>
            <a:r>
              <a:rPr lang="en-US" sz="2800" dirty="0"/>
              <a:t> </a:t>
            </a:r>
          </a:p>
          <a:p>
            <a:r>
              <a:rPr lang="en-US" sz="2800" dirty="0"/>
              <a:t> </a:t>
            </a:r>
          </a:p>
          <a:p>
            <a:r>
              <a:rPr lang="en-US" sz="2800" dirty="0"/>
              <a:t> </a:t>
            </a:r>
          </a:p>
          <a:p>
            <a:r>
              <a:rPr lang="en-US" sz="2800" dirty="0"/>
              <a:t>+</a:t>
            </a:r>
          </a:p>
          <a:p>
            <a:r>
              <a:rPr lang="en-US" sz="2800" dirty="0"/>
              <a:t>+</a:t>
            </a:r>
          </a:p>
          <a:p>
            <a:r>
              <a:rPr lang="en-US" sz="2800" dirty="0"/>
              <a:t>+</a:t>
            </a:r>
          </a:p>
          <a:p>
            <a:r>
              <a:rPr lang="en-US" sz="2800" dirty="0"/>
              <a:t>+</a:t>
            </a:r>
          </a:p>
          <a:p>
            <a:endParaRPr lang="en-US" sz="28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56BB06C-B02B-41BE-B788-26484DB9C03D}"/>
              </a:ext>
            </a:extLst>
          </p:cNvPr>
          <p:cNvCxnSpPr/>
          <p:nvPr/>
        </p:nvCxnSpPr>
        <p:spPr>
          <a:xfrm>
            <a:off x="202614" y="2663451"/>
            <a:ext cx="256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00F9D2A-EDE2-4423-A959-3D51220BD111}"/>
              </a:ext>
            </a:extLst>
          </p:cNvPr>
          <p:cNvCxnSpPr/>
          <p:nvPr/>
        </p:nvCxnSpPr>
        <p:spPr>
          <a:xfrm>
            <a:off x="202614" y="3946597"/>
            <a:ext cx="256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E0CF333-0AE3-447A-8093-82DE9CBFD669}"/>
              </a:ext>
            </a:extLst>
          </p:cNvPr>
          <p:cNvCxnSpPr/>
          <p:nvPr/>
        </p:nvCxnSpPr>
        <p:spPr>
          <a:xfrm>
            <a:off x="202614" y="1798689"/>
            <a:ext cx="256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C5944C1-7C04-42CF-817D-9241C2CEBCD7}"/>
              </a:ext>
            </a:extLst>
          </p:cNvPr>
          <p:cNvCxnSpPr/>
          <p:nvPr/>
        </p:nvCxnSpPr>
        <p:spPr>
          <a:xfrm>
            <a:off x="202614" y="2248782"/>
            <a:ext cx="256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A608F00-5E50-40E5-8070-096F52EDE5D1}"/>
              </a:ext>
            </a:extLst>
          </p:cNvPr>
          <p:cNvCxnSpPr/>
          <p:nvPr/>
        </p:nvCxnSpPr>
        <p:spPr>
          <a:xfrm>
            <a:off x="202614" y="3505730"/>
            <a:ext cx="256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373CC85-204D-42E5-9777-02746FCD3D3A}"/>
              </a:ext>
            </a:extLst>
          </p:cNvPr>
          <p:cNvCxnSpPr/>
          <p:nvPr/>
        </p:nvCxnSpPr>
        <p:spPr>
          <a:xfrm>
            <a:off x="202614" y="3081835"/>
            <a:ext cx="256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4611BCB-9634-470A-868D-504C20941E1A}"/>
              </a:ext>
            </a:extLst>
          </p:cNvPr>
          <p:cNvCxnSpPr/>
          <p:nvPr/>
        </p:nvCxnSpPr>
        <p:spPr>
          <a:xfrm>
            <a:off x="202614" y="4366858"/>
            <a:ext cx="256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8112C49-35EE-4717-B193-F52CDDC22954}"/>
              </a:ext>
            </a:extLst>
          </p:cNvPr>
          <p:cNvCxnSpPr/>
          <p:nvPr/>
        </p:nvCxnSpPr>
        <p:spPr>
          <a:xfrm>
            <a:off x="202614" y="4785242"/>
            <a:ext cx="256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D81EC839-8BDC-4199-A674-8FE17DD9D5E0}"/>
              </a:ext>
            </a:extLst>
          </p:cNvPr>
          <p:cNvSpPr/>
          <p:nvPr/>
        </p:nvSpPr>
        <p:spPr>
          <a:xfrm>
            <a:off x="-5365" y="6481701"/>
            <a:ext cx="9600736" cy="371627"/>
          </a:xfrm>
          <a:prstGeom prst="rect">
            <a:avLst/>
          </a:prstGeom>
          <a:solidFill>
            <a:srgbClr val="184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 dirty="0"/>
              <a:t>Site Map</a:t>
            </a:r>
            <a:r>
              <a:rPr lang="en-US" sz="1000" dirty="0"/>
              <a:t>              Contact Us:  </a:t>
            </a:r>
            <a:r>
              <a:rPr lang="en-US" sz="10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name@vha.gov</a:t>
            </a:r>
            <a:r>
              <a:rPr lang="en-US" sz="1000" dirty="0">
                <a:solidFill>
                  <a:schemeClr val="bg1"/>
                </a:solidFill>
              </a:rPr>
              <a:t>     </a:t>
            </a:r>
            <a:r>
              <a:rPr lang="en-US" sz="1000" dirty="0"/>
              <a:t>800-999-9999              Tell us how we’re doing!  </a:t>
            </a:r>
            <a:r>
              <a:rPr lang="en-US" sz="1000" u="sng" dirty="0"/>
              <a:t>Provide Feedback Here</a:t>
            </a:r>
            <a:r>
              <a:rPr lang="en-US" sz="1000" dirty="0"/>
              <a:t>               Provide new content for UX Guide:  </a:t>
            </a:r>
            <a:r>
              <a:rPr lang="en-US" sz="1000" u="sng" dirty="0"/>
              <a:t>Participate Now</a:t>
            </a:r>
          </a:p>
        </p:txBody>
      </p:sp>
      <p:sp>
        <p:nvSpPr>
          <p:cNvPr id="37" name="L-Shape 36">
            <a:extLst>
              <a:ext uri="{FF2B5EF4-FFF2-40B4-BE49-F238E27FC236}">
                <a16:creationId xmlns:a16="http://schemas.microsoft.com/office/drawing/2014/main" id="{2134C171-9DB7-4C7B-90E7-983F51156B2F}"/>
              </a:ext>
            </a:extLst>
          </p:cNvPr>
          <p:cNvSpPr/>
          <p:nvPr/>
        </p:nvSpPr>
        <p:spPr>
          <a:xfrm rot="18900000">
            <a:off x="3230079" y="896351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-Shape 37">
            <a:extLst>
              <a:ext uri="{FF2B5EF4-FFF2-40B4-BE49-F238E27FC236}">
                <a16:creationId xmlns:a16="http://schemas.microsoft.com/office/drawing/2014/main" id="{61BEC24D-84C4-4D22-BCF5-F02CDC3DB770}"/>
              </a:ext>
            </a:extLst>
          </p:cNvPr>
          <p:cNvSpPr/>
          <p:nvPr/>
        </p:nvSpPr>
        <p:spPr>
          <a:xfrm rot="18900000">
            <a:off x="5458930" y="906356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-Shape 38">
            <a:extLst>
              <a:ext uri="{FF2B5EF4-FFF2-40B4-BE49-F238E27FC236}">
                <a16:creationId xmlns:a16="http://schemas.microsoft.com/office/drawing/2014/main" id="{18BE6326-A804-48A6-A189-EC01D04AA1D1}"/>
              </a:ext>
            </a:extLst>
          </p:cNvPr>
          <p:cNvSpPr/>
          <p:nvPr/>
        </p:nvSpPr>
        <p:spPr>
          <a:xfrm rot="18900000">
            <a:off x="8854382" y="893645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L-Shape 39">
            <a:extLst>
              <a:ext uri="{FF2B5EF4-FFF2-40B4-BE49-F238E27FC236}">
                <a16:creationId xmlns:a16="http://schemas.microsoft.com/office/drawing/2014/main" id="{3295EB4E-D743-4BC4-8C73-070061D7D5A1}"/>
              </a:ext>
            </a:extLst>
          </p:cNvPr>
          <p:cNvSpPr/>
          <p:nvPr/>
        </p:nvSpPr>
        <p:spPr>
          <a:xfrm rot="18900000">
            <a:off x="7622112" y="885283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61382A9-51EE-47CC-A8DF-895DDFDCCFE7}"/>
              </a:ext>
            </a:extLst>
          </p:cNvPr>
          <p:cNvGrpSpPr/>
          <p:nvPr/>
        </p:nvGrpSpPr>
        <p:grpSpPr>
          <a:xfrm>
            <a:off x="9864947" y="1260925"/>
            <a:ext cx="280014" cy="307777"/>
            <a:chOff x="7758774" y="3314682"/>
            <a:chExt cx="280014" cy="307777"/>
          </a:xfrm>
        </p:grpSpPr>
        <p:sp>
          <p:nvSpPr>
            <p:cNvPr id="43" name="Teardrop 42">
              <a:extLst>
                <a:ext uri="{FF2B5EF4-FFF2-40B4-BE49-F238E27FC236}">
                  <a16:creationId xmlns:a16="http://schemas.microsoft.com/office/drawing/2014/main" id="{9AB4D3AC-2992-4200-86D1-722E7EF61EED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B2B1041-D0FF-48A9-BB22-2AAC364D6587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DB75DEF-31A3-4C4D-9EA9-116101C5157A}"/>
              </a:ext>
            </a:extLst>
          </p:cNvPr>
          <p:cNvGrpSpPr/>
          <p:nvPr/>
        </p:nvGrpSpPr>
        <p:grpSpPr>
          <a:xfrm>
            <a:off x="9865739" y="2542329"/>
            <a:ext cx="280014" cy="307777"/>
            <a:chOff x="7758774" y="3314682"/>
            <a:chExt cx="280014" cy="307777"/>
          </a:xfrm>
        </p:grpSpPr>
        <p:sp>
          <p:nvSpPr>
            <p:cNvPr id="46" name="Teardrop 45">
              <a:extLst>
                <a:ext uri="{FF2B5EF4-FFF2-40B4-BE49-F238E27FC236}">
                  <a16:creationId xmlns:a16="http://schemas.microsoft.com/office/drawing/2014/main" id="{E7552121-E8EA-4CE9-9A9C-BBAE69A47FD4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D7EE5B9-C634-4283-9BAA-9BB1DF0092A0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pic>
        <p:nvPicPr>
          <p:cNvPr id="48" name="Picture 4" descr="Share, shared, sharing, social share icon">
            <a:extLst>
              <a:ext uri="{FF2B5EF4-FFF2-40B4-BE49-F238E27FC236}">
                <a16:creationId xmlns:a16="http://schemas.microsoft.com/office/drawing/2014/main" id="{DD78C1C3-FA73-4B38-A179-6E49F50BB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1205" y="1461542"/>
            <a:ext cx="193125" cy="19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8A96000E-B48C-474F-B660-817723EFB1B7}"/>
              </a:ext>
            </a:extLst>
          </p:cNvPr>
          <p:cNvGrpSpPr/>
          <p:nvPr/>
        </p:nvGrpSpPr>
        <p:grpSpPr>
          <a:xfrm>
            <a:off x="2929679" y="1420405"/>
            <a:ext cx="280014" cy="307777"/>
            <a:chOff x="7758774" y="3314682"/>
            <a:chExt cx="280014" cy="307777"/>
          </a:xfrm>
        </p:grpSpPr>
        <p:sp>
          <p:nvSpPr>
            <p:cNvPr id="50" name="Teardrop 49">
              <a:extLst>
                <a:ext uri="{FF2B5EF4-FFF2-40B4-BE49-F238E27FC236}">
                  <a16:creationId xmlns:a16="http://schemas.microsoft.com/office/drawing/2014/main" id="{0A2BA000-8BD0-422C-99EA-5FABEB6A8CCF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644BE56-9F31-4BC2-9D4B-01D1D0DE8FB7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A91F974-9719-48AD-809F-E0B9DD5A6A47}"/>
              </a:ext>
            </a:extLst>
          </p:cNvPr>
          <p:cNvGrpSpPr/>
          <p:nvPr/>
        </p:nvGrpSpPr>
        <p:grpSpPr>
          <a:xfrm>
            <a:off x="3325462" y="1483424"/>
            <a:ext cx="5834468" cy="1171376"/>
            <a:chOff x="1851102" y="4125951"/>
            <a:chExt cx="5252225" cy="914400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1760AC4-DDFE-4A51-9EE8-0AA44152E576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125951"/>
              <a:ext cx="3129707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F78194A-BAC9-420A-A138-31AC492727E3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278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4245007-9A4A-4D4B-90AB-7B0D25BDB3C1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76535EF-8C88-4228-9F43-AD5880C29941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5831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1F1885C-C3AA-40C7-8809-CF1922C9A6E7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B4340EB-DBC9-4FDB-9C42-6023A955D4F1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8879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4028BB0-1C28-40A0-9694-B4E2B3EAF22F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4731099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F7DEAB27-87E2-42A0-8A71-4A8C16551ED0}"/>
              </a:ext>
            </a:extLst>
          </p:cNvPr>
          <p:cNvSpPr/>
          <p:nvPr/>
        </p:nvSpPr>
        <p:spPr>
          <a:xfrm>
            <a:off x="3324346" y="2978600"/>
            <a:ext cx="1882971" cy="12872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A738D8A-F581-45A4-96E0-88A8B0DE64C0}"/>
              </a:ext>
            </a:extLst>
          </p:cNvPr>
          <p:cNvSpPr/>
          <p:nvPr/>
        </p:nvSpPr>
        <p:spPr>
          <a:xfrm>
            <a:off x="5463317" y="2978599"/>
            <a:ext cx="1882971" cy="12872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65324B0-1651-43E7-86C1-E385863328A7}"/>
              </a:ext>
            </a:extLst>
          </p:cNvPr>
          <p:cNvSpPr/>
          <p:nvPr/>
        </p:nvSpPr>
        <p:spPr>
          <a:xfrm>
            <a:off x="7589322" y="2976986"/>
            <a:ext cx="1882971" cy="12872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FC992AC-34EE-471A-8555-2A16932B42D1}"/>
              </a:ext>
            </a:extLst>
          </p:cNvPr>
          <p:cNvSpPr/>
          <p:nvPr/>
        </p:nvSpPr>
        <p:spPr>
          <a:xfrm>
            <a:off x="3483642" y="3123239"/>
            <a:ext cx="85014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/>
              <a:t>Checklists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F4F0DE8-ECBC-4C49-9A8F-2EB3E522FCB2}"/>
              </a:ext>
            </a:extLst>
          </p:cNvPr>
          <p:cNvSpPr/>
          <p:nvPr/>
        </p:nvSpPr>
        <p:spPr>
          <a:xfrm>
            <a:off x="5630160" y="3123239"/>
            <a:ext cx="85014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/>
              <a:t>Templates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CC73962-A532-4E13-B3F6-2C798B774B06}"/>
              </a:ext>
            </a:extLst>
          </p:cNvPr>
          <p:cNvSpPr/>
          <p:nvPr/>
        </p:nvSpPr>
        <p:spPr>
          <a:xfrm>
            <a:off x="7724290" y="3123239"/>
            <a:ext cx="85014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/>
              <a:t>Reports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7F46059-BED7-4585-BF0A-0E0638A076B2}"/>
              </a:ext>
            </a:extLst>
          </p:cNvPr>
          <p:cNvGrpSpPr/>
          <p:nvPr/>
        </p:nvGrpSpPr>
        <p:grpSpPr>
          <a:xfrm>
            <a:off x="3505927" y="3535114"/>
            <a:ext cx="1464370" cy="519241"/>
            <a:chOff x="1851102" y="4125951"/>
            <a:chExt cx="5252225" cy="914400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B1CE453-C2C2-4477-9956-B6104BADB2F2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125951"/>
              <a:ext cx="3129707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472C7C0-ABDC-4CFE-8574-6DA7431AEFAB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BDD1184-F1BB-4476-A7DF-666F9DD79E4A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5E77314-E8DB-43E2-895E-0FC2936DA034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9489A1E-4785-4FE1-96BE-CB78329681F0}"/>
              </a:ext>
            </a:extLst>
          </p:cNvPr>
          <p:cNvGrpSpPr/>
          <p:nvPr/>
        </p:nvGrpSpPr>
        <p:grpSpPr>
          <a:xfrm>
            <a:off x="5668767" y="3541468"/>
            <a:ext cx="1464370" cy="519241"/>
            <a:chOff x="1851102" y="4125951"/>
            <a:chExt cx="5252225" cy="914400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D30BB0C-1333-4669-A9DE-CDCF789DE303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125951"/>
              <a:ext cx="3129707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02D1188-C875-4E67-A39B-B4D50C2C93E7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C4EB751-CEA4-4488-B54C-2DED989F6108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C3AE7F5-7E55-4772-B065-5714D051845B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4479F49-ABD3-4DA0-8A4B-55E350BF3C7D}"/>
              </a:ext>
            </a:extLst>
          </p:cNvPr>
          <p:cNvGrpSpPr/>
          <p:nvPr/>
        </p:nvGrpSpPr>
        <p:grpSpPr>
          <a:xfrm>
            <a:off x="7779759" y="3535114"/>
            <a:ext cx="1464370" cy="519241"/>
            <a:chOff x="1851102" y="4125951"/>
            <a:chExt cx="5252225" cy="91440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71BBF35-6B75-4181-8F24-57B62E7A51CB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125951"/>
              <a:ext cx="3129707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B85EAB0-ADBE-414C-ADB7-5E60FA89B448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24C7A8D-EF98-4BA9-9981-971D1B914C57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8DF9062-293C-4B38-865C-F386D82923C7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17" name="Content Placeholder 2">
            <a:extLst>
              <a:ext uri="{FF2B5EF4-FFF2-40B4-BE49-F238E27FC236}">
                <a16:creationId xmlns:a16="http://schemas.microsoft.com/office/drawing/2014/main" id="{96F2F063-06C9-4696-9809-8C619D62F75C}"/>
              </a:ext>
            </a:extLst>
          </p:cNvPr>
          <p:cNvSpPr txBox="1">
            <a:spLocks/>
          </p:cNvSpPr>
          <p:nvPr/>
        </p:nvSpPr>
        <p:spPr>
          <a:xfrm>
            <a:off x="9865034" y="774631"/>
            <a:ext cx="2281473" cy="3745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Tools main page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5FE4D6E-6023-4B3D-89A1-46AE4442EA1E}"/>
              </a:ext>
            </a:extLst>
          </p:cNvPr>
          <p:cNvSpPr/>
          <p:nvPr/>
        </p:nvSpPr>
        <p:spPr>
          <a:xfrm>
            <a:off x="10217724" y="1287572"/>
            <a:ext cx="185466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</a:rPr>
              <a:t>Introduction and overview</a:t>
            </a: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r>
              <a:rPr lang="en-US" sz="1050" dirty="0">
                <a:latin typeface="Arial" panose="020B0604020202020204" pitchFamily="34" charset="0"/>
              </a:rPr>
              <a:t>Tool Type Cards</a:t>
            </a:r>
          </a:p>
          <a:p>
            <a:r>
              <a:rPr lang="en-US" sz="1050" dirty="0">
                <a:latin typeface="Arial" panose="020B0604020202020204" pitchFamily="34" charset="0"/>
              </a:rPr>
              <a:t>Summarizes each type of Tool; clicking links to the Tool Type main page or Tool Details page.</a:t>
            </a: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461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32458B-5BF3-4359-8AB8-2872D8BB7412}"/>
              </a:ext>
            </a:extLst>
          </p:cNvPr>
          <p:cNvSpPr txBox="1"/>
          <p:nvPr/>
        </p:nvSpPr>
        <p:spPr>
          <a:xfrm>
            <a:off x="4724457" y="304401"/>
            <a:ext cx="3962944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User Experience Guide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4782A1-070B-4A4B-A64D-87FA66DFB35F}"/>
              </a:ext>
            </a:extLst>
          </p:cNvPr>
          <p:cNvSpPr/>
          <p:nvPr/>
        </p:nvSpPr>
        <p:spPr>
          <a:xfrm>
            <a:off x="8029281" y="1072042"/>
            <a:ext cx="807473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C8C5E9-E7A8-4E49-89BC-D8272B80AF1D}"/>
              </a:ext>
            </a:extLst>
          </p:cNvPr>
          <p:cNvSpPr txBox="1"/>
          <p:nvPr/>
        </p:nvSpPr>
        <p:spPr>
          <a:xfrm>
            <a:off x="487018" y="795652"/>
            <a:ext cx="11245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Fundamental Concepts            User Experience Process            Methods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Training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Resources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C5E180E-F39B-4B4B-9068-A67DEA6C8A33}"/>
              </a:ext>
            </a:extLst>
          </p:cNvPr>
          <p:cNvGrpSpPr/>
          <p:nvPr/>
        </p:nvGrpSpPr>
        <p:grpSpPr>
          <a:xfrm>
            <a:off x="9864947" y="1260925"/>
            <a:ext cx="280014" cy="307777"/>
            <a:chOff x="7758774" y="3314682"/>
            <a:chExt cx="280014" cy="307777"/>
          </a:xfrm>
        </p:grpSpPr>
        <p:sp>
          <p:nvSpPr>
            <p:cNvPr id="10" name="Teardrop 9">
              <a:extLst>
                <a:ext uri="{FF2B5EF4-FFF2-40B4-BE49-F238E27FC236}">
                  <a16:creationId xmlns:a16="http://schemas.microsoft.com/office/drawing/2014/main" id="{93A19525-46E0-4D86-B596-C73C1AE43BA4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71500D0-647F-449D-9FC9-DB5E06941EF2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003F98-BD2C-4A49-9031-800A811E4FA5}"/>
              </a:ext>
            </a:extLst>
          </p:cNvPr>
          <p:cNvGrpSpPr/>
          <p:nvPr/>
        </p:nvGrpSpPr>
        <p:grpSpPr>
          <a:xfrm>
            <a:off x="9865739" y="2542329"/>
            <a:ext cx="280014" cy="307777"/>
            <a:chOff x="7758774" y="3314682"/>
            <a:chExt cx="280014" cy="307777"/>
          </a:xfrm>
        </p:grpSpPr>
        <p:sp>
          <p:nvSpPr>
            <p:cNvPr id="13" name="Teardrop 12">
              <a:extLst>
                <a:ext uri="{FF2B5EF4-FFF2-40B4-BE49-F238E27FC236}">
                  <a16:creationId xmlns:a16="http://schemas.microsoft.com/office/drawing/2014/main" id="{C65A2A68-AE34-4DAF-A051-3C48277942E4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876C1A5-A87A-4D97-9B22-3709B7CD3050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B027482-3B80-4913-B12A-CAF3D1EC958D}"/>
              </a:ext>
            </a:extLst>
          </p:cNvPr>
          <p:cNvGrpSpPr/>
          <p:nvPr/>
        </p:nvGrpSpPr>
        <p:grpSpPr>
          <a:xfrm>
            <a:off x="9842907" y="4131528"/>
            <a:ext cx="280014" cy="307777"/>
            <a:chOff x="7758774" y="3314682"/>
            <a:chExt cx="280014" cy="307777"/>
          </a:xfrm>
        </p:grpSpPr>
        <p:sp>
          <p:nvSpPr>
            <p:cNvPr id="16" name="Teardrop 15">
              <a:extLst>
                <a:ext uri="{FF2B5EF4-FFF2-40B4-BE49-F238E27FC236}">
                  <a16:creationId xmlns:a16="http://schemas.microsoft.com/office/drawing/2014/main" id="{8A89BB3C-CA17-40A3-83F3-D13FECD1DF46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74027F1-58AD-4A16-A793-7FD61D49D8AE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4F05551-D328-4FCA-AB42-95A0D0C8862A}"/>
              </a:ext>
            </a:extLst>
          </p:cNvPr>
          <p:cNvCxnSpPr>
            <a:cxnSpLocks/>
          </p:cNvCxnSpPr>
          <p:nvPr/>
        </p:nvCxnSpPr>
        <p:spPr>
          <a:xfrm flipV="1">
            <a:off x="9792182" y="146903"/>
            <a:ext cx="0" cy="6406696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6BDFBFC2-7E45-4330-83D0-7B4BF4B85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1" y="42304"/>
            <a:ext cx="9616377" cy="64514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FB57F86-E1F4-4EB9-B0BB-656EA595C86C}"/>
              </a:ext>
            </a:extLst>
          </p:cNvPr>
          <p:cNvSpPr/>
          <p:nvPr/>
        </p:nvSpPr>
        <p:spPr>
          <a:xfrm>
            <a:off x="8491045" y="42304"/>
            <a:ext cx="807473" cy="282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27A184-3703-4576-B09A-90A3DE4B3FFB}"/>
              </a:ext>
            </a:extLst>
          </p:cNvPr>
          <p:cNvSpPr/>
          <p:nvPr/>
        </p:nvSpPr>
        <p:spPr>
          <a:xfrm>
            <a:off x="7761539" y="2109855"/>
            <a:ext cx="1799531" cy="42165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0C6C0B1-CDC7-4763-8ACD-BC3A9FCAFB94}"/>
              </a:ext>
            </a:extLst>
          </p:cNvPr>
          <p:cNvSpPr/>
          <p:nvPr/>
        </p:nvSpPr>
        <p:spPr>
          <a:xfrm>
            <a:off x="7787751" y="2190319"/>
            <a:ext cx="180761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200" b="1" dirty="0"/>
              <a:t>RELATED LINKS</a:t>
            </a:r>
          </a:p>
          <a:p>
            <a:pPr fontAlgn="base"/>
            <a:endParaRPr lang="en-US" sz="1200" b="1" dirty="0"/>
          </a:p>
          <a:p>
            <a:pPr fontAlgn="base"/>
            <a:r>
              <a:rPr lang="en-US" sz="1200" b="1" dirty="0"/>
              <a:t>UX Process Phases</a:t>
            </a:r>
          </a:p>
          <a:p>
            <a:pPr fontAlgn="base"/>
            <a:r>
              <a:rPr lang="en-US" sz="1200" dirty="0">
                <a:solidFill>
                  <a:srgbClr val="0000FF"/>
                </a:solidFill>
              </a:rPr>
              <a:t>     </a:t>
            </a:r>
            <a:r>
              <a:rPr lang="en-US" sz="1200" u="sng" dirty="0">
                <a:solidFill>
                  <a:srgbClr val="0000FF"/>
                </a:solidFill>
              </a:rPr>
              <a:t>Phase A</a:t>
            </a:r>
          </a:p>
          <a:p>
            <a:pPr fontAlgn="base"/>
            <a:endParaRPr lang="en-US" sz="1200" u="sng" dirty="0">
              <a:solidFill>
                <a:srgbClr val="0000FF"/>
              </a:solidFill>
            </a:endParaRPr>
          </a:p>
          <a:p>
            <a:pPr fontAlgn="base"/>
            <a:r>
              <a:rPr lang="en-US" sz="1200" b="1" dirty="0"/>
              <a:t>Videos</a:t>
            </a:r>
          </a:p>
          <a:p>
            <a:pPr fontAlgn="base"/>
            <a:r>
              <a:rPr lang="en-US" sz="1200" dirty="0">
                <a:solidFill>
                  <a:srgbClr val="0000FF"/>
                </a:solidFill>
              </a:rPr>
              <a:t>     </a:t>
            </a:r>
            <a:r>
              <a:rPr lang="en-US" sz="1200" u="sng" dirty="0">
                <a:solidFill>
                  <a:srgbClr val="0000FF"/>
                </a:solidFill>
              </a:rPr>
              <a:t>Video A</a:t>
            </a:r>
          </a:p>
          <a:p>
            <a:pPr fontAlgn="base"/>
            <a:r>
              <a:rPr lang="en-US" sz="1200" dirty="0">
                <a:solidFill>
                  <a:srgbClr val="0000FF"/>
                </a:solidFill>
              </a:rPr>
              <a:t>     </a:t>
            </a:r>
            <a:r>
              <a:rPr lang="en-US" sz="1200" u="sng" dirty="0">
                <a:solidFill>
                  <a:srgbClr val="0000FF"/>
                </a:solidFill>
              </a:rPr>
              <a:t>Video B</a:t>
            </a: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b="1" dirty="0"/>
              <a:t>Checklists</a:t>
            </a:r>
            <a:endParaRPr lang="en-US" sz="1200" b="1" i="0" dirty="0">
              <a:effectLst/>
            </a:endParaRPr>
          </a:p>
          <a:p>
            <a:pPr fontAlgn="base"/>
            <a:r>
              <a:rPr lang="en-US" sz="1200" dirty="0">
                <a:solidFill>
                  <a:srgbClr val="0000FF"/>
                </a:solidFill>
              </a:rPr>
              <a:t>     </a:t>
            </a:r>
            <a:r>
              <a:rPr lang="en-US" sz="1200" u="sng" dirty="0">
                <a:solidFill>
                  <a:srgbClr val="0000FF"/>
                </a:solidFill>
              </a:rPr>
              <a:t>Checklist C</a:t>
            </a: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b="1" dirty="0"/>
              <a:t>DOWNLOADS</a:t>
            </a:r>
          </a:p>
          <a:p>
            <a:pPr fontAlgn="base"/>
            <a:endParaRPr lang="en-US" sz="1200" b="1" dirty="0"/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Lorem ipsum dolor sit </a:t>
            </a:r>
            <a:r>
              <a:rPr lang="en-US" sz="1200" u="sng" dirty="0" err="1">
                <a:solidFill>
                  <a:srgbClr val="0000FF"/>
                </a:solidFill>
              </a:rPr>
              <a:t>amet</a:t>
            </a:r>
            <a:r>
              <a:rPr lang="en-US" sz="1200" u="sng" dirty="0">
                <a:solidFill>
                  <a:srgbClr val="0000FF"/>
                </a:solidFill>
              </a:rPr>
              <a:t> </a:t>
            </a:r>
            <a:r>
              <a:rPr lang="en-US" sz="1200" u="sng" dirty="0" err="1">
                <a:solidFill>
                  <a:srgbClr val="0000FF"/>
                </a:solidFill>
              </a:rPr>
              <a:t>consectetur</a:t>
            </a:r>
            <a:endParaRPr lang="en-US" sz="1200" u="sng" dirty="0">
              <a:solidFill>
                <a:srgbClr val="0000FF"/>
              </a:solidFill>
            </a:endParaRPr>
          </a:p>
          <a:p>
            <a:pPr fontAlgn="base"/>
            <a:endParaRPr lang="en-US" sz="1200" dirty="0">
              <a:solidFill>
                <a:srgbClr val="0000FF"/>
              </a:solidFill>
            </a:endParaRPr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Exercitation </a:t>
            </a:r>
            <a:r>
              <a:rPr lang="en-US" sz="1200" u="sng" dirty="0" err="1">
                <a:solidFill>
                  <a:srgbClr val="0000FF"/>
                </a:solidFill>
              </a:rPr>
              <a:t>ullamco</a:t>
            </a:r>
            <a:r>
              <a:rPr lang="en-US" sz="1200" u="sng" dirty="0">
                <a:solidFill>
                  <a:srgbClr val="0000FF"/>
                </a:solidFill>
              </a:rPr>
              <a:t> </a:t>
            </a:r>
            <a:r>
              <a:rPr lang="en-US" sz="1200" u="sng" dirty="0" err="1">
                <a:solidFill>
                  <a:srgbClr val="0000FF"/>
                </a:solidFill>
              </a:rPr>
              <a:t>laboris</a:t>
            </a:r>
            <a:r>
              <a:rPr lang="en-US" sz="1200" u="sng" dirty="0">
                <a:solidFill>
                  <a:srgbClr val="0000FF"/>
                </a:solidFill>
              </a:rPr>
              <a:t> nisi </a:t>
            </a:r>
            <a:r>
              <a:rPr lang="en-US" sz="1200" u="sng" dirty="0" err="1">
                <a:solidFill>
                  <a:srgbClr val="0000FF"/>
                </a:solidFill>
              </a:rPr>
              <a:t>ut</a:t>
            </a:r>
            <a:r>
              <a:rPr lang="en-US" sz="1200" u="sng" dirty="0">
                <a:solidFill>
                  <a:srgbClr val="0000FF"/>
                </a:solidFill>
              </a:rPr>
              <a:t> </a:t>
            </a:r>
            <a:r>
              <a:rPr lang="en-US" sz="1200" u="sng" dirty="0" err="1">
                <a:solidFill>
                  <a:srgbClr val="0000FF"/>
                </a:solidFill>
              </a:rPr>
              <a:t>aliquip</a:t>
            </a:r>
            <a:r>
              <a:rPr lang="en-US" sz="1200" u="sng" dirty="0">
                <a:solidFill>
                  <a:srgbClr val="0000FF"/>
                </a:solidFill>
              </a:rPr>
              <a:t> ex </a:t>
            </a:r>
            <a:r>
              <a:rPr lang="en-US" sz="1200" u="sng" dirty="0" err="1">
                <a:solidFill>
                  <a:srgbClr val="0000FF"/>
                </a:solidFill>
              </a:rPr>
              <a:t>ea</a:t>
            </a:r>
            <a:r>
              <a:rPr lang="en-US" sz="1200" u="sng" dirty="0">
                <a:solidFill>
                  <a:srgbClr val="0000FF"/>
                </a:solidFill>
              </a:rPr>
              <a:t> </a:t>
            </a:r>
            <a:r>
              <a:rPr lang="en-US" sz="1200" u="sng" dirty="0" err="1">
                <a:solidFill>
                  <a:srgbClr val="0000FF"/>
                </a:solidFill>
              </a:rPr>
              <a:t>commodo</a:t>
            </a:r>
            <a:endParaRPr lang="en-US" sz="1200" u="sng" dirty="0">
              <a:solidFill>
                <a:srgbClr val="0000FF"/>
              </a:solidFill>
            </a:endParaRPr>
          </a:p>
          <a:p>
            <a:pPr fontAlgn="base"/>
            <a:endParaRPr lang="en-US" sz="1200" dirty="0">
              <a:solidFill>
                <a:srgbClr val="0000FF"/>
              </a:solidFill>
            </a:endParaRPr>
          </a:p>
          <a:p>
            <a:pPr fontAlgn="base"/>
            <a:endParaRPr lang="en-US" sz="1200" u="sng" dirty="0">
              <a:solidFill>
                <a:srgbClr val="0000FF"/>
              </a:solidFill>
            </a:endParaRPr>
          </a:p>
          <a:p>
            <a:pPr fontAlgn="base"/>
            <a:endParaRPr lang="en-US" sz="1200" b="0" i="0" u="sng" dirty="0">
              <a:effectLst/>
            </a:endParaRPr>
          </a:p>
        </p:txBody>
      </p:sp>
      <p:pic>
        <p:nvPicPr>
          <p:cNvPr id="23" name="Picture 4" descr="Share, shared, sharing, social share icon">
            <a:extLst>
              <a:ext uri="{FF2B5EF4-FFF2-40B4-BE49-F238E27FC236}">
                <a16:creationId xmlns:a16="http://schemas.microsoft.com/office/drawing/2014/main" id="{3FEF6F90-F7D3-440E-9D03-01C147D48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005" y="2131394"/>
            <a:ext cx="193125" cy="19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6FA99CA9-5985-42B2-87A5-355B8CFDFCBC}"/>
              </a:ext>
            </a:extLst>
          </p:cNvPr>
          <p:cNvSpPr/>
          <p:nvPr/>
        </p:nvSpPr>
        <p:spPr>
          <a:xfrm>
            <a:off x="261885" y="1376473"/>
            <a:ext cx="18894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>
                <a:solidFill>
                  <a:srgbClr val="0000FF"/>
                </a:solidFill>
              </a:rPr>
              <a:t>Checklists</a:t>
            </a:r>
            <a:r>
              <a:rPr lang="en-US" sz="1400" dirty="0"/>
              <a:t> &gt; </a:t>
            </a:r>
            <a:r>
              <a:rPr lang="en-US" sz="1400" b="1" dirty="0"/>
              <a:t>Checklist A</a:t>
            </a:r>
            <a:endParaRPr lang="en-US" sz="1400" b="1" u="sng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8F4A16A-0DCF-4C82-8B1C-9975A0FD1560}"/>
              </a:ext>
            </a:extLst>
          </p:cNvPr>
          <p:cNvSpPr/>
          <p:nvPr/>
        </p:nvSpPr>
        <p:spPr>
          <a:xfrm>
            <a:off x="-5365" y="6910326"/>
            <a:ext cx="9600736" cy="371627"/>
          </a:xfrm>
          <a:prstGeom prst="rect">
            <a:avLst/>
          </a:prstGeom>
          <a:solidFill>
            <a:srgbClr val="184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 dirty="0"/>
              <a:t>Site Map</a:t>
            </a:r>
            <a:r>
              <a:rPr lang="en-US" sz="1000" dirty="0"/>
              <a:t>              Contact Us:  </a:t>
            </a:r>
            <a:r>
              <a:rPr lang="en-US" sz="10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name@vha.gov</a:t>
            </a:r>
            <a:r>
              <a:rPr lang="en-US" sz="1000" dirty="0">
                <a:solidFill>
                  <a:schemeClr val="bg1"/>
                </a:solidFill>
              </a:rPr>
              <a:t>     </a:t>
            </a:r>
            <a:r>
              <a:rPr lang="en-US" sz="1000" dirty="0"/>
              <a:t>800-999-9999              Tell us how we’re doing!  </a:t>
            </a:r>
            <a:r>
              <a:rPr lang="en-US" sz="1000" u="sng" dirty="0"/>
              <a:t>Provide Feedback Here</a:t>
            </a:r>
            <a:r>
              <a:rPr lang="en-US" sz="1000" dirty="0"/>
              <a:t>               Provide new content for UX Guide:  </a:t>
            </a:r>
            <a:r>
              <a:rPr lang="en-US" sz="1000" u="sng" dirty="0"/>
              <a:t>Participate Now</a:t>
            </a:r>
          </a:p>
        </p:txBody>
      </p:sp>
      <p:sp>
        <p:nvSpPr>
          <p:cNvPr id="29" name="L-Shape 28">
            <a:extLst>
              <a:ext uri="{FF2B5EF4-FFF2-40B4-BE49-F238E27FC236}">
                <a16:creationId xmlns:a16="http://schemas.microsoft.com/office/drawing/2014/main" id="{691F21F1-1BE9-44BB-8213-55C4F73509D0}"/>
              </a:ext>
            </a:extLst>
          </p:cNvPr>
          <p:cNvSpPr/>
          <p:nvPr/>
        </p:nvSpPr>
        <p:spPr>
          <a:xfrm rot="18900000">
            <a:off x="3230079" y="896351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-Shape 29">
            <a:extLst>
              <a:ext uri="{FF2B5EF4-FFF2-40B4-BE49-F238E27FC236}">
                <a16:creationId xmlns:a16="http://schemas.microsoft.com/office/drawing/2014/main" id="{FD24B201-5DB5-4E0B-B5E4-A174E03490BE}"/>
              </a:ext>
            </a:extLst>
          </p:cNvPr>
          <p:cNvSpPr/>
          <p:nvPr/>
        </p:nvSpPr>
        <p:spPr>
          <a:xfrm rot="18900000">
            <a:off x="5458930" y="906356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-Shape 30">
            <a:extLst>
              <a:ext uri="{FF2B5EF4-FFF2-40B4-BE49-F238E27FC236}">
                <a16:creationId xmlns:a16="http://schemas.microsoft.com/office/drawing/2014/main" id="{5240CAD3-F91D-4F7F-AB64-9D5D7870A63D}"/>
              </a:ext>
            </a:extLst>
          </p:cNvPr>
          <p:cNvSpPr/>
          <p:nvPr/>
        </p:nvSpPr>
        <p:spPr>
          <a:xfrm rot="18900000">
            <a:off x="8854382" y="893645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-Shape 31">
            <a:extLst>
              <a:ext uri="{FF2B5EF4-FFF2-40B4-BE49-F238E27FC236}">
                <a16:creationId xmlns:a16="http://schemas.microsoft.com/office/drawing/2014/main" id="{A98E1D00-A898-44F7-8DA0-473DFAB8ABC0}"/>
              </a:ext>
            </a:extLst>
          </p:cNvPr>
          <p:cNvSpPr/>
          <p:nvPr/>
        </p:nvSpPr>
        <p:spPr>
          <a:xfrm rot="18900000">
            <a:off x="7622112" y="885283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1784CA-EE15-4A40-90A2-D0DB1BF317DC}"/>
              </a:ext>
            </a:extLst>
          </p:cNvPr>
          <p:cNvSpPr txBox="1"/>
          <p:nvPr/>
        </p:nvSpPr>
        <p:spPr>
          <a:xfrm>
            <a:off x="5778280" y="6392401"/>
            <a:ext cx="12538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23 Likes     2 Dislikes</a:t>
            </a:r>
          </a:p>
        </p:txBody>
      </p:sp>
      <p:pic>
        <p:nvPicPr>
          <p:cNvPr id="35" name="Picture 6" descr="Like - Free gestures icons">
            <a:extLst>
              <a:ext uri="{FF2B5EF4-FFF2-40B4-BE49-F238E27FC236}">
                <a16:creationId xmlns:a16="http://schemas.microsoft.com/office/drawing/2014/main" id="{5567A805-60B6-429A-A75F-539FF3955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539" y="6264228"/>
            <a:ext cx="150615" cy="150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8" descr="Dislike icon">
            <a:extLst>
              <a:ext uri="{FF2B5EF4-FFF2-40B4-BE49-F238E27FC236}">
                <a16:creationId xmlns:a16="http://schemas.microsoft.com/office/drawing/2014/main" id="{C79F8E07-69C1-41FD-AFF9-B4442B960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881" y="6264229"/>
            <a:ext cx="150000" cy="1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Download icon">
            <a:extLst>
              <a:ext uri="{FF2B5EF4-FFF2-40B4-BE49-F238E27FC236}">
                <a16:creationId xmlns:a16="http://schemas.microsoft.com/office/drawing/2014/main" id="{87554B2F-A541-498C-97F4-2A343B87D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63" y="6290036"/>
            <a:ext cx="211594" cy="21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7FA026E7-75D2-4244-BD0C-88E63D0D5F92}"/>
              </a:ext>
            </a:extLst>
          </p:cNvPr>
          <p:cNvSpPr txBox="1"/>
          <p:nvPr/>
        </p:nvSpPr>
        <p:spPr>
          <a:xfrm>
            <a:off x="564947" y="6264228"/>
            <a:ext cx="14093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sng" dirty="0">
                <a:solidFill>
                  <a:srgbClr val="0000FF"/>
                </a:solidFill>
              </a:rPr>
              <a:t>Download this checklist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6D03CAA-8B85-4041-86CC-E0289A3B86E7}"/>
              </a:ext>
            </a:extLst>
          </p:cNvPr>
          <p:cNvSpPr txBox="1"/>
          <p:nvPr/>
        </p:nvSpPr>
        <p:spPr>
          <a:xfrm>
            <a:off x="215829" y="2573744"/>
            <a:ext cx="7143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pPr fontAlgn="base"/>
            <a:endParaRPr lang="en-US" sz="1200" dirty="0"/>
          </a:p>
        </p:txBody>
      </p:sp>
      <p:pic>
        <p:nvPicPr>
          <p:cNvPr id="40" name="Picture 4" descr="Share, shared, sharing, social share icon">
            <a:extLst>
              <a:ext uri="{FF2B5EF4-FFF2-40B4-BE49-F238E27FC236}">
                <a16:creationId xmlns:a16="http://schemas.microsoft.com/office/drawing/2014/main" id="{FB70DD3F-7820-4AE9-9D78-577D7DA32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005" y="2131394"/>
            <a:ext cx="193125" cy="19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E78F65D6-2BE6-4D91-997C-744B7B0CAB08}"/>
              </a:ext>
            </a:extLst>
          </p:cNvPr>
          <p:cNvGrpSpPr/>
          <p:nvPr/>
        </p:nvGrpSpPr>
        <p:grpSpPr>
          <a:xfrm>
            <a:off x="315001" y="1896960"/>
            <a:ext cx="6456101" cy="1409765"/>
            <a:chOff x="1851102" y="4125951"/>
            <a:chExt cx="5252225" cy="914400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6092D3D-D4F8-473A-A1B9-3EF95A01DF76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125951"/>
              <a:ext cx="3129707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552BB4F-6B07-4CC2-8216-B3F7605C5A50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278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E058EBD-14B2-40FD-982A-FBBC78C5F3D5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ECCA862-0CE0-4FBC-BCBD-9974412DA384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5831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595667F-DFB4-4ADD-9033-5C42EBCC484A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A2A3646-6D79-40EA-8892-FA233520EC65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8879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956BAEC-374D-4DF6-B4DE-A4DEA249E3A4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4731099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5B25F8AE-0A2D-45A8-BAAC-E1981428F09C}"/>
              </a:ext>
            </a:extLst>
          </p:cNvPr>
          <p:cNvSpPr/>
          <p:nvPr/>
        </p:nvSpPr>
        <p:spPr>
          <a:xfrm>
            <a:off x="354227" y="2850105"/>
            <a:ext cx="7138903" cy="316822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A8A9DB4-30AE-42AC-8CFE-A9D544D540CD}"/>
              </a:ext>
            </a:extLst>
          </p:cNvPr>
          <p:cNvGrpSpPr/>
          <p:nvPr/>
        </p:nvGrpSpPr>
        <p:grpSpPr>
          <a:xfrm>
            <a:off x="1054" y="1858844"/>
            <a:ext cx="280014" cy="307777"/>
            <a:chOff x="7758774" y="3314682"/>
            <a:chExt cx="280014" cy="307777"/>
          </a:xfrm>
        </p:grpSpPr>
        <p:sp>
          <p:nvSpPr>
            <p:cNvPr id="55" name="Teardrop 54">
              <a:extLst>
                <a:ext uri="{FF2B5EF4-FFF2-40B4-BE49-F238E27FC236}">
                  <a16:creationId xmlns:a16="http://schemas.microsoft.com/office/drawing/2014/main" id="{5B8CAB91-7B91-463E-B253-B6C5A869FDCF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227D1FD-82E3-402D-A475-1B345EEE863D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6901774-22AE-4E44-826B-84D89E2BC2BA}"/>
              </a:ext>
            </a:extLst>
          </p:cNvPr>
          <p:cNvGrpSpPr/>
          <p:nvPr/>
        </p:nvGrpSpPr>
        <p:grpSpPr>
          <a:xfrm>
            <a:off x="1846" y="3140248"/>
            <a:ext cx="280014" cy="307777"/>
            <a:chOff x="7758774" y="3314682"/>
            <a:chExt cx="280014" cy="307777"/>
          </a:xfrm>
        </p:grpSpPr>
        <p:sp>
          <p:nvSpPr>
            <p:cNvPr id="58" name="Teardrop 57">
              <a:extLst>
                <a:ext uri="{FF2B5EF4-FFF2-40B4-BE49-F238E27FC236}">
                  <a16:creationId xmlns:a16="http://schemas.microsoft.com/office/drawing/2014/main" id="{3ED1020D-4F29-47F0-B35D-2296480AB4ED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491170D-8593-4227-9DFD-770F01737FE5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A026560F-4047-46CE-8DBD-567F42763658}"/>
              </a:ext>
            </a:extLst>
          </p:cNvPr>
          <p:cNvSpPr txBox="1">
            <a:spLocks/>
          </p:cNvSpPr>
          <p:nvPr/>
        </p:nvSpPr>
        <p:spPr>
          <a:xfrm>
            <a:off x="9865036" y="774631"/>
            <a:ext cx="1700782" cy="374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Checklist Details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36AB3A9-88BA-48A6-B7C6-338B76FF616E}"/>
              </a:ext>
            </a:extLst>
          </p:cNvPr>
          <p:cNvSpPr/>
          <p:nvPr/>
        </p:nvSpPr>
        <p:spPr>
          <a:xfrm>
            <a:off x="10217724" y="1287572"/>
            <a:ext cx="1854669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</a:rPr>
              <a:t>Checklist Title &amp; Summary</a:t>
            </a: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r>
              <a:rPr lang="en-US" sz="1050" dirty="0">
                <a:latin typeface="Arial" panose="020B0604020202020204" pitchFamily="34" charset="0"/>
              </a:rPr>
              <a:t>Checklist content  </a:t>
            </a: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r>
              <a:rPr lang="en-US" sz="1050" dirty="0">
                <a:latin typeface="Arial" panose="020B0604020202020204" pitchFamily="34" charset="0"/>
              </a:rPr>
              <a:t>Download feature</a:t>
            </a: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B608181-39CC-4A0C-A309-F1DDD16C8C80}"/>
              </a:ext>
            </a:extLst>
          </p:cNvPr>
          <p:cNvGrpSpPr/>
          <p:nvPr/>
        </p:nvGrpSpPr>
        <p:grpSpPr>
          <a:xfrm>
            <a:off x="-559" y="6239336"/>
            <a:ext cx="280014" cy="307777"/>
            <a:chOff x="7758774" y="3314682"/>
            <a:chExt cx="280014" cy="307777"/>
          </a:xfrm>
        </p:grpSpPr>
        <p:sp>
          <p:nvSpPr>
            <p:cNvPr id="63" name="Teardrop 62">
              <a:extLst>
                <a:ext uri="{FF2B5EF4-FFF2-40B4-BE49-F238E27FC236}">
                  <a16:creationId xmlns:a16="http://schemas.microsoft.com/office/drawing/2014/main" id="{0E4497A7-D840-423A-9F31-263AD991E6AC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470AE58-33F6-4ED9-B61F-DA77F16F1A4C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1106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6994320E-B319-664C-A296-638FAECC7864}"/>
              </a:ext>
            </a:extLst>
          </p:cNvPr>
          <p:cNvGrpSpPr/>
          <p:nvPr/>
        </p:nvGrpSpPr>
        <p:grpSpPr>
          <a:xfrm>
            <a:off x="365204" y="1260925"/>
            <a:ext cx="9264934" cy="1843793"/>
            <a:chOff x="365203" y="1420375"/>
            <a:chExt cx="11707191" cy="2329821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EBA840E-77C6-6F41-A7C8-E766632110CA}"/>
                </a:ext>
              </a:extLst>
            </p:cNvPr>
            <p:cNvSpPr/>
            <p:nvPr/>
          </p:nvSpPr>
          <p:spPr>
            <a:xfrm>
              <a:off x="365203" y="1420375"/>
              <a:ext cx="11707191" cy="232982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88A50DD-A14B-5C41-90FD-7FAF625720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203" y="1420377"/>
              <a:ext cx="11707191" cy="2329819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27F0F83-7371-5141-8376-4FFF21CB752A}"/>
                </a:ext>
              </a:extLst>
            </p:cNvPr>
            <p:cNvCxnSpPr>
              <a:cxnSpLocks/>
            </p:cNvCxnSpPr>
            <p:nvPr/>
          </p:nvCxnSpPr>
          <p:spPr>
            <a:xfrm>
              <a:off x="365203" y="1450239"/>
              <a:ext cx="11707191" cy="2299957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1F82C68-F5DB-8F45-97AA-371074111952}"/>
              </a:ext>
            </a:extLst>
          </p:cNvPr>
          <p:cNvGrpSpPr/>
          <p:nvPr/>
        </p:nvGrpSpPr>
        <p:grpSpPr>
          <a:xfrm>
            <a:off x="364554" y="3700656"/>
            <a:ext cx="6140151" cy="1471122"/>
            <a:chOff x="1851102" y="4125951"/>
            <a:chExt cx="5252225" cy="1066800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12313AE-6752-B949-B1A0-E54A2FEA8D1D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125951"/>
              <a:ext cx="3129707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4ABC0EA-030F-FA4A-89DC-2AC87586070E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278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FF9E418-54FF-0241-8648-E21927F9B07F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5B76436-3A8A-8D4C-AA36-C0D0D99AED40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5831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9BD5BDC-62E4-F44A-8822-6DCF0CD2472A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86D64125-BCE4-4540-8BA4-A81E61078D0D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8879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12F2743-CDCA-B84D-B25F-DE8362820797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731ACCC-A970-8442-8A41-CD88EB4BADF3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192751"/>
              <a:ext cx="4368141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E5B3148C-70B5-B643-8A54-6886A6EB7E0D}"/>
              </a:ext>
            </a:extLst>
          </p:cNvPr>
          <p:cNvSpPr/>
          <p:nvPr/>
        </p:nvSpPr>
        <p:spPr>
          <a:xfrm>
            <a:off x="6930245" y="3619400"/>
            <a:ext cx="2699891" cy="293419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E55965-87B3-4D6B-BF02-00BBCB214641}"/>
              </a:ext>
            </a:extLst>
          </p:cNvPr>
          <p:cNvSpPr txBox="1"/>
          <p:nvPr/>
        </p:nvSpPr>
        <p:spPr>
          <a:xfrm>
            <a:off x="487018" y="795652"/>
            <a:ext cx="11245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Fundamental Concepts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 Experience Process            Methods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Training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Resources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504B29-01CA-4627-BD7B-021EFCE17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1" y="42304"/>
            <a:ext cx="9616377" cy="64514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7ECEAC9-303B-4F8F-94A3-FB8162F44B48}"/>
              </a:ext>
            </a:extLst>
          </p:cNvPr>
          <p:cNvSpPr/>
          <p:nvPr/>
        </p:nvSpPr>
        <p:spPr>
          <a:xfrm>
            <a:off x="1496768" y="1103429"/>
            <a:ext cx="164876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C7D77F09-6131-6E42-B8E6-250950C6012A}"/>
              </a:ext>
            </a:extLst>
          </p:cNvPr>
          <p:cNvSpPr txBox="1">
            <a:spLocks/>
          </p:cNvSpPr>
          <p:nvPr/>
        </p:nvSpPr>
        <p:spPr>
          <a:xfrm>
            <a:off x="9865033" y="774631"/>
            <a:ext cx="2207353" cy="37451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Mega Menus </a:t>
            </a:r>
            <a:r>
              <a:rPr lang="en-US" sz="1500" dirty="0"/>
              <a:t>(1 of 3)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252668-2559-BE4F-8122-9EC7CF5EA4D2}"/>
              </a:ext>
            </a:extLst>
          </p:cNvPr>
          <p:cNvSpPr/>
          <p:nvPr/>
        </p:nvSpPr>
        <p:spPr>
          <a:xfrm>
            <a:off x="10217724" y="1287572"/>
            <a:ext cx="185466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</a:rPr>
              <a:t>Arrow indicates drop-down menu.</a:t>
            </a:r>
          </a:p>
          <a:p>
            <a:endParaRPr lang="en-US" sz="1050" dirty="0">
              <a:latin typeface="Arial" panose="020B0604020202020204" pitchFamily="34" charset="0"/>
            </a:endParaRPr>
          </a:p>
          <a:p>
            <a:r>
              <a:rPr lang="en-US" sz="1050" dirty="0">
                <a:latin typeface="Arial" panose="020B0604020202020204" pitchFamily="34" charset="0"/>
              </a:rPr>
              <a:t>Menu opens on hover.</a:t>
            </a: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r>
              <a:rPr lang="en-US" sz="1050" dirty="0">
                <a:latin typeface="Arial" panose="020B0604020202020204" pitchFamily="34" charset="0"/>
              </a:rPr>
              <a:t>Overview takes the user to the level-1 landing page.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FCA2585-158D-4A48-B3C9-CB22E1E340B0}"/>
              </a:ext>
            </a:extLst>
          </p:cNvPr>
          <p:cNvSpPr/>
          <p:nvPr/>
        </p:nvSpPr>
        <p:spPr>
          <a:xfrm>
            <a:off x="8127160" y="3380825"/>
            <a:ext cx="362573" cy="36257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9852A42-E9F8-1442-A6C3-CFC7E88168B3}"/>
              </a:ext>
            </a:extLst>
          </p:cNvPr>
          <p:cNvGrpSpPr/>
          <p:nvPr/>
        </p:nvGrpSpPr>
        <p:grpSpPr>
          <a:xfrm>
            <a:off x="3418709" y="769877"/>
            <a:ext cx="280014" cy="307777"/>
            <a:chOff x="7758774" y="3314682"/>
            <a:chExt cx="280014" cy="307777"/>
          </a:xfrm>
        </p:grpSpPr>
        <p:sp>
          <p:nvSpPr>
            <p:cNvPr id="41" name="Teardrop 40">
              <a:extLst>
                <a:ext uri="{FF2B5EF4-FFF2-40B4-BE49-F238E27FC236}">
                  <a16:creationId xmlns:a16="http://schemas.microsoft.com/office/drawing/2014/main" id="{8F4E7DC8-6FCF-7946-883B-51E3E145B8CA}"/>
                </a:ext>
              </a:extLst>
            </p:cNvPr>
            <p:cNvSpPr/>
            <p:nvPr/>
          </p:nvSpPr>
          <p:spPr>
            <a:xfrm rot="135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4C873BD-910D-4F41-A977-100C5FA4543E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4FA18BA-2B97-0041-8ECB-AC4DB2F3C154}"/>
              </a:ext>
            </a:extLst>
          </p:cNvPr>
          <p:cNvGrpSpPr/>
          <p:nvPr/>
        </p:nvGrpSpPr>
        <p:grpSpPr>
          <a:xfrm>
            <a:off x="9864947" y="1260925"/>
            <a:ext cx="280014" cy="307777"/>
            <a:chOff x="7758774" y="3314682"/>
            <a:chExt cx="280014" cy="307777"/>
          </a:xfrm>
        </p:grpSpPr>
        <p:sp>
          <p:nvSpPr>
            <p:cNvPr id="52" name="Teardrop 51">
              <a:extLst>
                <a:ext uri="{FF2B5EF4-FFF2-40B4-BE49-F238E27FC236}">
                  <a16:creationId xmlns:a16="http://schemas.microsoft.com/office/drawing/2014/main" id="{24A97931-08FF-0D43-BDF6-AA0DD4EA0C4A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ACAF38F-6593-DF43-8A31-A19C88137281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0F2FE5B-A1F4-4B40-A96A-CDE735796D56}"/>
              </a:ext>
            </a:extLst>
          </p:cNvPr>
          <p:cNvCxnSpPr>
            <a:cxnSpLocks/>
          </p:cNvCxnSpPr>
          <p:nvPr/>
        </p:nvCxnSpPr>
        <p:spPr>
          <a:xfrm flipV="1">
            <a:off x="9792182" y="146903"/>
            <a:ext cx="0" cy="6406696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9172FA78-B55D-C247-9D0D-F84D981CD6E3}"/>
              </a:ext>
            </a:extLst>
          </p:cNvPr>
          <p:cNvSpPr/>
          <p:nvPr/>
        </p:nvSpPr>
        <p:spPr>
          <a:xfrm>
            <a:off x="1491107" y="1173837"/>
            <a:ext cx="2637979" cy="17342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444500" dist="38100" dir="8940000" sx="110000" sy="11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Arial" panose="020B0604020202020204" pitchFamily="34" charset="0"/>
              </a:rPr>
              <a:t>Overview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Arial" panose="020B0604020202020204" pitchFamily="34" charset="0"/>
              </a:rPr>
              <a:t>Underlying Principles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Arial" panose="020B0604020202020204" pitchFamily="34" charset="0"/>
              </a:rPr>
              <a:t>Establishing Value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Arial" panose="020B0604020202020204" pitchFamily="34" charset="0"/>
              </a:rPr>
              <a:t>Design Thinking</a:t>
            </a:r>
            <a:endParaRPr lang="en-US" sz="1400" dirty="0"/>
          </a:p>
        </p:txBody>
      </p:sp>
      <p:sp>
        <p:nvSpPr>
          <p:cNvPr id="89" name="L-Shape 88">
            <a:extLst>
              <a:ext uri="{FF2B5EF4-FFF2-40B4-BE49-F238E27FC236}">
                <a16:creationId xmlns:a16="http://schemas.microsoft.com/office/drawing/2014/main" id="{4F59508B-241A-0A4F-86C7-7EE5B8C75F4E}"/>
              </a:ext>
            </a:extLst>
          </p:cNvPr>
          <p:cNvSpPr/>
          <p:nvPr/>
        </p:nvSpPr>
        <p:spPr>
          <a:xfrm rot="18900000">
            <a:off x="8886280" y="891194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L-Shape 89">
            <a:extLst>
              <a:ext uri="{FF2B5EF4-FFF2-40B4-BE49-F238E27FC236}">
                <a16:creationId xmlns:a16="http://schemas.microsoft.com/office/drawing/2014/main" id="{A2558F08-F716-C045-926F-17B26364B06C}"/>
              </a:ext>
            </a:extLst>
          </p:cNvPr>
          <p:cNvSpPr/>
          <p:nvPr/>
        </p:nvSpPr>
        <p:spPr>
          <a:xfrm rot="18900000">
            <a:off x="5490393" y="886289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L-Shape 90">
            <a:extLst>
              <a:ext uri="{FF2B5EF4-FFF2-40B4-BE49-F238E27FC236}">
                <a16:creationId xmlns:a16="http://schemas.microsoft.com/office/drawing/2014/main" id="{7B033640-3043-A748-B385-4FE50CC26B97}"/>
              </a:ext>
            </a:extLst>
          </p:cNvPr>
          <p:cNvSpPr/>
          <p:nvPr/>
        </p:nvSpPr>
        <p:spPr>
          <a:xfrm rot="18900000">
            <a:off x="3230079" y="896351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5F8E4954-70DF-4645-BA51-699997C05BCB}"/>
              </a:ext>
            </a:extLst>
          </p:cNvPr>
          <p:cNvGrpSpPr/>
          <p:nvPr/>
        </p:nvGrpSpPr>
        <p:grpSpPr>
          <a:xfrm>
            <a:off x="9875828" y="2222302"/>
            <a:ext cx="280014" cy="307777"/>
            <a:chOff x="7758774" y="3314682"/>
            <a:chExt cx="280014" cy="307777"/>
          </a:xfrm>
        </p:grpSpPr>
        <p:sp>
          <p:nvSpPr>
            <p:cNvPr id="93" name="Teardrop 92">
              <a:extLst>
                <a:ext uri="{FF2B5EF4-FFF2-40B4-BE49-F238E27FC236}">
                  <a16:creationId xmlns:a16="http://schemas.microsoft.com/office/drawing/2014/main" id="{3911D4F4-1758-E540-92A7-9CBC5615D42C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73C4D53-007F-924F-943B-2762A0376C79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365672F-EE54-0F4C-B3EA-AC4A5CA14037}"/>
              </a:ext>
            </a:extLst>
          </p:cNvPr>
          <p:cNvGrpSpPr/>
          <p:nvPr/>
        </p:nvGrpSpPr>
        <p:grpSpPr>
          <a:xfrm>
            <a:off x="1155986" y="1254973"/>
            <a:ext cx="280014" cy="307777"/>
            <a:chOff x="7758774" y="3314682"/>
            <a:chExt cx="280014" cy="307777"/>
          </a:xfrm>
        </p:grpSpPr>
        <p:sp>
          <p:nvSpPr>
            <p:cNvPr id="102" name="Teardrop 101">
              <a:extLst>
                <a:ext uri="{FF2B5EF4-FFF2-40B4-BE49-F238E27FC236}">
                  <a16:creationId xmlns:a16="http://schemas.microsoft.com/office/drawing/2014/main" id="{9709BA09-CB4D-244B-8787-F8800796BCB9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90B4FC3-0BFB-5340-A721-692666BFD3BB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48" name="L-Shape 47">
            <a:extLst>
              <a:ext uri="{FF2B5EF4-FFF2-40B4-BE49-F238E27FC236}">
                <a16:creationId xmlns:a16="http://schemas.microsoft.com/office/drawing/2014/main" id="{37F0134F-9ACF-4E4E-9D9C-E12672F543C7}"/>
              </a:ext>
            </a:extLst>
          </p:cNvPr>
          <p:cNvSpPr/>
          <p:nvPr/>
        </p:nvSpPr>
        <p:spPr>
          <a:xfrm rot="18900000">
            <a:off x="7665516" y="904697"/>
            <a:ext cx="84425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695A8CA-7382-304A-80D8-80D1A0008E56}"/>
              </a:ext>
            </a:extLst>
          </p:cNvPr>
          <p:cNvSpPr/>
          <p:nvPr/>
        </p:nvSpPr>
        <p:spPr>
          <a:xfrm>
            <a:off x="8686935" y="146903"/>
            <a:ext cx="616825" cy="157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83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6994320E-B319-664C-A296-638FAECC7864}"/>
              </a:ext>
            </a:extLst>
          </p:cNvPr>
          <p:cNvGrpSpPr/>
          <p:nvPr/>
        </p:nvGrpSpPr>
        <p:grpSpPr>
          <a:xfrm>
            <a:off x="365204" y="1260925"/>
            <a:ext cx="9264934" cy="1843793"/>
            <a:chOff x="365203" y="1420375"/>
            <a:chExt cx="11707191" cy="2329821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EBA840E-77C6-6F41-A7C8-E766632110CA}"/>
                </a:ext>
              </a:extLst>
            </p:cNvPr>
            <p:cNvSpPr/>
            <p:nvPr/>
          </p:nvSpPr>
          <p:spPr>
            <a:xfrm>
              <a:off x="365203" y="1420375"/>
              <a:ext cx="11707191" cy="232982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88A50DD-A14B-5C41-90FD-7FAF625720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203" y="1420377"/>
              <a:ext cx="11707191" cy="2329819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27F0F83-7371-5141-8376-4FFF21CB752A}"/>
                </a:ext>
              </a:extLst>
            </p:cNvPr>
            <p:cNvCxnSpPr>
              <a:cxnSpLocks/>
            </p:cNvCxnSpPr>
            <p:nvPr/>
          </p:nvCxnSpPr>
          <p:spPr>
            <a:xfrm>
              <a:off x="365203" y="1450239"/>
              <a:ext cx="11707191" cy="2299957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1F82C68-F5DB-8F45-97AA-371074111952}"/>
              </a:ext>
            </a:extLst>
          </p:cNvPr>
          <p:cNvGrpSpPr/>
          <p:nvPr/>
        </p:nvGrpSpPr>
        <p:grpSpPr>
          <a:xfrm>
            <a:off x="364554" y="3700656"/>
            <a:ext cx="6140151" cy="1471122"/>
            <a:chOff x="1851102" y="4125951"/>
            <a:chExt cx="5252225" cy="1066800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12313AE-6752-B949-B1A0-E54A2FEA8D1D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125951"/>
              <a:ext cx="3129707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4ABC0EA-030F-FA4A-89DC-2AC87586070E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278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FF9E418-54FF-0241-8648-E21927F9B07F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5B76436-3A8A-8D4C-AA36-C0D0D99AED40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5831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9BD5BDC-62E4-F44A-8822-6DCF0CD2472A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86D64125-BCE4-4540-8BA4-A81E61078D0D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8879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12F2743-CDCA-B84D-B25F-DE8362820797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731ACCC-A970-8442-8A41-CD88EB4BADF3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192751"/>
              <a:ext cx="4368141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E5B3148C-70B5-B643-8A54-6886A6EB7E0D}"/>
              </a:ext>
            </a:extLst>
          </p:cNvPr>
          <p:cNvSpPr/>
          <p:nvPr/>
        </p:nvSpPr>
        <p:spPr>
          <a:xfrm>
            <a:off x="6930245" y="3619400"/>
            <a:ext cx="2699891" cy="293419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E55965-87B3-4D6B-BF02-00BBCB214641}"/>
              </a:ext>
            </a:extLst>
          </p:cNvPr>
          <p:cNvSpPr txBox="1"/>
          <p:nvPr/>
        </p:nvSpPr>
        <p:spPr>
          <a:xfrm>
            <a:off x="487018" y="795652"/>
            <a:ext cx="11245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Fundamental Concepts   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 Experience Process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Methods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Training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Resources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504B29-01CA-4627-BD7B-021EFCE17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1" y="42304"/>
            <a:ext cx="9616377" cy="64514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7ECEAC9-303B-4F8F-94A3-FB8162F44B48}"/>
              </a:ext>
            </a:extLst>
          </p:cNvPr>
          <p:cNvSpPr/>
          <p:nvPr/>
        </p:nvSpPr>
        <p:spPr>
          <a:xfrm>
            <a:off x="3654179" y="1103429"/>
            <a:ext cx="1703629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C7D77F09-6131-6E42-B8E6-250950C6012A}"/>
              </a:ext>
            </a:extLst>
          </p:cNvPr>
          <p:cNvSpPr txBox="1">
            <a:spLocks/>
          </p:cNvSpPr>
          <p:nvPr/>
        </p:nvSpPr>
        <p:spPr>
          <a:xfrm>
            <a:off x="9865033" y="774631"/>
            <a:ext cx="2207353" cy="3745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Mega Menus</a:t>
            </a:r>
            <a:r>
              <a:rPr lang="en-US" sz="1400" dirty="0">
                <a:solidFill>
                  <a:prstClr val="black"/>
                </a:solidFill>
              </a:rPr>
              <a:t> (2 of 3)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FCA2585-158D-4A48-B3C9-CB22E1E340B0}"/>
              </a:ext>
            </a:extLst>
          </p:cNvPr>
          <p:cNvSpPr/>
          <p:nvPr/>
        </p:nvSpPr>
        <p:spPr>
          <a:xfrm>
            <a:off x="8127160" y="3380825"/>
            <a:ext cx="362573" cy="36257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0F2FE5B-A1F4-4B40-A96A-CDE735796D56}"/>
              </a:ext>
            </a:extLst>
          </p:cNvPr>
          <p:cNvCxnSpPr>
            <a:cxnSpLocks/>
          </p:cNvCxnSpPr>
          <p:nvPr/>
        </p:nvCxnSpPr>
        <p:spPr>
          <a:xfrm flipV="1">
            <a:off x="9792182" y="146903"/>
            <a:ext cx="0" cy="6406696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9172FA78-B55D-C247-9D0D-F84D981CD6E3}"/>
              </a:ext>
            </a:extLst>
          </p:cNvPr>
          <p:cNvSpPr/>
          <p:nvPr/>
        </p:nvSpPr>
        <p:spPr>
          <a:xfrm>
            <a:off x="3648519" y="1173836"/>
            <a:ext cx="2039759" cy="24455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444500" dist="38100" dir="8940000" sx="110000" sy="11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400" dirty="0"/>
              <a:t>Overview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Plan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Iterate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Understand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Evaluate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Produce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Measure</a:t>
            </a:r>
          </a:p>
        </p:txBody>
      </p:sp>
      <p:sp>
        <p:nvSpPr>
          <p:cNvPr id="36" name="L-Shape 35">
            <a:extLst>
              <a:ext uri="{FF2B5EF4-FFF2-40B4-BE49-F238E27FC236}">
                <a16:creationId xmlns:a16="http://schemas.microsoft.com/office/drawing/2014/main" id="{F5467079-FE4F-AE48-8391-6641D51639A9}"/>
              </a:ext>
            </a:extLst>
          </p:cNvPr>
          <p:cNvSpPr/>
          <p:nvPr/>
        </p:nvSpPr>
        <p:spPr>
          <a:xfrm rot="18900000">
            <a:off x="8886280" y="891194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-Shape 36">
            <a:extLst>
              <a:ext uri="{FF2B5EF4-FFF2-40B4-BE49-F238E27FC236}">
                <a16:creationId xmlns:a16="http://schemas.microsoft.com/office/drawing/2014/main" id="{D5DACBF3-FA85-EA4F-A829-EA751E223AEE}"/>
              </a:ext>
            </a:extLst>
          </p:cNvPr>
          <p:cNvSpPr/>
          <p:nvPr/>
        </p:nvSpPr>
        <p:spPr>
          <a:xfrm rot="18900000">
            <a:off x="5490393" y="886289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-Shape 37">
            <a:extLst>
              <a:ext uri="{FF2B5EF4-FFF2-40B4-BE49-F238E27FC236}">
                <a16:creationId xmlns:a16="http://schemas.microsoft.com/office/drawing/2014/main" id="{0640BA6D-96D9-EF4D-9F33-A1D72CE54B96}"/>
              </a:ext>
            </a:extLst>
          </p:cNvPr>
          <p:cNvSpPr/>
          <p:nvPr/>
        </p:nvSpPr>
        <p:spPr>
          <a:xfrm rot="18900000">
            <a:off x="3230079" y="896351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-Shape 31">
            <a:extLst>
              <a:ext uri="{FF2B5EF4-FFF2-40B4-BE49-F238E27FC236}">
                <a16:creationId xmlns:a16="http://schemas.microsoft.com/office/drawing/2014/main" id="{32C1010B-E58F-444A-9766-A572350E6374}"/>
              </a:ext>
            </a:extLst>
          </p:cNvPr>
          <p:cNvSpPr/>
          <p:nvPr/>
        </p:nvSpPr>
        <p:spPr>
          <a:xfrm rot="18900000">
            <a:off x="7665516" y="904697"/>
            <a:ext cx="84425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B07E4F5-3E93-5441-80B0-5FDB695818A6}"/>
              </a:ext>
            </a:extLst>
          </p:cNvPr>
          <p:cNvSpPr/>
          <p:nvPr/>
        </p:nvSpPr>
        <p:spPr>
          <a:xfrm>
            <a:off x="8686935" y="146903"/>
            <a:ext cx="616825" cy="157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0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EE55965-87B3-4D6B-BF02-00BBCB214641}"/>
              </a:ext>
            </a:extLst>
          </p:cNvPr>
          <p:cNvSpPr txBox="1"/>
          <p:nvPr/>
        </p:nvSpPr>
        <p:spPr>
          <a:xfrm>
            <a:off x="487018" y="795652"/>
            <a:ext cx="11245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Fundamental Concepts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 Experience Process            Methods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Training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Resources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994320E-B319-664C-A296-638FAECC7864}"/>
              </a:ext>
            </a:extLst>
          </p:cNvPr>
          <p:cNvGrpSpPr/>
          <p:nvPr/>
        </p:nvGrpSpPr>
        <p:grpSpPr>
          <a:xfrm>
            <a:off x="365204" y="1260925"/>
            <a:ext cx="9264934" cy="1843793"/>
            <a:chOff x="365203" y="1420375"/>
            <a:chExt cx="11707191" cy="2329821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EBA840E-77C6-6F41-A7C8-E766632110CA}"/>
                </a:ext>
              </a:extLst>
            </p:cNvPr>
            <p:cNvSpPr/>
            <p:nvPr/>
          </p:nvSpPr>
          <p:spPr>
            <a:xfrm>
              <a:off x="365203" y="1420375"/>
              <a:ext cx="11707191" cy="232982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88A50DD-A14B-5C41-90FD-7FAF625720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203" y="1420377"/>
              <a:ext cx="11707191" cy="2329819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27F0F83-7371-5141-8376-4FFF21CB752A}"/>
                </a:ext>
              </a:extLst>
            </p:cNvPr>
            <p:cNvCxnSpPr>
              <a:cxnSpLocks/>
            </p:cNvCxnSpPr>
            <p:nvPr/>
          </p:nvCxnSpPr>
          <p:spPr>
            <a:xfrm>
              <a:off x="365203" y="1450239"/>
              <a:ext cx="11707191" cy="2299957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1F82C68-F5DB-8F45-97AA-371074111952}"/>
              </a:ext>
            </a:extLst>
          </p:cNvPr>
          <p:cNvGrpSpPr/>
          <p:nvPr/>
        </p:nvGrpSpPr>
        <p:grpSpPr>
          <a:xfrm>
            <a:off x="364554" y="3700656"/>
            <a:ext cx="6140151" cy="1471122"/>
            <a:chOff x="1851102" y="4125951"/>
            <a:chExt cx="5252225" cy="1066800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12313AE-6752-B949-B1A0-E54A2FEA8D1D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125951"/>
              <a:ext cx="3129707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4ABC0EA-030F-FA4A-89DC-2AC87586070E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278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FF9E418-54FF-0241-8648-E21927F9B07F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5B76436-3A8A-8D4C-AA36-C0D0D99AED40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5831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9BD5BDC-62E4-F44A-8822-6DCF0CD2472A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86D64125-BCE4-4540-8BA4-A81E61078D0D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8879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12F2743-CDCA-B84D-B25F-DE8362820797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731ACCC-A970-8442-8A41-CD88EB4BADF3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192751"/>
              <a:ext cx="4368141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E5B3148C-70B5-B643-8A54-6886A6EB7E0D}"/>
              </a:ext>
            </a:extLst>
          </p:cNvPr>
          <p:cNvSpPr/>
          <p:nvPr/>
        </p:nvSpPr>
        <p:spPr>
          <a:xfrm>
            <a:off x="6930245" y="3619400"/>
            <a:ext cx="2699891" cy="293419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504B29-01CA-4627-BD7B-021EFCE17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1" y="42304"/>
            <a:ext cx="9616377" cy="64514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7ECEAC9-303B-4F8F-94A3-FB8162F44B48}"/>
              </a:ext>
            </a:extLst>
          </p:cNvPr>
          <p:cNvSpPr/>
          <p:nvPr/>
        </p:nvSpPr>
        <p:spPr>
          <a:xfrm>
            <a:off x="8043868" y="1103429"/>
            <a:ext cx="772613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C7D77F09-6131-6E42-B8E6-250950C6012A}"/>
              </a:ext>
            </a:extLst>
          </p:cNvPr>
          <p:cNvSpPr txBox="1">
            <a:spLocks/>
          </p:cNvSpPr>
          <p:nvPr/>
        </p:nvSpPr>
        <p:spPr>
          <a:xfrm>
            <a:off x="9865033" y="774631"/>
            <a:ext cx="2207353" cy="37451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Mega Menus</a:t>
            </a:r>
            <a:r>
              <a:rPr lang="en-US" sz="1700" dirty="0"/>
              <a:t> (1 of 3)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FCA2585-158D-4A48-B3C9-CB22E1E340B0}"/>
              </a:ext>
            </a:extLst>
          </p:cNvPr>
          <p:cNvSpPr/>
          <p:nvPr/>
        </p:nvSpPr>
        <p:spPr>
          <a:xfrm>
            <a:off x="8127160" y="3380825"/>
            <a:ext cx="362573" cy="36257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0F2FE5B-A1F4-4B40-A96A-CDE735796D56}"/>
              </a:ext>
            </a:extLst>
          </p:cNvPr>
          <p:cNvCxnSpPr>
            <a:cxnSpLocks/>
          </p:cNvCxnSpPr>
          <p:nvPr/>
        </p:nvCxnSpPr>
        <p:spPr>
          <a:xfrm flipV="1">
            <a:off x="9792182" y="146903"/>
            <a:ext cx="0" cy="6406696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9172FA78-B55D-C247-9D0D-F84D981CD6E3}"/>
              </a:ext>
            </a:extLst>
          </p:cNvPr>
          <p:cNvSpPr/>
          <p:nvPr/>
        </p:nvSpPr>
        <p:spPr>
          <a:xfrm>
            <a:off x="5100637" y="1173837"/>
            <a:ext cx="3715843" cy="1843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444500" dist="38100" dir="8940000" sx="110000" sy="11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400" dirty="0"/>
              <a:t>Overview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Playbooks		Videos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Tools		Newsletters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Personas		FAQs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Case Studies		Glossary</a:t>
            </a:r>
          </a:p>
        </p:txBody>
      </p:sp>
      <p:sp>
        <p:nvSpPr>
          <p:cNvPr id="4" name="L-Shape 3">
            <a:extLst>
              <a:ext uri="{FF2B5EF4-FFF2-40B4-BE49-F238E27FC236}">
                <a16:creationId xmlns:a16="http://schemas.microsoft.com/office/drawing/2014/main" id="{D2F08EEF-3F74-154F-9B9A-83967229648F}"/>
              </a:ext>
            </a:extLst>
          </p:cNvPr>
          <p:cNvSpPr/>
          <p:nvPr/>
        </p:nvSpPr>
        <p:spPr>
          <a:xfrm rot="18900000">
            <a:off x="8886280" y="891194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-Shape 28">
            <a:extLst>
              <a:ext uri="{FF2B5EF4-FFF2-40B4-BE49-F238E27FC236}">
                <a16:creationId xmlns:a16="http://schemas.microsoft.com/office/drawing/2014/main" id="{A94CAA48-A037-9749-BCEA-DDC574116FE1}"/>
              </a:ext>
            </a:extLst>
          </p:cNvPr>
          <p:cNvSpPr/>
          <p:nvPr/>
        </p:nvSpPr>
        <p:spPr>
          <a:xfrm rot="18900000">
            <a:off x="5490393" y="886289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-Shape 29">
            <a:extLst>
              <a:ext uri="{FF2B5EF4-FFF2-40B4-BE49-F238E27FC236}">
                <a16:creationId xmlns:a16="http://schemas.microsoft.com/office/drawing/2014/main" id="{C85337C1-6A7C-B243-85F6-96095AD82C51}"/>
              </a:ext>
            </a:extLst>
          </p:cNvPr>
          <p:cNvSpPr/>
          <p:nvPr/>
        </p:nvSpPr>
        <p:spPr>
          <a:xfrm rot="18900000">
            <a:off x="3230079" y="896351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9852A42-E9F8-1442-A6C3-CFC7E88168B3}"/>
              </a:ext>
            </a:extLst>
          </p:cNvPr>
          <p:cNvGrpSpPr/>
          <p:nvPr/>
        </p:nvGrpSpPr>
        <p:grpSpPr>
          <a:xfrm>
            <a:off x="8768474" y="1732123"/>
            <a:ext cx="280014" cy="307777"/>
            <a:chOff x="7758774" y="3314682"/>
            <a:chExt cx="280014" cy="307777"/>
          </a:xfrm>
        </p:grpSpPr>
        <p:sp>
          <p:nvSpPr>
            <p:cNvPr id="41" name="Teardrop 40">
              <a:extLst>
                <a:ext uri="{FF2B5EF4-FFF2-40B4-BE49-F238E27FC236}">
                  <a16:creationId xmlns:a16="http://schemas.microsoft.com/office/drawing/2014/main" id="{8F4E7DC8-6FCF-7946-883B-51E3E145B8CA}"/>
                </a:ext>
              </a:extLst>
            </p:cNvPr>
            <p:cNvSpPr/>
            <p:nvPr/>
          </p:nvSpPr>
          <p:spPr>
            <a:xfrm rot="135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4C873BD-910D-4F41-A977-100C5FA4543E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6585C6B7-7194-D649-8B4E-E4FC2A7CD12C}"/>
              </a:ext>
            </a:extLst>
          </p:cNvPr>
          <p:cNvSpPr/>
          <p:nvPr/>
        </p:nvSpPr>
        <p:spPr>
          <a:xfrm>
            <a:off x="10217724" y="1287572"/>
            <a:ext cx="1854669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</a:rPr>
              <a:t>When there isn’t enough space to display the dropdown to the right, the dropdown is placed to the left.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73FE74B-E52F-4445-A5A8-D2DCF9E0543C}"/>
              </a:ext>
            </a:extLst>
          </p:cNvPr>
          <p:cNvGrpSpPr/>
          <p:nvPr/>
        </p:nvGrpSpPr>
        <p:grpSpPr>
          <a:xfrm>
            <a:off x="9864947" y="1260925"/>
            <a:ext cx="280014" cy="307777"/>
            <a:chOff x="7758774" y="3314682"/>
            <a:chExt cx="280014" cy="307777"/>
          </a:xfrm>
        </p:grpSpPr>
        <p:sp>
          <p:nvSpPr>
            <p:cNvPr id="33" name="Teardrop 32">
              <a:extLst>
                <a:ext uri="{FF2B5EF4-FFF2-40B4-BE49-F238E27FC236}">
                  <a16:creationId xmlns:a16="http://schemas.microsoft.com/office/drawing/2014/main" id="{CD317590-C128-1041-83DB-B7B85EBC6950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DFD1678-0F06-E043-82CA-9E84B229BB04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EFD90D66-7396-CD44-A05C-69CEC94ACD15}"/>
              </a:ext>
            </a:extLst>
          </p:cNvPr>
          <p:cNvSpPr/>
          <p:nvPr/>
        </p:nvSpPr>
        <p:spPr>
          <a:xfrm>
            <a:off x="599" y="6823985"/>
            <a:ext cx="12187512" cy="13123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F9C0517-1E6B-7444-8707-56D3238AD39E}"/>
              </a:ext>
            </a:extLst>
          </p:cNvPr>
          <p:cNvSpPr/>
          <p:nvPr/>
        </p:nvSpPr>
        <p:spPr>
          <a:xfrm>
            <a:off x="-5365" y="7760456"/>
            <a:ext cx="9600736" cy="371627"/>
          </a:xfrm>
          <a:prstGeom prst="rect">
            <a:avLst/>
          </a:prstGeom>
          <a:solidFill>
            <a:srgbClr val="184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 dirty="0"/>
              <a:t>Site Map</a:t>
            </a:r>
            <a:r>
              <a:rPr lang="en-US" sz="1000" dirty="0"/>
              <a:t>              Contact Us:  </a:t>
            </a:r>
            <a:r>
              <a:rPr lang="en-US" sz="10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name@vha.gov</a:t>
            </a:r>
            <a:r>
              <a:rPr lang="en-US" sz="1000" dirty="0">
                <a:solidFill>
                  <a:schemeClr val="bg1"/>
                </a:solidFill>
              </a:rPr>
              <a:t>     </a:t>
            </a:r>
            <a:r>
              <a:rPr lang="en-US" sz="1000" dirty="0"/>
              <a:t>800-999-9999              Tell us how we’re doing!  </a:t>
            </a:r>
            <a:r>
              <a:rPr lang="en-US" sz="1000" u="sng" dirty="0"/>
              <a:t>Provide Feedback Here</a:t>
            </a:r>
            <a:r>
              <a:rPr lang="en-US" sz="1000" dirty="0"/>
              <a:t>               Provide new content for UX Guide:  </a:t>
            </a:r>
            <a:r>
              <a:rPr lang="en-US" sz="1000" u="sng" dirty="0"/>
              <a:t>Participate Now</a:t>
            </a:r>
          </a:p>
        </p:txBody>
      </p:sp>
      <p:sp>
        <p:nvSpPr>
          <p:cNvPr id="39" name="L-Shape 38">
            <a:extLst>
              <a:ext uri="{FF2B5EF4-FFF2-40B4-BE49-F238E27FC236}">
                <a16:creationId xmlns:a16="http://schemas.microsoft.com/office/drawing/2014/main" id="{191FA231-DC36-4449-B7CC-22EE0F137DA5}"/>
              </a:ext>
            </a:extLst>
          </p:cNvPr>
          <p:cNvSpPr/>
          <p:nvPr/>
        </p:nvSpPr>
        <p:spPr>
          <a:xfrm rot="18900000">
            <a:off x="7665516" y="904697"/>
            <a:ext cx="84425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E692E59-69FC-174B-8A09-58452E8373C1}"/>
              </a:ext>
            </a:extLst>
          </p:cNvPr>
          <p:cNvSpPr/>
          <p:nvPr/>
        </p:nvSpPr>
        <p:spPr>
          <a:xfrm>
            <a:off x="8686935" y="146903"/>
            <a:ext cx="616825" cy="157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12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43F476-63D7-4524-8D73-0CCC6A2D5745}"/>
              </a:ext>
            </a:extLst>
          </p:cNvPr>
          <p:cNvSpPr txBox="1"/>
          <p:nvPr/>
        </p:nvSpPr>
        <p:spPr>
          <a:xfrm>
            <a:off x="4724457" y="304401"/>
            <a:ext cx="3962944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User Experience Guide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161375-C5BA-4D24-8DC2-2071826FBDA8}"/>
              </a:ext>
            </a:extLst>
          </p:cNvPr>
          <p:cNvSpPr txBox="1"/>
          <p:nvPr/>
        </p:nvSpPr>
        <p:spPr>
          <a:xfrm>
            <a:off x="487018" y="795652"/>
            <a:ext cx="11245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Fundamental Concepts   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 Experience Process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Methods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Training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Resources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095AF4F-F841-4640-BC55-FD1CAD4F9ED6}"/>
              </a:ext>
            </a:extLst>
          </p:cNvPr>
          <p:cNvSpPr txBox="1">
            <a:spLocks/>
          </p:cNvSpPr>
          <p:nvPr/>
        </p:nvSpPr>
        <p:spPr>
          <a:xfrm>
            <a:off x="9865034" y="774631"/>
            <a:ext cx="3899315" cy="374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UX Process Overview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505F939-766D-40E3-BB6C-46EC600D7750}"/>
              </a:ext>
            </a:extLst>
          </p:cNvPr>
          <p:cNvGrpSpPr/>
          <p:nvPr/>
        </p:nvGrpSpPr>
        <p:grpSpPr>
          <a:xfrm>
            <a:off x="9864947" y="1260925"/>
            <a:ext cx="280014" cy="307777"/>
            <a:chOff x="7758774" y="3314682"/>
            <a:chExt cx="280014" cy="307777"/>
          </a:xfrm>
        </p:grpSpPr>
        <p:sp>
          <p:nvSpPr>
            <p:cNvPr id="9" name="Teardrop 8">
              <a:extLst>
                <a:ext uri="{FF2B5EF4-FFF2-40B4-BE49-F238E27FC236}">
                  <a16:creationId xmlns:a16="http://schemas.microsoft.com/office/drawing/2014/main" id="{8900A0C9-FE1C-4412-B633-F73AD1E35954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95451A7-CE85-44E7-8906-7480A882E960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7A8D4DE-D416-4971-9701-C3F2EBE8C863}"/>
              </a:ext>
            </a:extLst>
          </p:cNvPr>
          <p:cNvGrpSpPr/>
          <p:nvPr/>
        </p:nvGrpSpPr>
        <p:grpSpPr>
          <a:xfrm>
            <a:off x="9865739" y="2542329"/>
            <a:ext cx="280014" cy="307777"/>
            <a:chOff x="7758774" y="3314682"/>
            <a:chExt cx="280014" cy="307777"/>
          </a:xfrm>
        </p:grpSpPr>
        <p:sp>
          <p:nvSpPr>
            <p:cNvPr id="12" name="Teardrop 11">
              <a:extLst>
                <a:ext uri="{FF2B5EF4-FFF2-40B4-BE49-F238E27FC236}">
                  <a16:creationId xmlns:a16="http://schemas.microsoft.com/office/drawing/2014/main" id="{3E9E0E21-6D41-4EA4-9FB4-0F898E425A58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494755C-967F-4018-953A-710AC9919E05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92D13B-5ECC-4035-92FF-011B2CA5FA21}"/>
              </a:ext>
            </a:extLst>
          </p:cNvPr>
          <p:cNvGrpSpPr/>
          <p:nvPr/>
        </p:nvGrpSpPr>
        <p:grpSpPr>
          <a:xfrm>
            <a:off x="9842907" y="4131528"/>
            <a:ext cx="280014" cy="307777"/>
            <a:chOff x="7758774" y="3314682"/>
            <a:chExt cx="280014" cy="307777"/>
          </a:xfrm>
        </p:grpSpPr>
        <p:sp>
          <p:nvSpPr>
            <p:cNvPr id="15" name="Teardrop 14">
              <a:extLst>
                <a:ext uri="{FF2B5EF4-FFF2-40B4-BE49-F238E27FC236}">
                  <a16:creationId xmlns:a16="http://schemas.microsoft.com/office/drawing/2014/main" id="{786D06B0-F3E8-4854-875F-5205176DDE47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F74DC67-26F7-4EEB-B54B-D73E57CF5B1E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B3C2CD-CCFB-4E8D-B3AD-322A872C91C6}"/>
              </a:ext>
            </a:extLst>
          </p:cNvPr>
          <p:cNvCxnSpPr>
            <a:cxnSpLocks/>
          </p:cNvCxnSpPr>
          <p:nvPr/>
        </p:nvCxnSpPr>
        <p:spPr>
          <a:xfrm flipV="1">
            <a:off x="9792182" y="146903"/>
            <a:ext cx="0" cy="6406696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EFD0A76C-E333-4C5F-A32C-6A76197C0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1" y="42304"/>
            <a:ext cx="9616377" cy="64514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13A91F7-27BF-4CAB-AD24-6E278A942265}"/>
              </a:ext>
            </a:extLst>
          </p:cNvPr>
          <p:cNvSpPr/>
          <p:nvPr/>
        </p:nvSpPr>
        <p:spPr>
          <a:xfrm>
            <a:off x="8491045" y="42304"/>
            <a:ext cx="807473" cy="282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4" descr="Share, shared, sharing, social share icon">
            <a:extLst>
              <a:ext uri="{FF2B5EF4-FFF2-40B4-BE49-F238E27FC236}">
                <a16:creationId xmlns:a16="http://schemas.microsoft.com/office/drawing/2014/main" id="{D7671823-3BC0-4A83-9CDF-7392F63DB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1205" y="1461542"/>
            <a:ext cx="193125" cy="19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61EA903C-BB25-4753-B613-EC3BDEB03F80}"/>
              </a:ext>
            </a:extLst>
          </p:cNvPr>
          <p:cNvGrpSpPr/>
          <p:nvPr/>
        </p:nvGrpSpPr>
        <p:grpSpPr>
          <a:xfrm>
            <a:off x="202614" y="1380305"/>
            <a:ext cx="2560320" cy="418384"/>
            <a:chOff x="202614" y="3853988"/>
            <a:chExt cx="2560320" cy="18997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5B44DE1-D2AC-4B68-91CF-84B071385D2C}"/>
                </a:ext>
              </a:extLst>
            </p:cNvPr>
            <p:cNvSpPr/>
            <p:nvPr/>
          </p:nvSpPr>
          <p:spPr>
            <a:xfrm rot="5400000" flipV="1">
              <a:off x="1391334" y="2665268"/>
              <a:ext cx="182880" cy="2560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6182DB9-7D96-432A-8ECA-55BEE154C18F}"/>
                </a:ext>
              </a:extLst>
            </p:cNvPr>
            <p:cNvSpPr/>
            <p:nvPr/>
          </p:nvSpPr>
          <p:spPr>
            <a:xfrm rot="5400000" flipV="1">
              <a:off x="147585" y="3929663"/>
              <a:ext cx="182880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57515D0-68D8-49E9-B6A6-14B755DB0549}"/>
              </a:ext>
            </a:extLst>
          </p:cNvPr>
          <p:cNvSpPr txBox="1"/>
          <p:nvPr/>
        </p:nvSpPr>
        <p:spPr>
          <a:xfrm>
            <a:off x="218392" y="1433909"/>
            <a:ext cx="216043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Overview</a:t>
            </a:r>
            <a:r>
              <a:rPr lang="en-US" sz="1400" dirty="0"/>
              <a:t> </a:t>
            </a:r>
          </a:p>
          <a:p>
            <a:endParaRPr lang="en-US" sz="1400" dirty="0"/>
          </a:p>
          <a:p>
            <a:r>
              <a:rPr lang="en-US" sz="1400" dirty="0"/>
              <a:t>Plan</a:t>
            </a:r>
          </a:p>
          <a:p>
            <a:endParaRPr lang="en-US" sz="1400" dirty="0"/>
          </a:p>
          <a:p>
            <a:r>
              <a:rPr lang="en-US" sz="1400" dirty="0"/>
              <a:t>Understand</a:t>
            </a:r>
          </a:p>
          <a:p>
            <a:endParaRPr lang="en-US" sz="1400" dirty="0"/>
          </a:p>
          <a:p>
            <a:r>
              <a:rPr lang="en-US" sz="1400" dirty="0">
                <a:solidFill>
                  <a:prstClr val="black"/>
                </a:solidFill>
              </a:rPr>
              <a:t>Specify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Produce</a:t>
            </a:r>
          </a:p>
          <a:p>
            <a:endParaRPr lang="en-US" sz="1400" dirty="0"/>
          </a:p>
          <a:p>
            <a:r>
              <a:rPr lang="en-US" sz="1400" dirty="0"/>
              <a:t>Evaluate</a:t>
            </a:r>
          </a:p>
          <a:p>
            <a:endParaRPr lang="en-US" sz="1400" dirty="0"/>
          </a:p>
          <a:p>
            <a:r>
              <a:rPr lang="en-US" sz="1400" dirty="0"/>
              <a:t>Measure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E9AC8D-061C-49E0-9AF8-6EEF3DC51BC5}"/>
              </a:ext>
            </a:extLst>
          </p:cNvPr>
          <p:cNvSpPr txBox="1"/>
          <p:nvPr/>
        </p:nvSpPr>
        <p:spPr>
          <a:xfrm>
            <a:off x="2239851" y="1319964"/>
            <a:ext cx="44595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 </a:t>
            </a:r>
          </a:p>
          <a:p>
            <a:r>
              <a:rPr lang="en-US" sz="2800" dirty="0"/>
              <a:t>+ </a:t>
            </a:r>
          </a:p>
          <a:p>
            <a:r>
              <a:rPr lang="en-US" sz="2800" dirty="0"/>
              <a:t>+</a:t>
            </a:r>
          </a:p>
          <a:p>
            <a:r>
              <a:rPr lang="en-US" sz="2800" dirty="0"/>
              <a:t>+</a:t>
            </a:r>
          </a:p>
          <a:p>
            <a:r>
              <a:rPr lang="en-US" sz="2800" dirty="0"/>
              <a:t>+</a:t>
            </a:r>
          </a:p>
          <a:p>
            <a:r>
              <a:rPr lang="en-US" sz="2800" dirty="0"/>
              <a:t>+</a:t>
            </a:r>
          </a:p>
          <a:p>
            <a:r>
              <a:rPr lang="en-US" sz="2800" dirty="0"/>
              <a:t>+</a:t>
            </a:r>
          </a:p>
          <a:p>
            <a:endParaRPr lang="en-US" sz="28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28A0E49-A4B0-4EBD-A95C-DA3C2A6C2F67}"/>
              </a:ext>
            </a:extLst>
          </p:cNvPr>
          <p:cNvCxnSpPr/>
          <p:nvPr/>
        </p:nvCxnSpPr>
        <p:spPr>
          <a:xfrm>
            <a:off x="202614" y="2663451"/>
            <a:ext cx="256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4303A65-AF38-47B9-8BC3-93232993B6C6}"/>
              </a:ext>
            </a:extLst>
          </p:cNvPr>
          <p:cNvCxnSpPr/>
          <p:nvPr/>
        </p:nvCxnSpPr>
        <p:spPr>
          <a:xfrm>
            <a:off x="202614" y="3946597"/>
            <a:ext cx="256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8CF23B2-24C1-496A-9F35-B7E78BFFE273}"/>
              </a:ext>
            </a:extLst>
          </p:cNvPr>
          <p:cNvCxnSpPr/>
          <p:nvPr/>
        </p:nvCxnSpPr>
        <p:spPr>
          <a:xfrm>
            <a:off x="202614" y="1798689"/>
            <a:ext cx="256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CD3A66B-AD1E-48B0-B85A-D78595D99AE3}"/>
              </a:ext>
            </a:extLst>
          </p:cNvPr>
          <p:cNvCxnSpPr/>
          <p:nvPr/>
        </p:nvCxnSpPr>
        <p:spPr>
          <a:xfrm>
            <a:off x="202614" y="2248782"/>
            <a:ext cx="256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343AF43-43C5-4B91-A201-376F91E32554}"/>
              </a:ext>
            </a:extLst>
          </p:cNvPr>
          <p:cNvCxnSpPr/>
          <p:nvPr/>
        </p:nvCxnSpPr>
        <p:spPr>
          <a:xfrm>
            <a:off x="202614" y="3505730"/>
            <a:ext cx="256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D30B130-16DD-4EFB-B54E-42C37A6D8C09}"/>
              </a:ext>
            </a:extLst>
          </p:cNvPr>
          <p:cNvCxnSpPr/>
          <p:nvPr/>
        </p:nvCxnSpPr>
        <p:spPr>
          <a:xfrm>
            <a:off x="202614" y="3081835"/>
            <a:ext cx="256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578F7616-66C3-4D60-A673-71A01BD0FC79}"/>
              </a:ext>
            </a:extLst>
          </p:cNvPr>
          <p:cNvSpPr/>
          <p:nvPr/>
        </p:nvSpPr>
        <p:spPr>
          <a:xfrm>
            <a:off x="3585954" y="1068234"/>
            <a:ext cx="1896155" cy="533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3ACF5E-6820-4432-97ED-93089A50D5AA}"/>
              </a:ext>
            </a:extLst>
          </p:cNvPr>
          <p:cNvSpPr/>
          <p:nvPr/>
        </p:nvSpPr>
        <p:spPr>
          <a:xfrm>
            <a:off x="-5365" y="8692641"/>
            <a:ext cx="9600736" cy="371627"/>
          </a:xfrm>
          <a:prstGeom prst="rect">
            <a:avLst/>
          </a:prstGeom>
          <a:solidFill>
            <a:srgbClr val="184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 dirty="0"/>
              <a:t>Site Map</a:t>
            </a:r>
            <a:r>
              <a:rPr lang="en-US" sz="1000" dirty="0"/>
              <a:t>              Contact Us:  </a:t>
            </a:r>
            <a:r>
              <a:rPr lang="en-US" sz="10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name@vha.gov</a:t>
            </a:r>
            <a:r>
              <a:rPr lang="en-US" sz="1000" dirty="0">
                <a:solidFill>
                  <a:schemeClr val="bg1"/>
                </a:solidFill>
              </a:rPr>
              <a:t>     </a:t>
            </a:r>
            <a:r>
              <a:rPr lang="en-US" sz="1000" dirty="0"/>
              <a:t>800-999-9999              Tell us how we’re doing!  </a:t>
            </a:r>
            <a:r>
              <a:rPr lang="en-US" sz="1000" u="sng" dirty="0"/>
              <a:t>Provide Feedback Here</a:t>
            </a:r>
            <a:r>
              <a:rPr lang="en-US" sz="1000" dirty="0"/>
              <a:t>               Provide new content for UX Guide:  </a:t>
            </a:r>
            <a:r>
              <a:rPr lang="en-US" sz="1000" u="sng" dirty="0"/>
              <a:t>Participate Now</a:t>
            </a:r>
          </a:p>
        </p:txBody>
      </p:sp>
      <p:sp>
        <p:nvSpPr>
          <p:cNvPr id="37" name="L-Shape 36">
            <a:extLst>
              <a:ext uri="{FF2B5EF4-FFF2-40B4-BE49-F238E27FC236}">
                <a16:creationId xmlns:a16="http://schemas.microsoft.com/office/drawing/2014/main" id="{8D06CE87-ABE9-459F-923A-E4E0FFDA3F6D}"/>
              </a:ext>
            </a:extLst>
          </p:cNvPr>
          <p:cNvSpPr/>
          <p:nvPr/>
        </p:nvSpPr>
        <p:spPr>
          <a:xfrm rot="18900000">
            <a:off x="3230079" y="896351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-Shape 37">
            <a:extLst>
              <a:ext uri="{FF2B5EF4-FFF2-40B4-BE49-F238E27FC236}">
                <a16:creationId xmlns:a16="http://schemas.microsoft.com/office/drawing/2014/main" id="{E10BDECD-91E0-4B12-A1EE-276C38BCFE00}"/>
              </a:ext>
            </a:extLst>
          </p:cNvPr>
          <p:cNvSpPr/>
          <p:nvPr/>
        </p:nvSpPr>
        <p:spPr>
          <a:xfrm rot="18900000">
            <a:off x="5458930" y="906356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-Shape 38">
            <a:extLst>
              <a:ext uri="{FF2B5EF4-FFF2-40B4-BE49-F238E27FC236}">
                <a16:creationId xmlns:a16="http://schemas.microsoft.com/office/drawing/2014/main" id="{D7FCAA5A-714C-44FE-BA81-5818EE615E97}"/>
              </a:ext>
            </a:extLst>
          </p:cNvPr>
          <p:cNvSpPr/>
          <p:nvPr/>
        </p:nvSpPr>
        <p:spPr>
          <a:xfrm rot="18900000">
            <a:off x="8854382" y="893645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L-Shape 39">
            <a:extLst>
              <a:ext uri="{FF2B5EF4-FFF2-40B4-BE49-F238E27FC236}">
                <a16:creationId xmlns:a16="http://schemas.microsoft.com/office/drawing/2014/main" id="{0F83E645-C29D-4963-8FDA-C321245FB6DD}"/>
              </a:ext>
            </a:extLst>
          </p:cNvPr>
          <p:cNvSpPr/>
          <p:nvPr/>
        </p:nvSpPr>
        <p:spPr>
          <a:xfrm rot="18900000">
            <a:off x="7622112" y="885283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0C1DDE1-9952-45DB-AEC0-C91E42D4101D}"/>
              </a:ext>
            </a:extLst>
          </p:cNvPr>
          <p:cNvSpPr/>
          <p:nvPr/>
        </p:nvSpPr>
        <p:spPr>
          <a:xfrm>
            <a:off x="3514287" y="5327262"/>
            <a:ext cx="5511440" cy="12872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2224264-BCBD-44F9-9582-926AAF86D2EC}"/>
              </a:ext>
            </a:extLst>
          </p:cNvPr>
          <p:cNvSpPr/>
          <p:nvPr/>
        </p:nvSpPr>
        <p:spPr>
          <a:xfrm>
            <a:off x="3744793" y="5471901"/>
            <a:ext cx="248837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/>
              <a:t>Plan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0EC8C0A-A589-4944-9823-C1B98506EF60}"/>
              </a:ext>
            </a:extLst>
          </p:cNvPr>
          <p:cNvGrpSpPr/>
          <p:nvPr/>
        </p:nvGrpSpPr>
        <p:grpSpPr>
          <a:xfrm>
            <a:off x="3777040" y="5883776"/>
            <a:ext cx="4286199" cy="519241"/>
            <a:chOff x="1851102" y="4125951"/>
            <a:chExt cx="5252225" cy="914400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61C7789-A860-421F-9F64-7381ABBBD98E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125951"/>
              <a:ext cx="3129707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318A9C2-7617-4AAD-AB9F-992B5A63A344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8FB82F0-FBE1-4DC9-A5E6-E0751077CAF3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0986186-89DB-46DA-A8D5-B6027D2D4EF6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F7A0E49B-0A92-4A22-8887-FAC73BB6F1BB}"/>
              </a:ext>
            </a:extLst>
          </p:cNvPr>
          <p:cNvSpPr/>
          <p:nvPr/>
        </p:nvSpPr>
        <p:spPr>
          <a:xfrm>
            <a:off x="10217724" y="1287572"/>
            <a:ext cx="1854669" cy="3808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</a:rPr>
              <a:t>Introduction and overview</a:t>
            </a: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r>
              <a:rPr lang="en-US" sz="1050" dirty="0">
                <a:latin typeface="Arial" panose="020B0604020202020204" pitchFamily="34" charset="0"/>
              </a:rPr>
              <a:t>Process graphic:</a:t>
            </a:r>
          </a:p>
          <a:p>
            <a:r>
              <a:rPr lang="en-US" sz="1050" dirty="0">
                <a:latin typeface="Arial" panose="020B0604020202020204" pitchFamily="34" charset="0"/>
              </a:rPr>
              <a:t>Click a phase to scroll down to summary for each Phase.</a:t>
            </a: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r>
              <a:rPr lang="en-US" sz="1050" dirty="0">
                <a:latin typeface="Arial" panose="020B0604020202020204" pitchFamily="34" charset="0"/>
              </a:rPr>
              <a:t>Phase Summary:</a:t>
            </a:r>
          </a:p>
          <a:p>
            <a:r>
              <a:rPr lang="en-US" sz="1050" dirty="0">
                <a:latin typeface="Arial" panose="020B0604020202020204" pitchFamily="34" charset="0"/>
              </a:rPr>
              <a:t>Short summary; clicking links to the Phase detail page.</a:t>
            </a:r>
          </a:p>
          <a:p>
            <a:endParaRPr lang="en-US" sz="1050" dirty="0">
              <a:latin typeface="Arial" panose="020B0604020202020204" pitchFamily="34" charset="0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967D38F-FE43-4A90-8A75-0DD5DE02F12B}"/>
              </a:ext>
            </a:extLst>
          </p:cNvPr>
          <p:cNvGrpSpPr/>
          <p:nvPr/>
        </p:nvGrpSpPr>
        <p:grpSpPr>
          <a:xfrm>
            <a:off x="3328688" y="1468223"/>
            <a:ext cx="5697039" cy="1244032"/>
            <a:chOff x="1851102" y="4125951"/>
            <a:chExt cx="5252225" cy="914400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049AB01-39A4-4BFD-A09A-E5769365A9A6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125951"/>
              <a:ext cx="3129707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2688AE1-1BA3-4784-A99C-B28F2A8DB92F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278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5CCB81C-C237-480F-AD3C-28766DF02A2F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895B6D5-AF60-4D6A-8312-52495DCF3B5E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5831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3F3D8DA-73DB-4043-9EAF-1FE15E5411C6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626EFBE-F8CB-45F1-9B44-C7C5799396BC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8879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6E1DDE1-37CC-4937-B33E-0EA41830D3AF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4731099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075BC4F9-21A6-4CE3-9E43-06A6029A0AF8}"/>
              </a:ext>
            </a:extLst>
          </p:cNvPr>
          <p:cNvSpPr/>
          <p:nvPr/>
        </p:nvSpPr>
        <p:spPr>
          <a:xfrm>
            <a:off x="3514287" y="6829054"/>
            <a:ext cx="5511440" cy="12872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94E93E1-7A2B-4223-A178-539BF87A4E58}"/>
              </a:ext>
            </a:extLst>
          </p:cNvPr>
          <p:cNvSpPr/>
          <p:nvPr/>
        </p:nvSpPr>
        <p:spPr>
          <a:xfrm>
            <a:off x="3744793" y="6973693"/>
            <a:ext cx="248837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/>
              <a:t>Understand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232AC58-8A96-49EE-AD2E-F4D1A2920D72}"/>
              </a:ext>
            </a:extLst>
          </p:cNvPr>
          <p:cNvGrpSpPr/>
          <p:nvPr/>
        </p:nvGrpSpPr>
        <p:grpSpPr>
          <a:xfrm>
            <a:off x="3777040" y="7385568"/>
            <a:ext cx="4286199" cy="519241"/>
            <a:chOff x="1851102" y="4125951"/>
            <a:chExt cx="5252225" cy="914400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A150B8A-31DC-4BF4-9A53-3151F8824CAD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125951"/>
              <a:ext cx="3129707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84FDD24-65FA-4E39-8264-1EB83FD17895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F2CBF6B-7BEC-43C5-93E2-2306EA5C135D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DE29231-EC0E-4621-8BA5-031A92A9E084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C3DCF3C-759D-4CC5-BBFF-427A35C26B07}"/>
              </a:ext>
            </a:extLst>
          </p:cNvPr>
          <p:cNvGrpSpPr/>
          <p:nvPr/>
        </p:nvGrpSpPr>
        <p:grpSpPr>
          <a:xfrm>
            <a:off x="2878332" y="1355675"/>
            <a:ext cx="280014" cy="307777"/>
            <a:chOff x="7758774" y="3314682"/>
            <a:chExt cx="280014" cy="307777"/>
          </a:xfrm>
        </p:grpSpPr>
        <p:sp>
          <p:nvSpPr>
            <p:cNvPr id="77" name="Teardrop 76">
              <a:extLst>
                <a:ext uri="{FF2B5EF4-FFF2-40B4-BE49-F238E27FC236}">
                  <a16:creationId xmlns:a16="http://schemas.microsoft.com/office/drawing/2014/main" id="{31F15627-A3C9-4A98-B163-1FA7D6FBD5E1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F023633-A042-4F78-B554-BA762D93F3DE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2B9FBDA-0462-43C4-B480-5603BB29E835}"/>
              </a:ext>
            </a:extLst>
          </p:cNvPr>
          <p:cNvGrpSpPr/>
          <p:nvPr/>
        </p:nvGrpSpPr>
        <p:grpSpPr>
          <a:xfrm>
            <a:off x="2879124" y="3943467"/>
            <a:ext cx="280014" cy="307777"/>
            <a:chOff x="7758774" y="3314682"/>
            <a:chExt cx="280014" cy="307777"/>
          </a:xfrm>
        </p:grpSpPr>
        <p:sp>
          <p:nvSpPr>
            <p:cNvPr id="80" name="Teardrop 79">
              <a:extLst>
                <a:ext uri="{FF2B5EF4-FFF2-40B4-BE49-F238E27FC236}">
                  <a16:creationId xmlns:a16="http://schemas.microsoft.com/office/drawing/2014/main" id="{A9174815-CBFA-4703-804B-A135DA7B783E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3847B4C-C901-4BA6-B532-B728A025263B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C243D0A-73C4-4A59-B95F-6DFDA8573204}"/>
              </a:ext>
            </a:extLst>
          </p:cNvPr>
          <p:cNvGrpSpPr/>
          <p:nvPr/>
        </p:nvGrpSpPr>
        <p:grpSpPr>
          <a:xfrm>
            <a:off x="2856292" y="5778330"/>
            <a:ext cx="280014" cy="307777"/>
            <a:chOff x="7758774" y="3314682"/>
            <a:chExt cx="280014" cy="307777"/>
          </a:xfrm>
        </p:grpSpPr>
        <p:sp>
          <p:nvSpPr>
            <p:cNvPr id="83" name="Teardrop 82">
              <a:extLst>
                <a:ext uri="{FF2B5EF4-FFF2-40B4-BE49-F238E27FC236}">
                  <a16:creationId xmlns:a16="http://schemas.microsoft.com/office/drawing/2014/main" id="{37FF8C95-C290-4CDC-8EFB-7897F36ABC49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9171CC0-6A96-4452-A4A0-0FAC50F6DBDF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24301502-36CC-4673-95E9-92F8EBC8796E}"/>
              </a:ext>
            </a:extLst>
          </p:cNvPr>
          <p:cNvSpPr txBox="1"/>
          <p:nvPr/>
        </p:nvSpPr>
        <p:spPr>
          <a:xfrm>
            <a:off x="7833532" y="8431183"/>
            <a:ext cx="12538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23 Likes     2 Dislikes</a:t>
            </a:r>
          </a:p>
        </p:txBody>
      </p:sp>
      <p:pic>
        <p:nvPicPr>
          <p:cNvPr id="86" name="Picture 6" descr="Like - Free gestures icons">
            <a:extLst>
              <a:ext uri="{FF2B5EF4-FFF2-40B4-BE49-F238E27FC236}">
                <a16:creationId xmlns:a16="http://schemas.microsoft.com/office/drawing/2014/main" id="{144F7BAF-A8CA-45A9-BAB6-DA91919F7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791" y="8303010"/>
            <a:ext cx="150615" cy="150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8" descr="Dislike icon">
            <a:extLst>
              <a:ext uri="{FF2B5EF4-FFF2-40B4-BE49-F238E27FC236}">
                <a16:creationId xmlns:a16="http://schemas.microsoft.com/office/drawing/2014/main" id="{73E51509-34FF-4562-BF8E-62B318D07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9133" y="8303011"/>
            <a:ext cx="150000" cy="1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C54EDB31-45B4-4184-86E4-A1A6DF452A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6512" y="2610307"/>
            <a:ext cx="6058125" cy="257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540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Rectangle 266">
            <a:extLst>
              <a:ext uri="{FF2B5EF4-FFF2-40B4-BE49-F238E27FC236}">
                <a16:creationId xmlns:a16="http://schemas.microsoft.com/office/drawing/2014/main" id="{B04C764B-C2E9-9648-8A16-FA8125B0F42F}"/>
              </a:ext>
            </a:extLst>
          </p:cNvPr>
          <p:cNvSpPr/>
          <p:nvPr/>
        </p:nvSpPr>
        <p:spPr>
          <a:xfrm>
            <a:off x="599" y="6823985"/>
            <a:ext cx="12187512" cy="13123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16F6EA1-156B-FF4D-B09C-C4E6825AD5C9}"/>
              </a:ext>
            </a:extLst>
          </p:cNvPr>
          <p:cNvSpPr/>
          <p:nvPr/>
        </p:nvSpPr>
        <p:spPr>
          <a:xfrm>
            <a:off x="507217" y="3489616"/>
            <a:ext cx="8896234" cy="17124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E55965-87B3-4D6B-BF02-00BBCB214641}"/>
              </a:ext>
            </a:extLst>
          </p:cNvPr>
          <p:cNvSpPr txBox="1"/>
          <p:nvPr/>
        </p:nvSpPr>
        <p:spPr>
          <a:xfrm>
            <a:off x="487018" y="795652"/>
            <a:ext cx="11245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Fundamental Concepts            User Experience Process   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Methods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Training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Resources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504B29-01CA-4627-BD7B-021EFCE17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1" y="42304"/>
            <a:ext cx="9616377" cy="64514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7ECEAC9-303B-4F8F-94A3-FB8162F44B48}"/>
              </a:ext>
            </a:extLst>
          </p:cNvPr>
          <p:cNvSpPr/>
          <p:nvPr/>
        </p:nvSpPr>
        <p:spPr>
          <a:xfrm>
            <a:off x="5791240" y="1103429"/>
            <a:ext cx="807473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C7D77F09-6131-6E42-B8E6-250950C6012A}"/>
              </a:ext>
            </a:extLst>
          </p:cNvPr>
          <p:cNvSpPr txBox="1">
            <a:spLocks/>
          </p:cNvSpPr>
          <p:nvPr/>
        </p:nvSpPr>
        <p:spPr>
          <a:xfrm>
            <a:off x="9865034" y="774631"/>
            <a:ext cx="2207355" cy="37451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Methods Overview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252668-2559-BE4F-8122-9EC7CF5EA4D2}"/>
              </a:ext>
            </a:extLst>
          </p:cNvPr>
          <p:cNvSpPr/>
          <p:nvPr/>
        </p:nvSpPr>
        <p:spPr>
          <a:xfrm>
            <a:off x="10217724" y="1287572"/>
            <a:ext cx="1854669" cy="251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</a:rPr>
              <a:t>Introduction and overview</a:t>
            </a: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r>
              <a:rPr lang="en-US" sz="1050" dirty="0">
                <a:latin typeface="Arial" panose="020B0604020202020204" pitchFamily="34" charset="0"/>
              </a:rPr>
              <a:t>Method Finder:</a:t>
            </a:r>
          </a:p>
          <a:p>
            <a:r>
              <a:rPr lang="en-US" sz="1050" dirty="0">
                <a:latin typeface="Arial" panose="020B0604020202020204" pitchFamily="34" charset="0"/>
              </a:rPr>
              <a:t>Allows users to filter and narrow methods, based on their needs.</a:t>
            </a: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r>
              <a:rPr lang="en-US" sz="1050" dirty="0">
                <a:latin typeface="Arial" panose="020B0604020202020204" pitchFamily="34" charset="0"/>
              </a:rPr>
              <a:t>Method Thumbnails:</a:t>
            </a:r>
          </a:p>
          <a:p>
            <a:r>
              <a:rPr lang="en-US" sz="1050" dirty="0">
                <a:latin typeface="Arial" panose="020B0604020202020204" pitchFamily="34" charset="0"/>
              </a:rPr>
              <a:t>Short summary; clicking links to the method detail page.</a:t>
            </a:r>
          </a:p>
          <a:p>
            <a:endParaRPr lang="en-US" sz="1050" dirty="0">
              <a:latin typeface="Arial" panose="020B060402020202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FCA2585-158D-4A48-B3C9-CB22E1E340B0}"/>
              </a:ext>
            </a:extLst>
          </p:cNvPr>
          <p:cNvSpPr/>
          <p:nvPr/>
        </p:nvSpPr>
        <p:spPr>
          <a:xfrm>
            <a:off x="5985082" y="3728421"/>
            <a:ext cx="362573" cy="36257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4FA18BA-2B97-0041-8ECB-AC4DB2F3C154}"/>
              </a:ext>
            </a:extLst>
          </p:cNvPr>
          <p:cNvGrpSpPr/>
          <p:nvPr/>
        </p:nvGrpSpPr>
        <p:grpSpPr>
          <a:xfrm>
            <a:off x="9864947" y="1260925"/>
            <a:ext cx="280014" cy="307777"/>
            <a:chOff x="7758774" y="3314682"/>
            <a:chExt cx="280014" cy="307777"/>
          </a:xfrm>
        </p:grpSpPr>
        <p:sp>
          <p:nvSpPr>
            <p:cNvPr id="52" name="Teardrop 51">
              <a:extLst>
                <a:ext uri="{FF2B5EF4-FFF2-40B4-BE49-F238E27FC236}">
                  <a16:creationId xmlns:a16="http://schemas.microsoft.com/office/drawing/2014/main" id="{24A97931-08FF-0D43-BDF6-AA0DD4EA0C4A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ACAF38F-6593-DF43-8A31-A19C88137281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0F2FE5B-A1F4-4B40-A96A-CDE735796D56}"/>
              </a:ext>
            </a:extLst>
          </p:cNvPr>
          <p:cNvCxnSpPr>
            <a:cxnSpLocks/>
          </p:cNvCxnSpPr>
          <p:nvPr/>
        </p:nvCxnSpPr>
        <p:spPr>
          <a:xfrm flipV="1">
            <a:off x="9792182" y="146903"/>
            <a:ext cx="0" cy="6406696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F0CF1F5-E7A5-C94E-A0AA-3254185B5FCB}"/>
              </a:ext>
            </a:extLst>
          </p:cNvPr>
          <p:cNvGrpSpPr/>
          <p:nvPr/>
        </p:nvGrpSpPr>
        <p:grpSpPr>
          <a:xfrm>
            <a:off x="9865739" y="1879065"/>
            <a:ext cx="280014" cy="307777"/>
            <a:chOff x="7758774" y="3314682"/>
            <a:chExt cx="280014" cy="307777"/>
          </a:xfrm>
        </p:grpSpPr>
        <p:sp>
          <p:nvSpPr>
            <p:cNvPr id="76" name="Teardrop 75">
              <a:extLst>
                <a:ext uri="{FF2B5EF4-FFF2-40B4-BE49-F238E27FC236}">
                  <a16:creationId xmlns:a16="http://schemas.microsoft.com/office/drawing/2014/main" id="{712C35B1-19FB-054E-8E99-34BE1592AA18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C119D4B-050E-5E49-8AFA-104EDCE3F191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F834360-E4E0-DA44-B8E1-AF4268F1AC65}"/>
              </a:ext>
            </a:extLst>
          </p:cNvPr>
          <p:cNvGrpSpPr/>
          <p:nvPr/>
        </p:nvGrpSpPr>
        <p:grpSpPr>
          <a:xfrm>
            <a:off x="9842907" y="2875613"/>
            <a:ext cx="280014" cy="307777"/>
            <a:chOff x="7758774" y="3314682"/>
            <a:chExt cx="280014" cy="307777"/>
          </a:xfrm>
        </p:grpSpPr>
        <p:sp>
          <p:nvSpPr>
            <p:cNvPr id="85" name="Teardrop 84">
              <a:extLst>
                <a:ext uri="{FF2B5EF4-FFF2-40B4-BE49-F238E27FC236}">
                  <a16:creationId xmlns:a16="http://schemas.microsoft.com/office/drawing/2014/main" id="{8E1B5FE0-EA55-1441-8C38-2027A2918B0B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2447444-09EA-924B-A16B-6B61774D2A1B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sp>
        <p:nvSpPr>
          <p:cNvPr id="87" name="L-Shape 86">
            <a:extLst>
              <a:ext uri="{FF2B5EF4-FFF2-40B4-BE49-F238E27FC236}">
                <a16:creationId xmlns:a16="http://schemas.microsoft.com/office/drawing/2014/main" id="{8CEA671A-3EDC-264D-8FA5-6942D55ED335}"/>
              </a:ext>
            </a:extLst>
          </p:cNvPr>
          <p:cNvSpPr/>
          <p:nvPr/>
        </p:nvSpPr>
        <p:spPr>
          <a:xfrm rot="18900000">
            <a:off x="8886280" y="891194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L-Shape 87">
            <a:extLst>
              <a:ext uri="{FF2B5EF4-FFF2-40B4-BE49-F238E27FC236}">
                <a16:creationId xmlns:a16="http://schemas.microsoft.com/office/drawing/2014/main" id="{BA53FF65-13F1-6C49-B84A-95E37F4A21C8}"/>
              </a:ext>
            </a:extLst>
          </p:cNvPr>
          <p:cNvSpPr/>
          <p:nvPr/>
        </p:nvSpPr>
        <p:spPr>
          <a:xfrm rot="18900000">
            <a:off x="5490393" y="886289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L-Shape 88">
            <a:extLst>
              <a:ext uri="{FF2B5EF4-FFF2-40B4-BE49-F238E27FC236}">
                <a16:creationId xmlns:a16="http://schemas.microsoft.com/office/drawing/2014/main" id="{79D9915B-256C-4E45-A1DD-ADE057929CF3}"/>
              </a:ext>
            </a:extLst>
          </p:cNvPr>
          <p:cNvSpPr/>
          <p:nvPr/>
        </p:nvSpPr>
        <p:spPr>
          <a:xfrm rot="18900000">
            <a:off x="3230079" y="896351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8BB780D-3A26-774F-BCDC-5BC9F0DC3DFA}"/>
              </a:ext>
            </a:extLst>
          </p:cNvPr>
          <p:cNvSpPr/>
          <p:nvPr/>
        </p:nvSpPr>
        <p:spPr>
          <a:xfrm>
            <a:off x="507213" y="5704210"/>
            <a:ext cx="2724707" cy="12872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82CBF47-4633-E04C-8775-BD056D2A20F5}"/>
              </a:ext>
            </a:extLst>
          </p:cNvPr>
          <p:cNvSpPr/>
          <p:nvPr/>
        </p:nvSpPr>
        <p:spPr>
          <a:xfrm>
            <a:off x="3602359" y="5704209"/>
            <a:ext cx="2724707" cy="12872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E2BE6CAF-F579-2B4B-91FF-56A554C25063}"/>
              </a:ext>
            </a:extLst>
          </p:cNvPr>
          <p:cNvSpPr/>
          <p:nvPr/>
        </p:nvSpPr>
        <p:spPr>
          <a:xfrm>
            <a:off x="6678744" y="5702596"/>
            <a:ext cx="2724707" cy="12872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3B56484-29EA-8C45-821A-957474F4521C}"/>
              </a:ext>
            </a:extLst>
          </p:cNvPr>
          <p:cNvGrpSpPr/>
          <p:nvPr/>
        </p:nvGrpSpPr>
        <p:grpSpPr>
          <a:xfrm>
            <a:off x="517244" y="1809423"/>
            <a:ext cx="4129307" cy="1171376"/>
            <a:chOff x="1851102" y="4125951"/>
            <a:chExt cx="5252225" cy="914400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0116E57-3861-3A44-B52A-0EFEB294D184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125951"/>
              <a:ext cx="3129707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60FEDB26-2C27-8A49-B958-C51D2984D18E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278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0A57B7F-66C5-834F-B633-4FF6F08DE3F0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C653C1B-007F-1945-81C2-C8E7D9AF97E3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5831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DDEB67B-59B4-284E-AEAA-6D4362CFAF24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EF807F8C-0004-AC48-BBE3-B008ACB14D7C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8879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72ECC74-8D11-9E4C-B31B-E86B7628C7F5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4731099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AD1CE34-6F97-DC4F-9EAC-9184055652C5}"/>
              </a:ext>
            </a:extLst>
          </p:cNvPr>
          <p:cNvSpPr/>
          <p:nvPr/>
        </p:nvSpPr>
        <p:spPr>
          <a:xfrm>
            <a:off x="617424" y="3625933"/>
            <a:ext cx="15451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Method</a:t>
            </a:r>
            <a:r>
              <a:rPr lang="en-US" sz="1400" b="1" dirty="0"/>
              <a:t> </a:t>
            </a:r>
            <a:r>
              <a:rPr lang="en-US" sz="1200" b="1" dirty="0"/>
              <a:t>Finder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868DB2F3-DED1-0740-B25B-FE9E81B2EC66}"/>
              </a:ext>
            </a:extLst>
          </p:cNvPr>
          <p:cNvSpPr/>
          <p:nvPr/>
        </p:nvSpPr>
        <p:spPr>
          <a:xfrm>
            <a:off x="611109" y="4031866"/>
            <a:ext cx="93018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Phase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C10FDD5-CBFD-0840-A41A-3067A3FFF51D}"/>
              </a:ext>
            </a:extLst>
          </p:cNvPr>
          <p:cNvSpPr/>
          <p:nvPr/>
        </p:nvSpPr>
        <p:spPr>
          <a:xfrm>
            <a:off x="2791784" y="4030026"/>
            <a:ext cx="1247748" cy="248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Recommended Use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C68A283-FA42-814D-8CAA-285C05D9596C}"/>
              </a:ext>
            </a:extLst>
          </p:cNvPr>
          <p:cNvSpPr/>
          <p:nvPr/>
        </p:nvSpPr>
        <p:spPr>
          <a:xfrm>
            <a:off x="5041987" y="4030026"/>
            <a:ext cx="953853" cy="24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Level of Effort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BDB6C193-5E3F-DE4E-8F29-289C2E1B311A}"/>
              </a:ext>
            </a:extLst>
          </p:cNvPr>
          <p:cNvSpPr/>
          <p:nvPr/>
        </p:nvSpPr>
        <p:spPr>
          <a:xfrm>
            <a:off x="7170921" y="4028186"/>
            <a:ext cx="118473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Expertise Required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9CA33DFE-D49B-6049-A7D2-37BF7CDB719D}"/>
              </a:ext>
            </a:extLst>
          </p:cNvPr>
          <p:cNvSpPr/>
          <p:nvPr/>
        </p:nvSpPr>
        <p:spPr>
          <a:xfrm>
            <a:off x="2892033" y="4330193"/>
            <a:ext cx="69473" cy="7384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60FC5B1-54A2-4142-A7F0-769D66F40477}"/>
              </a:ext>
            </a:extLst>
          </p:cNvPr>
          <p:cNvSpPr/>
          <p:nvPr/>
        </p:nvSpPr>
        <p:spPr>
          <a:xfrm>
            <a:off x="2893943" y="4521128"/>
            <a:ext cx="69473" cy="7384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6054620D-108C-0640-8AA4-68C443DA2BF0}"/>
              </a:ext>
            </a:extLst>
          </p:cNvPr>
          <p:cNvSpPr/>
          <p:nvPr/>
        </p:nvSpPr>
        <p:spPr>
          <a:xfrm>
            <a:off x="2892033" y="4714523"/>
            <a:ext cx="69473" cy="7384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1A54DD8-9F7D-E74B-B770-BE3CC8AB7F37}"/>
              </a:ext>
            </a:extLst>
          </p:cNvPr>
          <p:cNvSpPr/>
          <p:nvPr/>
        </p:nvSpPr>
        <p:spPr>
          <a:xfrm>
            <a:off x="2886831" y="4900610"/>
            <a:ext cx="69473" cy="7384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3139303D-9E82-9E42-A53E-B58CCAC6FF98}"/>
              </a:ext>
            </a:extLst>
          </p:cNvPr>
          <p:cNvGrpSpPr/>
          <p:nvPr/>
        </p:nvGrpSpPr>
        <p:grpSpPr>
          <a:xfrm>
            <a:off x="3043217" y="4371842"/>
            <a:ext cx="1547204" cy="570947"/>
            <a:chOff x="2811722" y="2171983"/>
            <a:chExt cx="3476896" cy="630481"/>
          </a:xfrm>
        </p:grpSpPr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039912E7-1C18-F946-BB1F-49E3C5649CE6}"/>
                </a:ext>
              </a:extLst>
            </p:cNvPr>
            <p:cNvCxnSpPr>
              <a:cxnSpLocks/>
            </p:cNvCxnSpPr>
            <p:nvPr/>
          </p:nvCxnSpPr>
          <p:spPr>
            <a:xfrm>
              <a:off x="2811722" y="2171983"/>
              <a:ext cx="3476896" cy="0"/>
            </a:xfrm>
            <a:prstGeom prst="line">
              <a:avLst/>
            </a:prstGeom>
            <a:ln w="920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66D3BF4A-C7D0-4B44-B8CC-13962DF510DA}"/>
                </a:ext>
              </a:extLst>
            </p:cNvPr>
            <p:cNvCxnSpPr>
              <a:cxnSpLocks/>
            </p:cNvCxnSpPr>
            <p:nvPr/>
          </p:nvCxnSpPr>
          <p:spPr>
            <a:xfrm>
              <a:off x="2811722" y="2382144"/>
              <a:ext cx="3476896" cy="0"/>
            </a:xfrm>
            <a:prstGeom prst="line">
              <a:avLst/>
            </a:prstGeom>
            <a:ln w="920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00D43B2D-CEF6-3F44-8517-F344D239A997}"/>
                </a:ext>
              </a:extLst>
            </p:cNvPr>
            <p:cNvCxnSpPr>
              <a:cxnSpLocks/>
            </p:cNvCxnSpPr>
            <p:nvPr/>
          </p:nvCxnSpPr>
          <p:spPr>
            <a:xfrm>
              <a:off x="2811722" y="2592304"/>
              <a:ext cx="3476896" cy="0"/>
            </a:xfrm>
            <a:prstGeom prst="line">
              <a:avLst/>
            </a:prstGeom>
            <a:ln w="920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DB602FF7-102C-C342-B924-B25F808E2D0B}"/>
                </a:ext>
              </a:extLst>
            </p:cNvPr>
            <p:cNvCxnSpPr>
              <a:cxnSpLocks/>
            </p:cNvCxnSpPr>
            <p:nvPr/>
          </p:nvCxnSpPr>
          <p:spPr>
            <a:xfrm>
              <a:off x="2811722" y="2802464"/>
              <a:ext cx="3476896" cy="0"/>
            </a:xfrm>
            <a:prstGeom prst="line">
              <a:avLst/>
            </a:prstGeom>
            <a:ln w="920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66" name="Rectangle 165">
            <a:extLst>
              <a:ext uri="{FF2B5EF4-FFF2-40B4-BE49-F238E27FC236}">
                <a16:creationId xmlns:a16="http://schemas.microsoft.com/office/drawing/2014/main" id="{29607603-51B7-4F45-B0B8-A20429F4B2F1}"/>
              </a:ext>
            </a:extLst>
          </p:cNvPr>
          <p:cNvSpPr/>
          <p:nvPr/>
        </p:nvSpPr>
        <p:spPr>
          <a:xfrm>
            <a:off x="706524" y="4330050"/>
            <a:ext cx="69473" cy="7384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42C6A167-5CCA-1640-912D-864353FA6676}"/>
              </a:ext>
            </a:extLst>
          </p:cNvPr>
          <p:cNvSpPr/>
          <p:nvPr/>
        </p:nvSpPr>
        <p:spPr>
          <a:xfrm>
            <a:off x="700619" y="4520985"/>
            <a:ext cx="69473" cy="7384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2AEE82FB-7458-E948-A9D5-A0B33BD7BCE4}"/>
              </a:ext>
            </a:extLst>
          </p:cNvPr>
          <p:cNvSpPr/>
          <p:nvPr/>
        </p:nvSpPr>
        <p:spPr>
          <a:xfrm>
            <a:off x="706524" y="4714380"/>
            <a:ext cx="69473" cy="7384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4B6EFE31-EDC0-DC45-B908-0E31FE4CCBEA}"/>
              </a:ext>
            </a:extLst>
          </p:cNvPr>
          <p:cNvSpPr/>
          <p:nvPr/>
        </p:nvSpPr>
        <p:spPr>
          <a:xfrm>
            <a:off x="701322" y="4900467"/>
            <a:ext cx="69473" cy="7384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01CEB694-0552-274D-92AF-E0514F0FCA28}"/>
              </a:ext>
            </a:extLst>
          </p:cNvPr>
          <p:cNvGrpSpPr/>
          <p:nvPr/>
        </p:nvGrpSpPr>
        <p:grpSpPr>
          <a:xfrm>
            <a:off x="857708" y="4371699"/>
            <a:ext cx="1547204" cy="570947"/>
            <a:chOff x="2811722" y="2171983"/>
            <a:chExt cx="3476896" cy="630481"/>
          </a:xfrm>
        </p:grpSpPr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577FCCBD-04E0-DE47-B5F7-9AF0C90FF1F1}"/>
                </a:ext>
              </a:extLst>
            </p:cNvPr>
            <p:cNvCxnSpPr>
              <a:cxnSpLocks/>
            </p:cNvCxnSpPr>
            <p:nvPr/>
          </p:nvCxnSpPr>
          <p:spPr>
            <a:xfrm>
              <a:off x="2811722" y="2171983"/>
              <a:ext cx="3476896" cy="0"/>
            </a:xfrm>
            <a:prstGeom prst="line">
              <a:avLst/>
            </a:prstGeom>
            <a:ln w="920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C5A82E9D-8F35-B749-8B02-574E89B54270}"/>
                </a:ext>
              </a:extLst>
            </p:cNvPr>
            <p:cNvCxnSpPr>
              <a:cxnSpLocks/>
            </p:cNvCxnSpPr>
            <p:nvPr/>
          </p:nvCxnSpPr>
          <p:spPr>
            <a:xfrm>
              <a:off x="2811722" y="2382144"/>
              <a:ext cx="3476896" cy="0"/>
            </a:xfrm>
            <a:prstGeom prst="line">
              <a:avLst/>
            </a:prstGeom>
            <a:ln w="920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8A40C33D-724F-AF46-A716-C8EEA211DF37}"/>
                </a:ext>
              </a:extLst>
            </p:cNvPr>
            <p:cNvCxnSpPr>
              <a:cxnSpLocks/>
            </p:cNvCxnSpPr>
            <p:nvPr/>
          </p:nvCxnSpPr>
          <p:spPr>
            <a:xfrm>
              <a:off x="2811722" y="2592304"/>
              <a:ext cx="3476896" cy="0"/>
            </a:xfrm>
            <a:prstGeom prst="line">
              <a:avLst/>
            </a:prstGeom>
            <a:ln w="920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0F0B85EE-877E-C749-BADD-26F8FB081D4C}"/>
                </a:ext>
              </a:extLst>
            </p:cNvPr>
            <p:cNvCxnSpPr>
              <a:cxnSpLocks/>
            </p:cNvCxnSpPr>
            <p:nvPr/>
          </p:nvCxnSpPr>
          <p:spPr>
            <a:xfrm>
              <a:off x="2811722" y="2802464"/>
              <a:ext cx="3476896" cy="0"/>
            </a:xfrm>
            <a:prstGeom prst="line">
              <a:avLst/>
            </a:prstGeom>
            <a:ln w="920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75" name="Rectangle 174">
            <a:extLst>
              <a:ext uri="{FF2B5EF4-FFF2-40B4-BE49-F238E27FC236}">
                <a16:creationId xmlns:a16="http://schemas.microsoft.com/office/drawing/2014/main" id="{60AD36E0-434E-DC4A-8558-5625AB32CB1C}"/>
              </a:ext>
            </a:extLst>
          </p:cNvPr>
          <p:cNvSpPr/>
          <p:nvPr/>
        </p:nvSpPr>
        <p:spPr>
          <a:xfrm>
            <a:off x="5123914" y="4330050"/>
            <a:ext cx="69473" cy="7384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2CB30475-7BFF-BE48-9461-F1A0C3151D09}"/>
              </a:ext>
            </a:extLst>
          </p:cNvPr>
          <p:cNvSpPr/>
          <p:nvPr/>
        </p:nvSpPr>
        <p:spPr>
          <a:xfrm>
            <a:off x="5125824" y="4520985"/>
            <a:ext cx="69473" cy="7384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EB856360-700D-C74F-8855-2E2EDEA2F5AE}"/>
              </a:ext>
            </a:extLst>
          </p:cNvPr>
          <p:cNvSpPr/>
          <p:nvPr/>
        </p:nvSpPr>
        <p:spPr>
          <a:xfrm>
            <a:off x="5123914" y="4714380"/>
            <a:ext cx="69473" cy="7384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949E317E-645E-414B-B2D3-E91D1DB02968}"/>
              </a:ext>
            </a:extLst>
          </p:cNvPr>
          <p:cNvGrpSpPr/>
          <p:nvPr/>
        </p:nvGrpSpPr>
        <p:grpSpPr>
          <a:xfrm>
            <a:off x="5275098" y="4371701"/>
            <a:ext cx="1547204" cy="380632"/>
            <a:chOff x="2811722" y="2171983"/>
            <a:chExt cx="3476896" cy="420321"/>
          </a:xfrm>
        </p:grpSpPr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272F5BFA-BF33-BA45-AD62-DEF15989FBD2}"/>
                </a:ext>
              </a:extLst>
            </p:cNvPr>
            <p:cNvCxnSpPr>
              <a:cxnSpLocks/>
            </p:cNvCxnSpPr>
            <p:nvPr/>
          </p:nvCxnSpPr>
          <p:spPr>
            <a:xfrm>
              <a:off x="2811722" y="2171983"/>
              <a:ext cx="3476896" cy="0"/>
            </a:xfrm>
            <a:prstGeom prst="line">
              <a:avLst/>
            </a:prstGeom>
            <a:ln w="920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0ADCA113-997A-F844-80CB-2364157E810F}"/>
                </a:ext>
              </a:extLst>
            </p:cNvPr>
            <p:cNvCxnSpPr>
              <a:cxnSpLocks/>
            </p:cNvCxnSpPr>
            <p:nvPr/>
          </p:nvCxnSpPr>
          <p:spPr>
            <a:xfrm>
              <a:off x="2811722" y="2382144"/>
              <a:ext cx="3476896" cy="0"/>
            </a:xfrm>
            <a:prstGeom prst="line">
              <a:avLst/>
            </a:prstGeom>
            <a:ln w="920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6803A349-4967-7540-8FB8-BBFBA34EE282}"/>
                </a:ext>
              </a:extLst>
            </p:cNvPr>
            <p:cNvCxnSpPr>
              <a:cxnSpLocks/>
            </p:cNvCxnSpPr>
            <p:nvPr/>
          </p:nvCxnSpPr>
          <p:spPr>
            <a:xfrm>
              <a:off x="2811722" y="2592304"/>
              <a:ext cx="3476896" cy="0"/>
            </a:xfrm>
            <a:prstGeom prst="line">
              <a:avLst/>
            </a:prstGeom>
            <a:ln w="920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84" name="Rectangle 183">
            <a:extLst>
              <a:ext uri="{FF2B5EF4-FFF2-40B4-BE49-F238E27FC236}">
                <a16:creationId xmlns:a16="http://schemas.microsoft.com/office/drawing/2014/main" id="{5A8D28AE-F018-EE46-B882-03643A7DA44A}"/>
              </a:ext>
            </a:extLst>
          </p:cNvPr>
          <p:cNvSpPr/>
          <p:nvPr/>
        </p:nvSpPr>
        <p:spPr>
          <a:xfrm>
            <a:off x="7251276" y="4330050"/>
            <a:ext cx="69473" cy="7384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D1C34116-3EF1-ED4D-B744-C939978DC7EC}"/>
              </a:ext>
            </a:extLst>
          </p:cNvPr>
          <p:cNvSpPr/>
          <p:nvPr/>
        </p:nvSpPr>
        <p:spPr>
          <a:xfrm>
            <a:off x="7253186" y="4520985"/>
            <a:ext cx="69473" cy="7384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E973D7B4-F1B2-EF4F-9E64-910B842FD95A}"/>
              </a:ext>
            </a:extLst>
          </p:cNvPr>
          <p:cNvSpPr/>
          <p:nvPr/>
        </p:nvSpPr>
        <p:spPr>
          <a:xfrm>
            <a:off x="7251276" y="4714380"/>
            <a:ext cx="69473" cy="7384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9E1C147C-4DD1-0441-8A5F-E15A7C2CD656}"/>
              </a:ext>
            </a:extLst>
          </p:cNvPr>
          <p:cNvGrpSpPr/>
          <p:nvPr/>
        </p:nvGrpSpPr>
        <p:grpSpPr>
          <a:xfrm>
            <a:off x="7402460" y="4371701"/>
            <a:ext cx="1547204" cy="380632"/>
            <a:chOff x="2811722" y="2171983"/>
            <a:chExt cx="3476896" cy="420321"/>
          </a:xfrm>
        </p:grpSpPr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95C1151E-7CD7-F342-8E55-FC36892E1338}"/>
                </a:ext>
              </a:extLst>
            </p:cNvPr>
            <p:cNvCxnSpPr>
              <a:cxnSpLocks/>
            </p:cNvCxnSpPr>
            <p:nvPr/>
          </p:nvCxnSpPr>
          <p:spPr>
            <a:xfrm>
              <a:off x="2811722" y="2171983"/>
              <a:ext cx="3476896" cy="0"/>
            </a:xfrm>
            <a:prstGeom prst="line">
              <a:avLst/>
            </a:prstGeom>
            <a:ln w="920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235D2F3F-0202-384C-9EE2-BC08B607589C}"/>
                </a:ext>
              </a:extLst>
            </p:cNvPr>
            <p:cNvCxnSpPr>
              <a:cxnSpLocks/>
            </p:cNvCxnSpPr>
            <p:nvPr/>
          </p:nvCxnSpPr>
          <p:spPr>
            <a:xfrm>
              <a:off x="2811722" y="2382144"/>
              <a:ext cx="3476896" cy="0"/>
            </a:xfrm>
            <a:prstGeom prst="line">
              <a:avLst/>
            </a:prstGeom>
            <a:ln w="920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A730D6F2-2FD3-E044-A237-B2DECFC411BE}"/>
                </a:ext>
              </a:extLst>
            </p:cNvPr>
            <p:cNvCxnSpPr>
              <a:cxnSpLocks/>
            </p:cNvCxnSpPr>
            <p:nvPr/>
          </p:nvCxnSpPr>
          <p:spPr>
            <a:xfrm>
              <a:off x="2811722" y="2592304"/>
              <a:ext cx="3476896" cy="0"/>
            </a:xfrm>
            <a:prstGeom prst="line">
              <a:avLst/>
            </a:prstGeom>
            <a:ln w="920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98" name="Rectangle 197">
            <a:extLst>
              <a:ext uri="{FF2B5EF4-FFF2-40B4-BE49-F238E27FC236}">
                <a16:creationId xmlns:a16="http://schemas.microsoft.com/office/drawing/2014/main" id="{BCB1632D-3C33-924C-9624-E9D8819E5F93}"/>
              </a:ext>
            </a:extLst>
          </p:cNvPr>
          <p:cNvSpPr/>
          <p:nvPr/>
        </p:nvSpPr>
        <p:spPr>
          <a:xfrm>
            <a:off x="737719" y="5848849"/>
            <a:ext cx="123018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/>
              <a:t>Method A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8D332DC7-CDCD-0241-883A-B97F833C2794}"/>
              </a:ext>
            </a:extLst>
          </p:cNvPr>
          <p:cNvSpPr/>
          <p:nvPr/>
        </p:nvSpPr>
        <p:spPr>
          <a:xfrm>
            <a:off x="3843786" y="5848849"/>
            <a:ext cx="123018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/>
              <a:t>Method B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EA618B5B-8A52-084C-BF60-A439132C0977}"/>
              </a:ext>
            </a:extLst>
          </p:cNvPr>
          <p:cNvSpPr/>
          <p:nvPr/>
        </p:nvSpPr>
        <p:spPr>
          <a:xfrm>
            <a:off x="6874046" y="5848849"/>
            <a:ext cx="123018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/>
              <a:t>Method C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EA994C29-3843-5348-BDA3-4F7E4619B49C}"/>
              </a:ext>
            </a:extLst>
          </p:cNvPr>
          <p:cNvSpPr/>
          <p:nvPr/>
        </p:nvSpPr>
        <p:spPr>
          <a:xfrm>
            <a:off x="503053" y="7334256"/>
            <a:ext cx="2724707" cy="8036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BC132FF2-45AF-4040-944D-12766C14B5F5}"/>
              </a:ext>
            </a:extLst>
          </p:cNvPr>
          <p:cNvSpPr/>
          <p:nvPr/>
        </p:nvSpPr>
        <p:spPr>
          <a:xfrm>
            <a:off x="3598199" y="7334255"/>
            <a:ext cx="2724707" cy="8036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12BBACD9-8CE8-A94D-818B-3948C8D3B468}"/>
              </a:ext>
            </a:extLst>
          </p:cNvPr>
          <p:cNvSpPr/>
          <p:nvPr/>
        </p:nvSpPr>
        <p:spPr>
          <a:xfrm>
            <a:off x="6674584" y="7332642"/>
            <a:ext cx="2724707" cy="8036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C12A6CFF-54D5-A140-B6A0-44D7B15F97B2}"/>
              </a:ext>
            </a:extLst>
          </p:cNvPr>
          <p:cNvSpPr/>
          <p:nvPr/>
        </p:nvSpPr>
        <p:spPr>
          <a:xfrm>
            <a:off x="733559" y="7478895"/>
            <a:ext cx="123018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/>
              <a:t>Method D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3D5F521C-C298-C64C-9100-3BC242C814C7}"/>
              </a:ext>
            </a:extLst>
          </p:cNvPr>
          <p:cNvSpPr/>
          <p:nvPr/>
        </p:nvSpPr>
        <p:spPr>
          <a:xfrm>
            <a:off x="3839626" y="7478895"/>
            <a:ext cx="123018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/>
              <a:t>Method E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6CB55DCC-2DE4-7842-8A0A-551C86C8D291}"/>
              </a:ext>
            </a:extLst>
          </p:cNvPr>
          <p:cNvSpPr/>
          <p:nvPr/>
        </p:nvSpPr>
        <p:spPr>
          <a:xfrm>
            <a:off x="6869886" y="7478895"/>
            <a:ext cx="123018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/>
              <a:t>Method F</a:t>
            </a:r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95606466-2C5A-D44E-A045-EA78BE264E50}"/>
              </a:ext>
            </a:extLst>
          </p:cNvPr>
          <p:cNvGrpSpPr/>
          <p:nvPr/>
        </p:nvGrpSpPr>
        <p:grpSpPr>
          <a:xfrm>
            <a:off x="769966" y="6260724"/>
            <a:ext cx="2118981" cy="519241"/>
            <a:chOff x="1851102" y="4125951"/>
            <a:chExt cx="5252225" cy="914400"/>
          </a:xfrm>
        </p:grpSpPr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9A0F2EB8-177A-A04F-965D-2CD8846D481C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125951"/>
              <a:ext cx="3129707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692E1F32-7B5C-A648-BE8E-B4F3218385F7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10F99460-E890-D64A-B54C-3BFE5540C9B3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1BE09870-E2D2-A040-BAD4-660EC5A9ECAF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98B43CC4-B7D6-D34C-924B-C034B5538A5B}"/>
              </a:ext>
            </a:extLst>
          </p:cNvPr>
          <p:cNvGrpSpPr/>
          <p:nvPr/>
        </p:nvGrpSpPr>
        <p:grpSpPr>
          <a:xfrm>
            <a:off x="3899651" y="6267078"/>
            <a:ext cx="2118981" cy="519241"/>
            <a:chOff x="1851102" y="4125951"/>
            <a:chExt cx="5252225" cy="914400"/>
          </a:xfrm>
        </p:grpSpPr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A937AB9D-F4D8-E247-AEAC-77FB45396BCB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125951"/>
              <a:ext cx="3129707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DF612D40-DF9D-1E44-9ADE-E3DEE578CE72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C92BDD2A-7BDA-3D4E-8263-F3D36C86BD81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45F8C7FE-B26B-0A4B-A394-00427188E0AB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D4056777-A710-114A-A95F-6541994C8CFD}"/>
              </a:ext>
            </a:extLst>
          </p:cNvPr>
          <p:cNvGrpSpPr/>
          <p:nvPr/>
        </p:nvGrpSpPr>
        <p:grpSpPr>
          <a:xfrm>
            <a:off x="6954310" y="6260724"/>
            <a:ext cx="2118981" cy="519241"/>
            <a:chOff x="1851102" y="4125951"/>
            <a:chExt cx="5252225" cy="914400"/>
          </a:xfrm>
        </p:grpSpPr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4FFE65C7-7C20-1247-9409-3F9E23A20109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125951"/>
              <a:ext cx="3129707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C560CA11-7640-E945-9C3F-7E4CB4A453C7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0552F508-7D69-694A-ACA8-9D4FDFF1AD12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7B750056-B249-5943-8332-DB7C97F5C3AA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C97B136A-0406-1941-9B42-F98C9CE9DFE2}"/>
              </a:ext>
            </a:extLst>
          </p:cNvPr>
          <p:cNvGrpSpPr/>
          <p:nvPr/>
        </p:nvGrpSpPr>
        <p:grpSpPr>
          <a:xfrm>
            <a:off x="3879443" y="3080574"/>
            <a:ext cx="280014" cy="307777"/>
            <a:chOff x="7758774" y="3314682"/>
            <a:chExt cx="280014" cy="307777"/>
          </a:xfrm>
        </p:grpSpPr>
        <p:sp>
          <p:nvSpPr>
            <p:cNvPr id="229" name="Teardrop 228">
              <a:extLst>
                <a:ext uri="{FF2B5EF4-FFF2-40B4-BE49-F238E27FC236}">
                  <a16:creationId xmlns:a16="http://schemas.microsoft.com/office/drawing/2014/main" id="{E60657A5-23BE-1041-B385-CD62510F87AF}"/>
                </a:ext>
              </a:extLst>
            </p:cNvPr>
            <p:cNvSpPr/>
            <p:nvPr/>
          </p:nvSpPr>
          <p:spPr>
            <a:xfrm rot="81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4073DB7A-0120-3C41-853A-79F5C2E71DBF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046E0F07-21F6-7D48-9ACB-29212C0F99D0}"/>
              </a:ext>
            </a:extLst>
          </p:cNvPr>
          <p:cNvGrpSpPr/>
          <p:nvPr/>
        </p:nvGrpSpPr>
        <p:grpSpPr>
          <a:xfrm>
            <a:off x="2582379" y="5770946"/>
            <a:ext cx="280014" cy="307777"/>
            <a:chOff x="7758774" y="3314682"/>
            <a:chExt cx="280014" cy="307777"/>
          </a:xfrm>
        </p:grpSpPr>
        <p:sp>
          <p:nvSpPr>
            <p:cNvPr id="238" name="Teardrop 237">
              <a:extLst>
                <a:ext uri="{FF2B5EF4-FFF2-40B4-BE49-F238E27FC236}">
                  <a16:creationId xmlns:a16="http://schemas.microsoft.com/office/drawing/2014/main" id="{66962C4A-43A3-A544-B617-C5C0B38659C1}"/>
                </a:ext>
              </a:extLst>
            </p:cNvPr>
            <p:cNvSpPr/>
            <p:nvPr/>
          </p:nvSpPr>
          <p:spPr>
            <a:xfrm rot="135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0A0EC3E6-AAC3-724D-AADA-505B080312B2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D0A90041-44FD-6645-BB41-7E0FBDE5363C}"/>
              </a:ext>
            </a:extLst>
          </p:cNvPr>
          <p:cNvGrpSpPr/>
          <p:nvPr/>
        </p:nvGrpSpPr>
        <p:grpSpPr>
          <a:xfrm>
            <a:off x="5230066" y="2019585"/>
            <a:ext cx="4129307" cy="976147"/>
            <a:chOff x="1851102" y="4278351"/>
            <a:chExt cx="5252225" cy="762000"/>
          </a:xfrm>
        </p:grpSpPr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FABC3E19-FBBC-4540-B0B8-C3C03CF96DBE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278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3C05628F-0214-254E-981E-9984776894F3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881F7FA2-0971-084F-B995-AE521B68FC61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5831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5632EC2F-0B71-C740-8A3D-3808E1C9D798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00531486-365D-AE48-9B32-49FA18CC8184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8879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9F79C5A4-1B36-1746-BD53-E57A9C8A55AA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4731099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0C5EE9D0-1FED-7745-B647-ABE74849BE95}"/>
              </a:ext>
            </a:extLst>
          </p:cNvPr>
          <p:cNvGrpSpPr/>
          <p:nvPr/>
        </p:nvGrpSpPr>
        <p:grpSpPr>
          <a:xfrm>
            <a:off x="13761" y="1692544"/>
            <a:ext cx="280014" cy="307777"/>
            <a:chOff x="7758774" y="3314682"/>
            <a:chExt cx="280014" cy="307777"/>
          </a:xfrm>
        </p:grpSpPr>
        <p:sp>
          <p:nvSpPr>
            <p:cNvPr id="249" name="Teardrop 248">
              <a:extLst>
                <a:ext uri="{FF2B5EF4-FFF2-40B4-BE49-F238E27FC236}">
                  <a16:creationId xmlns:a16="http://schemas.microsoft.com/office/drawing/2014/main" id="{7C822DBB-732A-2748-AE96-0786737B27D2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92C81752-532D-5242-A42A-FD08483148E6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251" name="Rectangle 250">
            <a:extLst>
              <a:ext uri="{FF2B5EF4-FFF2-40B4-BE49-F238E27FC236}">
                <a16:creationId xmlns:a16="http://schemas.microsoft.com/office/drawing/2014/main" id="{999E1111-66D4-7442-84CC-35F3B0C08D27}"/>
              </a:ext>
            </a:extLst>
          </p:cNvPr>
          <p:cNvSpPr/>
          <p:nvPr/>
        </p:nvSpPr>
        <p:spPr>
          <a:xfrm>
            <a:off x="8686935" y="146903"/>
            <a:ext cx="616825" cy="157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3BAA211E-FF6D-9C4B-A76E-C40E4919FAD4}"/>
              </a:ext>
            </a:extLst>
          </p:cNvPr>
          <p:cNvGrpSpPr/>
          <p:nvPr/>
        </p:nvGrpSpPr>
        <p:grpSpPr>
          <a:xfrm>
            <a:off x="767532" y="7860469"/>
            <a:ext cx="2118981" cy="173081"/>
            <a:chOff x="1851102" y="4125951"/>
            <a:chExt cx="5252225" cy="304800"/>
          </a:xfrm>
        </p:grpSpPr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D6896B9C-C582-D446-9768-3B224FD4FCB1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125951"/>
              <a:ext cx="3129707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740C684E-37FE-A749-9AFC-76FCB2271246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9E3A903F-B1CE-7D4C-AD50-88D1363DC380}"/>
              </a:ext>
            </a:extLst>
          </p:cNvPr>
          <p:cNvGrpSpPr/>
          <p:nvPr/>
        </p:nvGrpSpPr>
        <p:grpSpPr>
          <a:xfrm>
            <a:off x="3897217" y="7866823"/>
            <a:ext cx="2118981" cy="173081"/>
            <a:chOff x="1851102" y="4125951"/>
            <a:chExt cx="5252225" cy="304800"/>
          </a:xfrm>
        </p:grpSpPr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75B922A3-9DF6-664E-9A7F-179E3BAFC1C5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125951"/>
              <a:ext cx="3129707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7C3F3ED9-A350-6748-AF51-4480FBB39263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60DAB03B-8A8F-CE45-8240-3634B4CBC31E}"/>
              </a:ext>
            </a:extLst>
          </p:cNvPr>
          <p:cNvGrpSpPr/>
          <p:nvPr/>
        </p:nvGrpSpPr>
        <p:grpSpPr>
          <a:xfrm>
            <a:off x="6951876" y="7860469"/>
            <a:ext cx="2118981" cy="173081"/>
            <a:chOff x="1851102" y="4125951"/>
            <a:chExt cx="5252225" cy="304800"/>
          </a:xfrm>
        </p:grpSpPr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9C9A5FB4-1503-454F-B84C-652242DA8A8A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125951"/>
              <a:ext cx="3129707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748FE7C7-8C01-E144-BA63-513A9C1B920D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29" name="L-Shape 128">
            <a:extLst>
              <a:ext uri="{FF2B5EF4-FFF2-40B4-BE49-F238E27FC236}">
                <a16:creationId xmlns:a16="http://schemas.microsoft.com/office/drawing/2014/main" id="{69AA2FE5-13BA-E245-8F94-26FE1DB0A2D4}"/>
              </a:ext>
            </a:extLst>
          </p:cNvPr>
          <p:cNvSpPr/>
          <p:nvPr/>
        </p:nvSpPr>
        <p:spPr>
          <a:xfrm rot="18900000">
            <a:off x="7665516" y="904697"/>
            <a:ext cx="84425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45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angle 150">
            <a:extLst>
              <a:ext uri="{FF2B5EF4-FFF2-40B4-BE49-F238E27FC236}">
                <a16:creationId xmlns:a16="http://schemas.microsoft.com/office/drawing/2014/main" id="{2A07099E-77EE-1746-8AE1-C52F52AD58C3}"/>
              </a:ext>
            </a:extLst>
          </p:cNvPr>
          <p:cNvSpPr/>
          <p:nvPr/>
        </p:nvSpPr>
        <p:spPr>
          <a:xfrm>
            <a:off x="599" y="6823985"/>
            <a:ext cx="12187512" cy="13123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9A9BE3-F7A3-4289-AFE3-5B212E80AB9F}"/>
              </a:ext>
            </a:extLst>
          </p:cNvPr>
          <p:cNvSpPr/>
          <p:nvPr/>
        </p:nvSpPr>
        <p:spPr>
          <a:xfrm>
            <a:off x="487017" y="1897558"/>
            <a:ext cx="6457091" cy="5235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A3B78A-3E9B-4C6C-B1BF-E6E4B90058C6}"/>
              </a:ext>
            </a:extLst>
          </p:cNvPr>
          <p:cNvSpPr txBox="1"/>
          <p:nvPr/>
        </p:nvSpPr>
        <p:spPr>
          <a:xfrm>
            <a:off x="671703" y="2127441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Method 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9C5CA3-4D06-4C10-AB52-82F9D07D7AAF}"/>
              </a:ext>
            </a:extLst>
          </p:cNvPr>
          <p:cNvSpPr txBox="1"/>
          <p:nvPr/>
        </p:nvSpPr>
        <p:spPr>
          <a:xfrm>
            <a:off x="5778280" y="7320454"/>
            <a:ext cx="12538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23 Likes     2 Dislikes</a:t>
            </a:r>
          </a:p>
        </p:txBody>
      </p:sp>
      <p:pic>
        <p:nvPicPr>
          <p:cNvPr id="1028" name="Picture 4" descr="Share, shared, sharing, social share icon">
            <a:extLst>
              <a:ext uri="{FF2B5EF4-FFF2-40B4-BE49-F238E27FC236}">
                <a16:creationId xmlns:a16="http://schemas.microsoft.com/office/drawing/2014/main" id="{3DB2E737-2112-4C47-B53C-6C677B1DB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330" y="1673186"/>
            <a:ext cx="193125" cy="19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ike - Free gestures icons">
            <a:extLst>
              <a:ext uri="{FF2B5EF4-FFF2-40B4-BE49-F238E27FC236}">
                <a16:creationId xmlns:a16="http://schemas.microsoft.com/office/drawing/2014/main" id="{6B8C66A1-6C94-4377-9941-386856865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539" y="7192281"/>
            <a:ext cx="150615" cy="150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islike icon">
            <a:extLst>
              <a:ext uri="{FF2B5EF4-FFF2-40B4-BE49-F238E27FC236}">
                <a16:creationId xmlns:a16="http://schemas.microsoft.com/office/drawing/2014/main" id="{6E92AA34-18E9-4269-8556-075C0FC2D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881" y="7192282"/>
            <a:ext cx="150000" cy="1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B6C7B403-395C-49E5-9B22-C6E0AF036415}"/>
              </a:ext>
            </a:extLst>
          </p:cNvPr>
          <p:cNvSpPr/>
          <p:nvPr/>
        </p:nvSpPr>
        <p:spPr>
          <a:xfrm>
            <a:off x="487018" y="1472170"/>
            <a:ext cx="17582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>
                <a:solidFill>
                  <a:srgbClr val="0000FF"/>
                </a:solidFill>
              </a:rPr>
              <a:t>Methods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dirty="0"/>
              <a:t>&gt;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b="1" dirty="0"/>
              <a:t>Method A</a:t>
            </a:r>
            <a:endParaRPr lang="en-US" sz="1400" b="1" u="sn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6DCFF1-3C4C-4651-B19C-5E301EF61044}"/>
              </a:ext>
            </a:extLst>
          </p:cNvPr>
          <p:cNvSpPr/>
          <p:nvPr/>
        </p:nvSpPr>
        <p:spPr>
          <a:xfrm>
            <a:off x="10925032" y="42303"/>
            <a:ext cx="807473" cy="3557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C1521B2D-C15B-1E48-AB89-A43A6C58C16B}"/>
              </a:ext>
            </a:extLst>
          </p:cNvPr>
          <p:cNvSpPr txBox="1">
            <a:spLocks/>
          </p:cNvSpPr>
          <p:nvPr/>
        </p:nvSpPr>
        <p:spPr>
          <a:xfrm>
            <a:off x="9865034" y="774631"/>
            <a:ext cx="2207355" cy="3745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Method Detail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A4107A8-8402-244C-9829-4D641641C396}"/>
              </a:ext>
            </a:extLst>
          </p:cNvPr>
          <p:cNvSpPr/>
          <p:nvPr/>
        </p:nvSpPr>
        <p:spPr>
          <a:xfrm>
            <a:off x="10217724" y="1287572"/>
            <a:ext cx="185466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</a:rPr>
              <a:t>Method card</a:t>
            </a: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r>
              <a:rPr lang="en-US" sz="1050" dirty="0">
                <a:latin typeface="Arial" panose="020B0604020202020204" pitchFamily="34" charset="0"/>
              </a:rPr>
              <a:t>Related content:</a:t>
            </a:r>
          </a:p>
          <a:p>
            <a:r>
              <a:rPr lang="en-US" sz="1050" dirty="0">
                <a:latin typeface="Arial" panose="020B0604020202020204" pitchFamily="34" charset="0"/>
              </a:rPr>
              <a:t>Methods</a:t>
            </a:r>
          </a:p>
          <a:p>
            <a:r>
              <a:rPr lang="en-US" sz="1050" dirty="0">
                <a:latin typeface="Arial" panose="020B0604020202020204" pitchFamily="34" charset="0"/>
              </a:rPr>
              <a:t>Videos</a:t>
            </a:r>
          </a:p>
          <a:p>
            <a:r>
              <a:rPr lang="en-US" sz="1050" dirty="0">
                <a:latin typeface="Arial" panose="020B0604020202020204" pitchFamily="34" charset="0"/>
              </a:rPr>
              <a:t>Sample Artifacts</a:t>
            </a:r>
          </a:p>
          <a:p>
            <a:r>
              <a:rPr lang="en-US" sz="1050" dirty="0">
                <a:latin typeface="Arial" panose="020B0604020202020204" pitchFamily="34" charset="0"/>
              </a:rPr>
              <a:t>Checklists</a:t>
            </a:r>
          </a:p>
          <a:p>
            <a:r>
              <a:rPr lang="en-US" sz="1050" dirty="0">
                <a:latin typeface="Arial" panose="020B0604020202020204" pitchFamily="34" charset="0"/>
              </a:rPr>
              <a:t>Playbooks</a:t>
            </a:r>
          </a:p>
          <a:p>
            <a:r>
              <a:rPr lang="en-US" sz="1050" dirty="0">
                <a:latin typeface="Arial" panose="020B0604020202020204" pitchFamily="34" charset="0"/>
              </a:rPr>
              <a:t>Training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C9CB377-A7D3-D048-939F-1020CFBFF835}"/>
              </a:ext>
            </a:extLst>
          </p:cNvPr>
          <p:cNvGrpSpPr/>
          <p:nvPr/>
        </p:nvGrpSpPr>
        <p:grpSpPr>
          <a:xfrm>
            <a:off x="9864947" y="1260925"/>
            <a:ext cx="280014" cy="307777"/>
            <a:chOff x="7758774" y="3314682"/>
            <a:chExt cx="280014" cy="307777"/>
          </a:xfrm>
        </p:grpSpPr>
        <p:sp>
          <p:nvSpPr>
            <p:cNvPr id="58" name="Teardrop 57">
              <a:extLst>
                <a:ext uri="{FF2B5EF4-FFF2-40B4-BE49-F238E27FC236}">
                  <a16:creationId xmlns:a16="http://schemas.microsoft.com/office/drawing/2014/main" id="{82FB3351-1E3F-0E47-B720-FA9C58F54C75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FEB86A4-8B72-DD4F-A48E-F5E40116051F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00C4CEA-E76F-1648-9CA7-9F2B9FD2B7FB}"/>
              </a:ext>
            </a:extLst>
          </p:cNvPr>
          <p:cNvCxnSpPr>
            <a:cxnSpLocks/>
          </p:cNvCxnSpPr>
          <p:nvPr/>
        </p:nvCxnSpPr>
        <p:spPr>
          <a:xfrm flipV="1">
            <a:off x="9792182" y="146903"/>
            <a:ext cx="0" cy="6406696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BD9AD67-F28D-514D-9F24-A8144F3F64E9}"/>
              </a:ext>
            </a:extLst>
          </p:cNvPr>
          <p:cNvGrpSpPr/>
          <p:nvPr/>
        </p:nvGrpSpPr>
        <p:grpSpPr>
          <a:xfrm>
            <a:off x="9865739" y="2032953"/>
            <a:ext cx="280014" cy="307777"/>
            <a:chOff x="7758774" y="3314682"/>
            <a:chExt cx="280014" cy="307777"/>
          </a:xfrm>
        </p:grpSpPr>
        <p:sp>
          <p:nvSpPr>
            <p:cNvPr id="62" name="Teardrop 61">
              <a:extLst>
                <a:ext uri="{FF2B5EF4-FFF2-40B4-BE49-F238E27FC236}">
                  <a16:creationId xmlns:a16="http://schemas.microsoft.com/office/drawing/2014/main" id="{67DB00C6-52CC-DE43-B3C5-29DB48E7F2F1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F23B9DF-602A-E04B-9015-6B7EB861DBD4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33D8309-CF71-A74E-83AD-9DE6CF1763D0}"/>
              </a:ext>
            </a:extLst>
          </p:cNvPr>
          <p:cNvGrpSpPr/>
          <p:nvPr/>
        </p:nvGrpSpPr>
        <p:grpSpPr>
          <a:xfrm>
            <a:off x="738173" y="2796968"/>
            <a:ext cx="3240920" cy="976147"/>
            <a:chOff x="1851102" y="4278351"/>
            <a:chExt cx="5252225" cy="762000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A86FDC1-C8B9-9F49-87FB-CE76AEE7386A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278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8A2EEA9-5596-994B-88C7-DEC24FE6E41F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D8F2A87-FACC-FA4B-80D9-6A853FA4B693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5831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D3B4AA2-67E0-6447-B2E8-8C134D4D5440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59339DE-B5A4-4343-AB19-6039BB4723FA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8879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01BFD55-3F9F-8045-9DE0-2D4DEB3579A4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4731099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B0A6DAE-08AA-6E40-8B9C-A06546F96E76}"/>
              </a:ext>
            </a:extLst>
          </p:cNvPr>
          <p:cNvGrpSpPr/>
          <p:nvPr/>
        </p:nvGrpSpPr>
        <p:grpSpPr>
          <a:xfrm>
            <a:off x="738172" y="4243112"/>
            <a:ext cx="3240920" cy="976147"/>
            <a:chOff x="1851102" y="4278351"/>
            <a:chExt cx="5252225" cy="762000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D1C1BF4-245D-9D40-9558-66CD9D0C13A1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278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196BFAF-8D43-5048-8BA5-19025FBC61BD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A6C4B64-E1D6-DD4A-A524-2E72C92B3FAE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5831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79CA02C-61DA-6C48-90C3-00F7489112BB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0444411-CE32-6049-84DA-396937253DD4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8879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50F7B73-768F-6B4C-B197-C7CFA2541A88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4731099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781772B-0BD3-7D41-AC7B-F39BF6B4C756}"/>
              </a:ext>
            </a:extLst>
          </p:cNvPr>
          <p:cNvGrpSpPr/>
          <p:nvPr/>
        </p:nvGrpSpPr>
        <p:grpSpPr>
          <a:xfrm>
            <a:off x="738172" y="5689256"/>
            <a:ext cx="3240920" cy="976147"/>
            <a:chOff x="1851102" y="4278351"/>
            <a:chExt cx="5252225" cy="762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BA34D0-EBAD-8043-A551-DEC4B84C88A1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278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C196BBC-E9E4-7745-A5DB-A464777B0D3B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3E3B31FD-43F2-624C-9639-2432D89379B4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5831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AE71C8D-89B7-A541-9A9D-3EF3C91F6CAA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4BC9094-B0B0-B04C-A34E-3812EE68EAE5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8879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D12C84D-B995-6041-B38C-A4416DB86EEF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4731099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54268104-CB10-3449-92EC-438E2140D9F8}"/>
              </a:ext>
            </a:extLst>
          </p:cNvPr>
          <p:cNvSpPr/>
          <p:nvPr/>
        </p:nvSpPr>
        <p:spPr>
          <a:xfrm>
            <a:off x="4695938" y="2481983"/>
            <a:ext cx="1694375" cy="353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Recommended Uses</a:t>
            </a:r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r>
              <a:rPr lang="en-US" sz="1400" b="1" dirty="0"/>
              <a:t>Outcomes</a:t>
            </a:r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r>
              <a:rPr lang="en-US" sz="1400" b="1" dirty="0"/>
              <a:t>Limitations</a:t>
            </a:r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r>
              <a:rPr lang="en-US" sz="1400" b="1" dirty="0"/>
              <a:t>Expertise required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BBC9C1A-5703-D644-8960-31A2717FEC82}"/>
              </a:ext>
            </a:extLst>
          </p:cNvPr>
          <p:cNvGrpSpPr/>
          <p:nvPr/>
        </p:nvGrpSpPr>
        <p:grpSpPr>
          <a:xfrm>
            <a:off x="4772041" y="2862180"/>
            <a:ext cx="1976809" cy="390459"/>
            <a:chOff x="4772041" y="2862180"/>
            <a:chExt cx="1976809" cy="390459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37E3C288-BF7E-4948-8413-F9F1CEF84C37}"/>
                </a:ext>
              </a:extLst>
            </p:cNvPr>
            <p:cNvGrpSpPr/>
            <p:nvPr/>
          </p:nvGrpSpPr>
          <p:grpSpPr>
            <a:xfrm>
              <a:off x="4946405" y="2862180"/>
              <a:ext cx="1802445" cy="390459"/>
              <a:chOff x="1851102" y="4278351"/>
              <a:chExt cx="5252225" cy="304800"/>
            </a:xfrm>
          </p:grpSpPr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5E24338D-0A13-5241-A4BF-18160CE58A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2783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6BBBC54-8BCA-2D4D-B059-810347D325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4307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A9C8ED03-A5BA-AB43-A50A-862D2C0637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5831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B7D437F1-319D-9C4C-A0B3-0086E07DB5FA}"/>
                </a:ext>
              </a:extLst>
            </p:cNvPr>
            <p:cNvGrpSpPr/>
            <p:nvPr/>
          </p:nvGrpSpPr>
          <p:grpSpPr>
            <a:xfrm>
              <a:off x="4772041" y="2862180"/>
              <a:ext cx="93822" cy="390459"/>
              <a:chOff x="1851102" y="4278351"/>
              <a:chExt cx="5252225" cy="304800"/>
            </a:xfrm>
          </p:grpSpPr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BCD50BB5-5C48-AE4C-8AB5-D6D3F74337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2783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0F61CC0F-DED1-D04F-8338-CA76304AE3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4307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29624A4E-9186-5C40-B245-0A6C24D1AA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5831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00457061-13DE-1C49-A335-7C96B94505DD}"/>
              </a:ext>
            </a:extLst>
          </p:cNvPr>
          <p:cNvGrpSpPr/>
          <p:nvPr/>
        </p:nvGrpSpPr>
        <p:grpSpPr>
          <a:xfrm>
            <a:off x="4777612" y="3999333"/>
            <a:ext cx="1976809" cy="390459"/>
            <a:chOff x="4772041" y="2862180"/>
            <a:chExt cx="1976809" cy="390459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7759219D-E745-594F-937E-EE261868C612}"/>
                </a:ext>
              </a:extLst>
            </p:cNvPr>
            <p:cNvGrpSpPr/>
            <p:nvPr/>
          </p:nvGrpSpPr>
          <p:grpSpPr>
            <a:xfrm>
              <a:off x="4946405" y="2862180"/>
              <a:ext cx="1802445" cy="390459"/>
              <a:chOff x="1851102" y="4278351"/>
              <a:chExt cx="5252225" cy="304800"/>
            </a:xfrm>
          </p:grpSpPr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F7B45F4F-57DB-4F49-AA7F-5B7E1AD0F5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2783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5D1E1693-5556-714C-8544-9065542AED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4307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EAF8943F-2A14-4E44-9E10-07A7B647EA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5831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A73C9577-9384-5D43-B718-C354AE8CFEB8}"/>
                </a:ext>
              </a:extLst>
            </p:cNvPr>
            <p:cNvGrpSpPr/>
            <p:nvPr/>
          </p:nvGrpSpPr>
          <p:grpSpPr>
            <a:xfrm>
              <a:off x="4772041" y="2862180"/>
              <a:ext cx="93822" cy="390459"/>
              <a:chOff x="1851102" y="4278351"/>
              <a:chExt cx="5252225" cy="304800"/>
            </a:xfrm>
          </p:grpSpPr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40DFFBD1-8C67-5C41-9B21-9B5C7E6256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2783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47C4B865-9B88-EB46-BDE5-8F384AFC93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4307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7ACD0A43-27C4-AC46-9D7A-D8B20BF32F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5831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37C21C6F-5F9B-154B-8C46-F0BE3A4888E8}"/>
              </a:ext>
            </a:extLst>
          </p:cNvPr>
          <p:cNvGrpSpPr/>
          <p:nvPr/>
        </p:nvGrpSpPr>
        <p:grpSpPr>
          <a:xfrm>
            <a:off x="4771020" y="5050227"/>
            <a:ext cx="1976809" cy="390459"/>
            <a:chOff x="4772041" y="2862180"/>
            <a:chExt cx="1976809" cy="390459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FF078A6E-CE20-1C48-BCE2-8BCA93791154}"/>
                </a:ext>
              </a:extLst>
            </p:cNvPr>
            <p:cNvGrpSpPr/>
            <p:nvPr/>
          </p:nvGrpSpPr>
          <p:grpSpPr>
            <a:xfrm>
              <a:off x="4946405" y="2862180"/>
              <a:ext cx="1802445" cy="390459"/>
              <a:chOff x="1851102" y="4278351"/>
              <a:chExt cx="5252225" cy="304800"/>
            </a:xfrm>
          </p:grpSpPr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CAA0B611-EB22-034E-95F9-1071145AA6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2783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E614F8F5-22A7-7E42-9958-C7DADBBFD8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4307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75794491-89B5-1745-9EA5-255875EB48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5831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6394586-67CA-6B45-B256-10AB1A0768FD}"/>
                </a:ext>
              </a:extLst>
            </p:cNvPr>
            <p:cNvGrpSpPr/>
            <p:nvPr/>
          </p:nvGrpSpPr>
          <p:grpSpPr>
            <a:xfrm>
              <a:off x="4772041" y="2862180"/>
              <a:ext cx="93822" cy="390459"/>
              <a:chOff x="1851102" y="4278351"/>
              <a:chExt cx="5252225" cy="304800"/>
            </a:xfrm>
          </p:grpSpPr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DD4C305C-9330-6748-8BDD-1A8920C3D9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2783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B1583D09-259E-8143-959C-410D571718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4307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2585CD09-23E9-1B40-9CAB-F777D0475B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5831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D8BE56EA-A864-894E-B0AC-7DFC2AE254BE}"/>
              </a:ext>
            </a:extLst>
          </p:cNvPr>
          <p:cNvGrpSpPr/>
          <p:nvPr/>
        </p:nvGrpSpPr>
        <p:grpSpPr>
          <a:xfrm>
            <a:off x="4776591" y="6187380"/>
            <a:ext cx="1976809" cy="390459"/>
            <a:chOff x="4772041" y="2862180"/>
            <a:chExt cx="1976809" cy="390459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2844B8F3-BBFE-7344-B89D-6BE60D599733}"/>
                </a:ext>
              </a:extLst>
            </p:cNvPr>
            <p:cNvGrpSpPr/>
            <p:nvPr/>
          </p:nvGrpSpPr>
          <p:grpSpPr>
            <a:xfrm>
              <a:off x="4946405" y="2862180"/>
              <a:ext cx="1802445" cy="390459"/>
              <a:chOff x="1851102" y="4278351"/>
              <a:chExt cx="5252225" cy="304800"/>
            </a:xfrm>
          </p:grpSpPr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219468F7-CDDC-F943-8CCD-9F67537270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2783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9F8C2783-97EC-A849-B24A-2216318F1F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4307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DDF54AC0-C88C-C44C-B8CA-48FB89B0BF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5831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D04A0C9D-3871-2844-9873-9457A3395744}"/>
                </a:ext>
              </a:extLst>
            </p:cNvPr>
            <p:cNvGrpSpPr/>
            <p:nvPr/>
          </p:nvGrpSpPr>
          <p:grpSpPr>
            <a:xfrm>
              <a:off x="4772041" y="2862180"/>
              <a:ext cx="93822" cy="390459"/>
              <a:chOff x="1851102" y="4278351"/>
              <a:chExt cx="5252225" cy="304800"/>
            </a:xfrm>
          </p:grpSpPr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A35FA31C-0FFB-6D40-A62F-A026F52B2A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2783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DD6A41E5-9DD9-5247-894F-8FE1D0530A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4307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6995092B-2893-3542-A2F8-8D134EFA0F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5831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</p:grp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38EAA5D-8888-4E4B-A0BF-69CAF849E993}"/>
              </a:ext>
            </a:extLst>
          </p:cNvPr>
          <p:cNvSpPr/>
          <p:nvPr/>
        </p:nvSpPr>
        <p:spPr>
          <a:xfrm>
            <a:off x="7112079" y="1876153"/>
            <a:ext cx="2484844" cy="14890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CBFF6D2-64D8-0148-8FB5-1681D01C9446}"/>
              </a:ext>
            </a:extLst>
          </p:cNvPr>
          <p:cNvSpPr/>
          <p:nvPr/>
        </p:nvSpPr>
        <p:spPr>
          <a:xfrm>
            <a:off x="7217565" y="1948325"/>
            <a:ext cx="14593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Related Methods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54603C80-B087-F245-A885-231242655F51}"/>
              </a:ext>
            </a:extLst>
          </p:cNvPr>
          <p:cNvSpPr/>
          <p:nvPr/>
        </p:nvSpPr>
        <p:spPr>
          <a:xfrm>
            <a:off x="7109585" y="3671770"/>
            <a:ext cx="2484844" cy="14890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E6250DE-94E6-764A-AF6C-55DE78D37E35}"/>
              </a:ext>
            </a:extLst>
          </p:cNvPr>
          <p:cNvSpPr/>
          <p:nvPr/>
        </p:nvSpPr>
        <p:spPr>
          <a:xfrm>
            <a:off x="7215071" y="3743942"/>
            <a:ext cx="12954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Related Videos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F69C2C96-D913-8D41-B883-EEFFFD988D4D}"/>
              </a:ext>
            </a:extLst>
          </p:cNvPr>
          <p:cNvSpPr/>
          <p:nvPr/>
        </p:nvSpPr>
        <p:spPr>
          <a:xfrm>
            <a:off x="7169769" y="5464147"/>
            <a:ext cx="2484844" cy="14890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21424716-7EDD-BE4E-95D4-457F803F811B}"/>
              </a:ext>
            </a:extLst>
          </p:cNvPr>
          <p:cNvSpPr/>
          <p:nvPr/>
        </p:nvSpPr>
        <p:spPr>
          <a:xfrm>
            <a:off x="7215071" y="5536319"/>
            <a:ext cx="15275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Related Checklists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5EBF7DD8-D822-0043-BC85-C4021801E400}"/>
              </a:ext>
            </a:extLst>
          </p:cNvPr>
          <p:cNvGrpSpPr/>
          <p:nvPr/>
        </p:nvGrpSpPr>
        <p:grpSpPr>
          <a:xfrm>
            <a:off x="3116789" y="1530976"/>
            <a:ext cx="280014" cy="307777"/>
            <a:chOff x="7758774" y="3314682"/>
            <a:chExt cx="280014" cy="307777"/>
          </a:xfrm>
        </p:grpSpPr>
        <p:sp>
          <p:nvSpPr>
            <p:cNvPr id="138" name="Teardrop 137">
              <a:extLst>
                <a:ext uri="{FF2B5EF4-FFF2-40B4-BE49-F238E27FC236}">
                  <a16:creationId xmlns:a16="http://schemas.microsoft.com/office/drawing/2014/main" id="{373C020E-9718-AF44-AD38-068EEBF8D3AF}"/>
                </a:ext>
              </a:extLst>
            </p:cNvPr>
            <p:cNvSpPr/>
            <p:nvPr/>
          </p:nvSpPr>
          <p:spPr>
            <a:xfrm rot="81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7CBAC67B-E3BF-874E-8B8B-9B52FB266AC2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B7E33CFE-06AA-E54A-912F-E049DE87206E}"/>
              </a:ext>
            </a:extLst>
          </p:cNvPr>
          <p:cNvGrpSpPr/>
          <p:nvPr/>
        </p:nvGrpSpPr>
        <p:grpSpPr>
          <a:xfrm>
            <a:off x="8106020" y="1501430"/>
            <a:ext cx="280014" cy="307777"/>
            <a:chOff x="7758774" y="3314682"/>
            <a:chExt cx="280014" cy="307777"/>
          </a:xfrm>
        </p:grpSpPr>
        <p:sp>
          <p:nvSpPr>
            <p:cNvPr id="141" name="Teardrop 140">
              <a:extLst>
                <a:ext uri="{FF2B5EF4-FFF2-40B4-BE49-F238E27FC236}">
                  <a16:creationId xmlns:a16="http://schemas.microsoft.com/office/drawing/2014/main" id="{44FF2E5D-22AA-6D42-BA6E-0B1E177F63D8}"/>
                </a:ext>
              </a:extLst>
            </p:cNvPr>
            <p:cNvSpPr/>
            <p:nvPr/>
          </p:nvSpPr>
          <p:spPr>
            <a:xfrm rot="81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A78CF188-840F-E34D-A14E-56BEC6CF9BD7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pic>
        <p:nvPicPr>
          <p:cNvPr id="144" name="Picture 143">
            <a:extLst>
              <a:ext uri="{FF2B5EF4-FFF2-40B4-BE49-F238E27FC236}">
                <a16:creationId xmlns:a16="http://schemas.microsoft.com/office/drawing/2014/main" id="{6E14B7E6-4C43-034E-B1EB-4B5294B63C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61" y="42304"/>
            <a:ext cx="9616377" cy="645140"/>
          </a:xfrm>
          <a:prstGeom prst="rect">
            <a:avLst/>
          </a:prstGeom>
        </p:spPr>
      </p:pic>
      <p:sp>
        <p:nvSpPr>
          <p:cNvPr id="145" name="Rectangle 144">
            <a:extLst>
              <a:ext uri="{FF2B5EF4-FFF2-40B4-BE49-F238E27FC236}">
                <a16:creationId xmlns:a16="http://schemas.microsoft.com/office/drawing/2014/main" id="{014B68C1-4EAE-244C-969A-BF0F5C9BBDE8}"/>
              </a:ext>
            </a:extLst>
          </p:cNvPr>
          <p:cNvSpPr/>
          <p:nvPr/>
        </p:nvSpPr>
        <p:spPr>
          <a:xfrm>
            <a:off x="5791240" y="1103429"/>
            <a:ext cx="807473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6" name="L-Shape 145">
            <a:extLst>
              <a:ext uri="{FF2B5EF4-FFF2-40B4-BE49-F238E27FC236}">
                <a16:creationId xmlns:a16="http://schemas.microsoft.com/office/drawing/2014/main" id="{83D392EF-DD16-C345-822C-CA528461CFE8}"/>
              </a:ext>
            </a:extLst>
          </p:cNvPr>
          <p:cNvSpPr/>
          <p:nvPr/>
        </p:nvSpPr>
        <p:spPr>
          <a:xfrm rot="18900000">
            <a:off x="8886280" y="891194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L-Shape 146">
            <a:extLst>
              <a:ext uri="{FF2B5EF4-FFF2-40B4-BE49-F238E27FC236}">
                <a16:creationId xmlns:a16="http://schemas.microsoft.com/office/drawing/2014/main" id="{98EE1828-7060-E84C-BE64-68C0AD623204}"/>
              </a:ext>
            </a:extLst>
          </p:cNvPr>
          <p:cNvSpPr/>
          <p:nvPr/>
        </p:nvSpPr>
        <p:spPr>
          <a:xfrm rot="18900000">
            <a:off x="5490393" y="886289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L-Shape 147">
            <a:extLst>
              <a:ext uri="{FF2B5EF4-FFF2-40B4-BE49-F238E27FC236}">
                <a16:creationId xmlns:a16="http://schemas.microsoft.com/office/drawing/2014/main" id="{2D6A62C2-F0A7-114C-9654-BD47F1548CAF}"/>
              </a:ext>
            </a:extLst>
          </p:cNvPr>
          <p:cNvSpPr/>
          <p:nvPr/>
        </p:nvSpPr>
        <p:spPr>
          <a:xfrm rot="18900000">
            <a:off x="3230079" y="896351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A08FA45-7893-4640-ABEF-7BFC1A3FB7E4}"/>
              </a:ext>
            </a:extLst>
          </p:cNvPr>
          <p:cNvSpPr/>
          <p:nvPr/>
        </p:nvSpPr>
        <p:spPr>
          <a:xfrm>
            <a:off x="8686935" y="146903"/>
            <a:ext cx="616825" cy="157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959EF89-7BB1-E14D-B057-933C78B40051}"/>
              </a:ext>
            </a:extLst>
          </p:cNvPr>
          <p:cNvSpPr txBox="1"/>
          <p:nvPr/>
        </p:nvSpPr>
        <p:spPr>
          <a:xfrm>
            <a:off x="487018" y="795652"/>
            <a:ext cx="11245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Fundamental Concepts            User Experience Process   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Methods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Training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Resources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E87B5EC-BCA8-E04F-8730-69AD21D7AC02}"/>
              </a:ext>
            </a:extLst>
          </p:cNvPr>
          <p:cNvSpPr/>
          <p:nvPr/>
        </p:nvSpPr>
        <p:spPr>
          <a:xfrm>
            <a:off x="-5365" y="7760456"/>
            <a:ext cx="9600736" cy="371627"/>
          </a:xfrm>
          <a:prstGeom prst="rect">
            <a:avLst/>
          </a:prstGeom>
          <a:solidFill>
            <a:srgbClr val="184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 dirty="0"/>
              <a:t>Site Map</a:t>
            </a:r>
            <a:r>
              <a:rPr lang="en-US" sz="1000" dirty="0"/>
              <a:t>              Contact Us:  </a:t>
            </a:r>
            <a:r>
              <a:rPr lang="en-US" sz="1000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name@vha.gov</a:t>
            </a:r>
            <a:r>
              <a:rPr lang="en-US" sz="1000" dirty="0">
                <a:solidFill>
                  <a:schemeClr val="bg1"/>
                </a:solidFill>
              </a:rPr>
              <a:t>     </a:t>
            </a:r>
            <a:r>
              <a:rPr lang="en-US" sz="1000" dirty="0"/>
              <a:t>800-999-9999              Tell us how we’re doing!  </a:t>
            </a:r>
            <a:r>
              <a:rPr lang="en-US" sz="1000" u="sng" dirty="0"/>
              <a:t>Provide Feedback Here</a:t>
            </a:r>
            <a:r>
              <a:rPr lang="en-US" sz="1000" dirty="0"/>
              <a:t>               Provide new content for UX Guide:  </a:t>
            </a:r>
            <a:r>
              <a:rPr lang="en-US" sz="1000" u="sng" dirty="0"/>
              <a:t>Participate Now</a:t>
            </a:r>
          </a:p>
        </p:txBody>
      </p:sp>
      <p:sp>
        <p:nvSpPr>
          <p:cNvPr id="98" name="L-Shape 97">
            <a:extLst>
              <a:ext uri="{FF2B5EF4-FFF2-40B4-BE49-F238E27FC236}">
                <a16:creationId xmlns:a16="http://schemas.microsoft.com/office/drawing/2014/main" id="{4FC9125D-A8FF-4A4D-A030-609175242847}"/>
              </a:ext>
            </a:extLst>
          </p:cNvPr>
          <p:cNvSpPr/>
          <p:nvPr/>
        </p:nvSpPr>
        <p:spPr>
          <a:xfrm rot="18900000">
            <a:off x="7665516" y="904697"/>
            <a:ext cx="84425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80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F19F00-F77F-496E-9272-8BC0959A0F7D}"/>
              </a:ext>
            </a:extLst>
          </p:cNvPr>
          <p:cNvSpPr txBox="1"/>
          <p:nvPr/>
        </p:nvSpPr>
        <p:spPr>
          <a:xfrm>
            <a:off x="4724457" y="304401"/>
            <a:ext cx="3962944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User Experience Guide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4C9294-C5FE-44D0-BF5A-4AB4F2824625}"/>
              </a:ext>
            </a:extLst>
          </p:cNvPr>
          <p:cNvSpPr/>
          <p:nvPr/>
        </p:nvSpPr>
        <p:spPr>
          <a:xfrm>
            <a:off x="8029281" y="1072042"/>
            <a:ext cx="807473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D7E513-84F5-4BE4-A903-1AF14C82FB29}"/>
              </a:ext>
            </a:extLst>
          </p:cNvPr>
          <p:cNvSpPr txBox="1"/>
          <p:nvPr/>
        </p:nvSpPr>
        <p:spPr>
          <a:xfrm>
            <a:off x="487018" y="795652"/>
            <a:ext cx="11245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Fundamental Concepts            User Experience Process            Methods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Training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Resources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EFE03A9-AAD9-4DA0-A21B-70CF1A1ECD6E}"/>
              </a:ext>
            </a:extLst>
          </p:cNvPr>
          <p:cNvSpPr txBox="1">
            <a:spLocks/>
          </p:cNvSpPr>
          <p:nvPr/>
        </p:nvSpPr>
        <p:spPr>
          <a:xfrm>
            <a:off x="9865034" y="774631"/>
            <a:ext cx="2281473" cy="37451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Resources Overview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963452F-A47B-42FE-9F50-01021E07472E}"/>
              </a:ext>
            </a:extLst>
          </p:cNvPr>
          <p:cNvGrpSpPr/>
          <p:nvPr/>
        </p:nvGrpSpPr>
        <p:grpSpPr>
          <a:xfrm>
            <a:off x="9864947" y="1260925"/>
            <a:ext cx="280014" cy="307777"/>
            <a:chOff x="7758774" y="3314682"/>
            <a:chExt cx="280014" cy="307777"/>
          </a:xfrm>
        </p:grpSpPr>
        <p:sp>
          <p:nvSpPr>
            <p:cNvPr id="10" name="Teardrop 9">
              <a:extLst>
                <a:ext uri="{FF2B5EF4-FFF2-40B4-BE49-F238E27FC236}">
                  <a16:creationId xmlns:a16="http://schemas.microsoft.com/office/drawing/2014/main" id="{92DB640B-9F34-47B5-9571-DDE96D1C8A03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3D64DD-9CF8-487D-9C51-B161C474D4F7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1F4EB37-4565-44A7-81F9-070126AD6564}"/>
              </a:ext>
            </a:extLst>
          </p:cNvPr>
          <p:cNvGrpSpPr/>
          <p:nvPr/>
        </p:nvGrpSpPr>
        <p:grpSpPr>
          <a:xfrm>
            <a:off x="9865739" y="2542329"/>
            <a:ext cx="280014" cy="307777"/>
            <a:chOff x="7758774" y="3314682"/>
            <a:chExt cx="280014" cy="307777"/>
          </a:xfrm>
        </p:grpSpPr>
        <p:sp>
          <p:nvSpPr>
            <p:cNvPr id="13" name="Teardrop 12">
              <a:extLst>
                <a:ext uri="{FF2B5EF4-FFF2-40B4-BE49-F238E27FC236}">
                  <a16:creationId xmlns:a16="http://schemas.microsoft.com/office/drawing/2014/main" id="{00D347FE-E2FC-4D30-A204-5043C53DF5AD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7748533-91D1-4C03-AE96-984EB45995E4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88F73C1-DAFA-47B8-BE72-118FF24DA37F}"/>
              </a:ext>
            </a:extLst>
          </p:cNvPr>
          <p:cNvCxnSpPr>
            <a:cxnSpLocks/>
          </p:cNvCxnSpPr>
          <p:nvPr/>
        </p:nvCxnSpPr>
        <p:spPr>
          <a:xfrm flipV="1">
            <a:off x="9792182" y="146903"/>
            <a:ext cx="0" cy="6406696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84EA561C-620E-4F32-8500-44053F05E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1" y="42304"/>
            <a:ext cx="9616377" cy="64514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024F04C-268D-494B-89A5-40462F5C7FD8}"/>
              </a:ext>
            </a:extLst>
          </p:cNvPr>
          <p:cNvSpPr/>
          <p:nvPr/>
        </p:nvSpPr>
        <p:spPr>
          <a:xfrm>
            <a:off x="8491045" y="42304"/>
            <a:ext cx="807473" cy="282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B2295E8-5415-4FED-AC8D-63B0191E2A15}"/>
              </a:ext>
            </a:extLst>
          </p:cNvPr>
          <p:cNvGrpSpPr/>
          <p:nvPr/>
        </p:nvGrpSpPr>
        <p:grpSpPr>
          <a:xfrm>
            <a:off x="202614" y="1380305"/>
            <a:ext cx="2560320" cy="418384"/>
            <a:chOff x="202614" y="3853988"/>
            <a:chExt cx="2560320" cy="18997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CD0768C-DCFB-435B-8A18-EC3CD1E2E050}"/>
                </a:ext>
              </a:extLst>
            </p:cNvPr>
            <p:cNvSpPr/>
            <p:nvPr/>
          </p:nvSpPr>
          <p:spPr>
            <a:xfrm rot="5400000" flipV="1">
              <a:off x="1391334" y="2665268"/>
              <a:ext cx="182880" cy="2560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7803B3B-036A-41D1-8BF0-8B376B088F60}"/>
                </a:ext>
              </a:extLst>
            </p:cNvPr>
            <p:cNvSpPr/>
            <p:nvPr/>
          </p:nvSpPr>
          <p:spPr>
            <a:xfrm rot="5400000" flipV="1">
              <a:off x="147585" y="3929663"/>
              <a:ext cx="182880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312AAE1-DE45-467F-8F10-1421A9F55DC4}"/>
              </a:ext>
            </a:extLst>
          </p:cNvPr>
          <p:cNvSpPr txBox="1"/>
          <p:nvPr/>
        </p:nvSpPr>
        <p:spPr>
          <a:xfrm>
            <a:off x="218392" y="1433909"/>
            <a:ext cx="216043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Overview</a:t>
            </a:r>
            <a:r>
              <a:rPr lang="en-US" sz="1400" dirty="0"/>
              <a:t> </a:t>
            </a:r>
          </a:p>
          <a:p>
            <a:endParaRPr lang="en-US" sz="1400" dirty="0"/>
          </a:p>
          <a:p>
            <a:r>
              <a:rPr lang="en-US" sz="1400" dirty="0"/>
              <a:t>Playbooks</a:t>
            </a:r>
          </a:p>
          <a:p>
            <a:endParaRPr lang="en-US" sz="1400" dirty="0"/>
          </a:p>
          <a:p>
            <a:r>
              <a:rPr lang="en-US" sz="1400" dirty="0"/>
              <a:t>Videos</a:t>
            </a:r>
          </a:p>
          <a:p>
            <a:endParaRPr lang="en-US" sz="1400" dirty="0"/>
          </a:p>
          <a:p>
            <a:r>
              <a:rPr lang="en-US" sz="1400" dirty="0">
                <a:solidFill>
                  <a:prstClr val="black"/>
                </a:solidFill>
              </a:rPr>
              <a:t>Personas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Tools</a:t>
            </a:r>
          </a:p>
          <a:p>
            <a:endParaRPr lang="en-US" sz="1400" dirty="0"/>
          </a:p>
          <a:p>
            <a:r>
              <a:rPr lang="en-US" sz="1400" dirty="0"/>
              <a:t>Case Studies</a:t>
            </a:r>
          </a:p>
          <a:p>
            <a:endParaRPr lang="en-US" sz="1400" dirty="0"/>
          </a:p>
          <a:p>
            <a:r>
              <a:rPr lang="en-US" sz="1400" dirty="0"/>
              <a:t>Newsletters</a:t>
            </a:r>
          </a:p>
          <a:p>
            <a:endParaRPr lang="en-US" sz="1400" dirty="0"/>
          </a:p>
          <a:p>
            <a:r>
              <a:rPr lang="en-US" sz="1400" dirty="0"/>
              <a:t>Glossary</a:t>
            </a:r>
          </a:p>
          <a:p>
            <a:endParaRPr lang="en-US" sz="1400" dirty="0"/>
          </a:p>
          <a:p>
            <a:r>
              <a:rPr lang="en-US" sz="1400" dirty="0"/>
              <a:t>FAQs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237431-76E4-46D0-A0EB-863AF575DF20}"/>
              </a:ext>
            </a:extLst>
          </p:cNvPr>
          <p:cNvSpPr txBox="1"/>
          <p:nvPr/>
        </p:nvSpPr>
        <p:spPr>
          <a:xfrm>
            <a:off x="2239851" y="1319964"/>
            <a:ext cx="44595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 </a:t>
            </a:r>
          </a:p>
          <a:p>
            <a:r>
              <a:rPr lang="en-US" sz="2800" dirty="0"/>
              <a:t>+ </a:t>
            </a:r>
          </a:p>
          <a:p>
            <a:r>
              <a:rPr lang="en-US" sz="2800" dirty="0"/>
              <a:t>+</a:t>
            </a:r>
          </a:p>
          <a:p>
            <a:r>
              <a:rPr lang="en-US" sz="2800" dirty="0"/>
              <a:t>+</a:t>
            </a:r>
          </a:p>
          <a:p>
            <a:r>
              <a:rPr lang="en-US" sz="2800" dirty="0"/>
              <a:t>+</a:t>
            </a:r>
          </a:p>
          <a:p>
            <a:r>
              <a:rPr lang="en-US" sz="2800" dirty="0"/>
              <a:t>+</a:t>
            </a:r>
          </a:p>
          <a:p>
            <a:r>
              <a:rPr lang="en-US" sz="2800" dirty="0"/>
              <a:t>+</a:t>
            </a:r>
          </a:p>
          <a:p>
            <a:r>
              <a:rPr lang="en-US" sz="2800" dirty="0"/>
              <a:t>+</a:t>
            </a:r>
          </a:p>
          <a:p>
            <a:r>
              <a:rPr lang="en-US" sz="2800" dirty="0"/>
              <a:t>+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D2A46F2-2EE9-47EA-A95E-303BBE67F03A}"/>
              </a:ext>
            </a:extLst>
          </p:cNvPr>
          <p:cNvCxnSpPr/>
          <p:nvPr/>
        </p:nvCxnSpPr>
        <p:spPr>
          <a:xfrm>
            <a:off x="202614" y="2663451"/>
            <a:ext cx="256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3B8553A-1ACB-4038-B912-0B93DC118E57}"/>
              </a:ext>
            </a:extLst>
          </p:cNvPr>
          <p:cNvCxnSpPr/>
          <p:nvPr/>
        </p:nvCxnSpPr>
        <p:spPr>
          <a:xfrm>
            <a:off x="202614" y="3946597"/>
            <a:ext cx="256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1E3E274-9B35-43B0-B6CE-8FF186502C9A}"/>
              </a:ext>
            </a:extLst>
          </p:cNvPr>
          <p:cNvCxnSpPr/>
          <p:nvPr/>
        </p:nvCxnSpPr>
        <p:spPr>
          <a:xfrm>
            <a:off x="202614" y="1798689"/>
            <a:ext cx="256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54AA134-306C-4C40-A85B-34DAC73CB0D3}"/>
              </a:ext>
            </a:extLst>
          </p:cNvPr>
          <p:cNvCxnSpPr/>
          <p:nvPr/>
        </p:nvCxnSpPr>
        <p:spPr>
          <a:xfrm>
            <a:off x="202614" y="2248782"/>
            <a:ext cx="256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4BB4CF9-7868-4889-81F4-FF3FA2920209}"/>
              </a:ext>
            </a:extLst>
          </p:cNvPr>
          <p:cNvCxnSpPr/>
          <p:nvPr/>
        </p:nvCxnSpPr>
        <p:spPr>
          <a:xfrm>
            <a:off x="202614" y="3505730"/>
            <a:ext cx="256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3FE3A0C-C822-408D-B25C-330CAEDE5ABD}"/>
              </a:ext>
            </a:extLst>
          </p:cNvPr>
          <p:cNvCxnSpPr/>
          <p:nvPr/>
        </p:nvCxnSpPr>
        <p:spPr>
          <a:xfrm>
            <a:off x="202614" y="3081835"/>
            <a:ext cx="256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8AF35EC-19A7-4C5D-A7B4-BF5D5C0A5BDD}"/>
              </a:ext>
            </a:extLst>
          </p:cNvPr>
          <p:cNvCxnSpPr/>
          <p:nvPr/>
        </p:nvCxnSpPr>
        <p:spPr>
          <a:xfrm>
            <a:off x="202614" y="4366858"/>
            <a:ext cx="256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E2A4E81-6B77-43D7-9494-BDF0552B3540}"/>
              </a:ext>
            </a:extLst>
          </p:cNvPr>
          <p:cNvCxnSpPr/>
          <p:nvPr/>
        </p:nvCxnSpPr>
        <p:spPr>
          <a:xfrm>
            <a:off x="202614" y="4785242"/>
            <a:ext cx="256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CD314182-D034-4B32-892C-B07A8E92165B}"/>
              </a:ext>
            </a:extLst>
          </p:cNvPr>
          <p:cNvSpPr/>
          <p:nvPr/>
        </p:nvSpPr>
        <p:spPr>
          <a:xfrm>
            <a:off x="-5365" y="7750945"/>
            <a:ext cx="9600736" cy="371627"/>
          </a:xfrm>
          <a:prstGeom prst="rect">
            <a:avLst/>
          </a:prstGeom>
          <a:solidFill>
            <a:srgbClr val="184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 dirty="0"/>
              <a:t>Site Map</a:t>
            </a:r>
            <a:r>
              <a:rPr lang="en-US" sz="1000" dirty="0"/>
              <a:t>              Contact Us:  </a:t>
            </a:r>
            <a:r>
              <a:rPr lang="en-US" sz="10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name@vha.gov</a:t>
            </a:r>
            <a:r>
              <a:rPr lang="en-US" sz="1000" dirty="0">
                <a:solidFill>
                  <a:schemeClr val="bg1"/>
                </a:solidFill>
              </a:rPr>
              <a:t>     </a:t>
            </a:r>
            <a:r>
              <a:rPr lang="en-US" sz="1000" dirty="0"/>
              <a:t>800-999-9999              Tell us how we’re doing!  </a:t>
            </a:r>
            <a:r>
              <a:rPr lang="en-US" sz="1000" u="sng" dirty="0"/>
              <a:t>Provide Feedback Here</a:t>
            </a:r>
            <a:r>
              <a:rPr lang="en-US" sz="1000" dirty="0"/>
              <a:t>               Provide new content for UX Guide:  </a:t>
            </a:r>
            <a:r>
              <a:rPr lang="en-US" sz="1000" u="sng" dirty="0"/>
              <a:t>Participate Now</a:t>
            </a:r>
          </a:p>
        </p:txBody>
      </p:sp>
      <p:pic>
        <p:nvPicPr>
          <p:cNvPr id="35" name="Picture 4" descr="Share, shared, sharing, social share icon">
            <a:extLst>
              <a:ext uri="{FF2B5EF4-FFF2-40B4-BE49-F238E27FC236}">
                <a16:creationId xmlns:a16="http://schemas.microsoft.com/office/drawing/2014/main" id="{DD575A53-409C-428F-BA10-C0CA06BE1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1205" y="1461542"/>
            <a:ext cx="193125" cy="19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L-Shape 35">
            <a:extLst>
              <a:ext uri="{FF2B5EF4-FFF2-40B4-BE49-F238E27FC236}">
                <a16:creationId xmlns:a16="http://schemas.microsoft.com/office/drawing/2014/main" id="{3FA8EA96-0BA9-4DC9-9847-171913388D1A}"/>
              </a:ext>
            </a:extLst>
          </p:cNvPr>
          <p:cNvSpPr/>
          <p:nvPr/>
        </p:nvSpPr>
        <p:spPr>
          <a:xfrm rot="18900000">
            <a:off x="3230079" y="896351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-Shape 36">
            <a:extLst>
              <a:ext uri="{FF2B5EF4-FFF2-40B4-BE49-F238E27FC236}">
                <a16:creationId xmlns:a16="http://schemas.microsoft.com/office/drawing/2014/main" id="{5414D170-5DE9-4326-A6A4-0D759FE0547F}"/>
              </a:ext>
            </a:extLst>
          </p:cNvPr>
          <p:cNvSpPr/>
          <p:nvPr/>
        </p:nvSpPr>
        <p:spPr>
          <a:xfrm rot="18900000">
            <a:off x="5458930" y="906356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-Shape 37">
            <a:extLst>
              <a:ext uri="{FF2B5EF4-FFF2-40B4-BE49-F238E27FC236}">
                <a16:creationId xmlns:a16="http://schemas.microsoft.com/office/drawing/2014/main" id="{28FADF58-D76B-428D-A4F7-734CFFEA4020}"/>
              </a:ext>
            </a:extLst>
          </p:cNvPr>
          <p:cNvSpPr/>
          <p:nvPr/>
        </p:nvSpPr>
        <p:spPr>
          <a:xfrm rot="18900000">
            <a:off x="8854382" y="893645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-Shape 38">
            <a:extLst>
              <a:ext uri="{FF2B5EF4-FFF2-40B4-BE49-F238E27FC236}">
                <a16:creationId xmlns:a16="http://schemas.microsoft.com/office/drawing/2014/main" id="{475584E4-D842-4272-8A88-97817E8E9381}"/>
              </a:ext>
            </a:extLst>
          </p:cNvPr>
          <p:cNvSpPr/>
          <p:nvPr/>
        </p:nvSpPr>
        <p:spPr>
          <a:xfrm rot="18900000">
            <a:off x="7622112" y="885283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39842709-B23D-49B0-9C25-846B11BE896A}"/>
              </a:ext>
            </a:extLst>
          </p:cNvPr>
          <p:cNvGrpSpPr/>
          <p:nvPr/>
        </p:nvGrpSpPr>
        <p:grpSpPr>
          <a:xfrm>
            <a:off x="2929679" y="1420405"/>
            <a:ext cx="280014" cy="307777"/>
            <a:chOff x="7758774" y="3314682"/>
            <a:chExt cx="280014" cy="307777"/>
          </a:xfrm>
        </p:grpSpPr>
        <p:sp>
          <p:nvSpPr>
            <p:cNvPr id="79" name="Teardrop 78">
              <a:extLst>
                <a:ext uri="{FF2B5EF4-FFF2-40B4-BE49-F238E27FC236}">
                  <a16:creationId xmlns:a16="http://schemas.microsoft.com/office/drawing/2014/main" id="{B5FAF8A7-994C-4462-A988-4260B4AF3940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00EDC00-7ACB-4F7E-B44F-B4C2D1A6B832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A46ED37-2AB2-4F0E-B6F2-8CAC791D01A3}"/>
              </a:ext>
            </a:extLst>
          </p:cNvPr>
          <p:cNvGrpSpPr/>
          <p:nvPr/>
        </p:nvGrpSpPr>
        <p:grpSpPr>
          <a:xfrm>
            <a:off x="3325462" y="1483424"/>
            <a:ext cx="5834468" cy="1171376"/>
            <a:chOff x="1851102" y="4125951"/>
            <a:chExt cx="5252225" cy="914400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10A690C-23D5-4090-B2C3-F4929ED74BC3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125951"/>
              <a:ext cx="3129707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92A99BA-4E4F-4E67-AE64-97630FF6EA4F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278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B5769F3-D1E7-4F6C-933C-B4092C80B104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B5072C3-9049-4DD2-B433-9BAA292C4D91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5831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F550301-D546-411D-A52E-D1924D2627CD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27B0A6E-228A-4D8E-B94D-E608F3AF78AC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8879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4E305CD-2EAE-4759-A135-5F2C4D93F894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4731099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26641BDF-DE09-45E4-A0F7-8C469E520AFE}"/>
              </a:ext>
            </a:extLst>
          </p:cNvPr>
          <p:cNvSpPr/>
          <p:nvPr/>
        </p:nvSpPr>
        <p:spPr>
          <a:xfrm>
            <a:off x="3324346" y="2978600"/>
            <a:ext cx="1882971" cy="12872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682D85B-10BC-4189-832F-3BADEFD3AE0A}"/>
              </a:ext>
            </a:extLst>
          </p:cNvPr>
          <p:cNvSpPr/>
          <p:nvPr/>
        </p:nvSpPr>
        <p:spPr>
          <a:xfrm>
            <a:off x="5463317" y="2978599"/>
            <a:ext cx="1882971" cy="12872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5EC4FCD-A03C-4C67-9C32-48E879C589B6}"/>
              </a:ext>
            </a:extLst>
          </p:cNvPr>
          <p:cNvSpPr/>
          <p:nvPr/>
        </p:nvSpPr>
        <p:spPr>
          <a:xfrm>
            <a:off x="7589322" y="2976986"/>
            <a:ext cx="1882971" cy="12872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443273E-9E89-4F11-9C3A-EFD1B074CDCA}"/>
              </a:ext>
            </a:extLst>
          </p:cNvPr>
          <p:cNvSpPr/>
          <p:nvPr/>
        </p:nvSpPr>
        <p:spPr>
          <a:xfrm>
            <a:off x="3483642" y="3123239"/>
            <a:ext cx="85014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/>
              <a:t>Playbooks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BAF5A40-C749-448D-A545-7BC4802A3E87}"/>
              </a:ext>
            </a:extLst>
          </p:cNvPr>
          <p:cNvSpPr/>
          <p:nvPr/>
        </p:nvSpPr>
        <p:spPr>
          <a:xfrm>
            <a:off x="5630160" y="3123239"/>
            <a:ext cx="85014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/>
              <a:t>Videos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DC33A53-ECB1-4DB3-88A5-76962482C331}"/>
              </a:ext>
            </a:extLst>
          </p:cNvPr>
          <p:cNvSpPr/>
          <p:nvPr/>
        </p:nvSpPr>
        <p:spPr>
          <a:xfrm>
            <a:off x="7724290" y="3123239"/>
            <a:ext cx="85014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/>
              <a:t>Videos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586796B-E185-47A8-A303-AA95D1A3B09F}"/>
              </a:ext>
            </a:extLst>
          </p:cNvPr>
          <p:cNvGrpSpPr/>
          <p:nvPr/>
        </p:nvGrpSpPr>
        <p:grpSpPr>
          <a:xfrm>
            <a:off x="3505927" y="3535114"/>
            <a:ext cx="1464370" cy="519241"/>
            <a:chOff x="1851102" y="4125951"/>
            <a:chExt cx="5252225" cy="914400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FAE3409-4C10-4631-803A-4DE8F15ED85B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125951"/>
              <a:ext cx="3129707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A62228D-C48E-4A93-BA7D-F62637A01CC6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1F3B7C4-053E-4CC0-9BFD-C114A9B86112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BBCE4FE-1F27-4841-8036-8941D9546DF8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B5A005B-1B19-4D38-8651-9000856B7BAA}"/>
              </a:ext>
            </a:extLst>
          </p:cNvPr>
          <p:cNvGrpSpPr/>
          <p:nvPr/>
        </p:nvGrpSpPr>
        <p:grpSpPr>
          <a:xfrm>
            <a:off x="5668767" y="3541468"/>
            <a:ext cx="1464370" cy="519241"/>
            <a:chOff x="1851102" y="4125951"/>
            <a:chExt cx="5252225" cy="914400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5759E6B-9BD9-4DC7-B60F-A0C3C6CB4653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125951"/>
              <a:ext cx="3129707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598C52F-FFE5-457C-96BF-E4BB337A9922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9311D7A-7987-4B98-BA71-1B39F1FF242C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B203BCD-B851-4295-9ACE-DF7295CA71DA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01C20A3-774D-44D6-ACA8-251800E7F463}"/>
              </a:ext>
            </a:extLst>
          </p:cNvPr>
          <p:cNvGrpSpPr/>
          <p:nvPr/>
        </p:nvGrpSpPr>
        <p:grpSpPr>
          <a:xfrm>
            <a:off x="7779759" y="3535114"/>
            <a:ext cx="1464370" cy="519241"/>
            <a:chOff x="1851102" y="4125951"/>
            <a:chExt cx="5252225" cy="914400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9153C18-6651-4920-B321-14C3AA05A121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125951"/>
              <a:ext cx="3129707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74C2AC2-214F-4164-9178-E90ED97FEC16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0285E03-52AC-4BAE-8A8B-B92B52AAB981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61051A7-8489-40F4-88FA-60EEB17D935A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7937979D-4244-4935-B846-3F6BDBF19C45}"/>
              </a:ext>
            </a:extLst>
          </p:cNvPr>
          <p:cNvSpPr/>
          <p:nvPr/>
        </p:nvSpPr>
        <p:spPr>
          <a:xfrm>
            <a:off x="3343189" y="4508198"/>
            <a:ext cx="1882971" cy="12872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EF67DE4-DEDA-45AA-9CDA-59070A51B0F5}"/>
              </a:ext>
            </a:extLst>
          </p:cNvPr>
          <p:cNvSpPr/>
          <p:nvPr/>
        </p:nvSpPr>
        <p:spPr>
          <a:xfrm>
            <a:off x="5482160" y="4508197"/>
            <a:ext cx="1882971" cy="12872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970679B-652C-417D-941F-E23295A58D7D}"/>
              </a:ext>
            </a:extLst>
          </p:cNvPr>
          <p:cNvSpPr/>
          <p:nvPr/>
        </p:nvSpPr>
        <p:spPr>
          <a:xfrm>
            <a:off x="7608165" y="4506584"/>
            <a:ext cx="1882971" cy="12872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8B0E60F-DE07-45D7-BDC6-29D359B89185}"/>
              </a:ext>
            </a:extLst>
          </p:cNvPr>
          <p:cNvSpPr/>
          <p:nvPr/>
        </p:nvSpPr>
        <p:spPr>
          <a:xfrm>
            <a:off x="3502485" y="4652837"/>
            <a:ext cx="85014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/>
              <a:t>Personas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AA1BC8E-E26C-4C3E-8577-10688A74F37B}"/>
              </a:ext>
            </a:extLst>
          </p:cNvPr>
          <p:cNvSpPr/>
          <p:nvPr/>
        </p:nvSpPr>
        <p:spPr>
          <a:xfrm>
            <a:off x="5649003" y="4652837"/>
            <a:ext cx="85014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/>
              <a:t>Tools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46048A60-1E0E-4E47-B55D-347979E5B1C7}"/>
              </a:ext>
            </a:extLst>
          </p:cNvPr>
          <p:cNvSpPr/>
          <p:nvPr/>
        </p:nvSpPr>
        <p:spPr>
          <a:xfrm>
            <a:off x="7743133" y="4652837"/>
            <a:ext cx="85014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/>
              <a:t>Case Studies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C9ABD43-5F1D-47D1-900E-FE0E6EAD21F6}"/>
              </a:ext>
            </a:extLst>
          </p:cNvPr>
          <p:cNvGrpSpPr/>
          <p:nvPr/>
        </p:nvGrpSpPr>
        <p:grpSpPr>
          <a:xfrm>
            <a:off x="3524770" y="5064712"/>
            <a:ext cx="1464370" cy="519241"/>
            <a:chOff x="1851102" y="4125951"/>
            <a:chExt cx="5252225" cy="914400"/>
          </a:xfrm>
        </p:grpSpPr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EC30143-C19F-4EB3-A867-D680EB1ECB74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125951"/>
              <a:ext cx="3129707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923E1568-0146-4F4B-B18D-A1F44B465227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1C19C694-0021-485D-805B-69AF6C9E6D71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BAB2BB20-2E85-41F0-BAC3-87E77F88BC9C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9189C01-4D9D-4C8B-96B2-D48DD93D31ED}"/>
              </a:ext>
            </a:extLst>
          </p:cNvPr>
          <p:cNvGrpSpPr/>
          <p:nvPr/>
        </p:nvGrpSpPr>
        <p:grpSpPr>
          <a:xfrm>
            <a:off x="5687610" y="5071066"/>
            <a:ext cx="1464370" cy="519241"/>
            <a:chOff x="1851102" y="4125951"/>
            <a:chExt cx="5252225" cy="914400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24E078A-05CF-48CF-BB5B-44540F07F6DD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125951"/>
              <a:ext cx="3129707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E3D2F0D-78BC-4192-BA55-144F3CCE9E0B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C3F7BBC-663C-423D-A9CD-631229ACE0D3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A2C4BFEA-2EC1-4EA5-8D70-05756BC606D8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AC931B21-A671-4EA8-A108-CCD1D586E6E6}"/>
              </a:ext>
            </a:extLst>
          </p:cNvPr>
          <p:cNvGrpSpPr/>
          <p:nvPr/>
        </p:nvGrpSpPr>
        <p:grpSpPr>
          <a:xfrm>
            <a:off x="7798602" y="5064712"/>
            <a:ext cx="1464370" cy="519241"/>
            <a:chOff x="1851102" y="4125951"/>
            <a:chExt cx="5252225" cy="914400"/>
          </a:xfrm>
        </p:grpSpPr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FFCEA01-BE64-405D-B10B-5FA465507DFE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125951"/>
              <a:ext cx="3129707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71CD98F-EE0C-4115-A2EC-EE0F703372F4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CBF0B1F-6C5D-489E-8B07-F16C2E5F36C6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7B7BED0-CE6B-41FB-B90A-7475F6C6CD8F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DAFB8A4-9E45-4CB4-AF60-F2A1D99236D0}"/>
              </a:ext>
            </a:extLst>
          </p:cNvPr>
          <p:cNvSpPr/>
          <p:nvPr/>
        </p:nvSpPr>
        <p:spPr>
          <a:xfrm>
            <a:off x="10217724" y="1287572"/>
            <a:ext cx="1854669" cy="2839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</a:rPr>
              <a:t>Introduction and overview</a:t>
            </a: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r>
              <a:rPr lang="en-US" sz="1050" dirty="0">
                <a:latin typeface="Arial" panose="020B0604020202020204" pitchFamily="34" charset="0"/>
              </a:rPr>
              <a:t>Resource Type Cards</a:t>
            </a:r>
          </a:p>
          <a:p>
            <a:r>
              <a:rPr lang="en-US" sz="1050" dirty="0">
                <a:latin typeface="Arial" panose="020B0604020202020204" pitchFamily="34" charset="0"/>
              </a:rPr>
              <a:t>Summarizes each type of Resource; clicking links to the Resource Type main page or Resource Details page.</a:t>
            </a: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CF4581A-CA91-473A-B8D2-81F9B09EB687}"/>
              </a:ext>
            </a:extLst>
          </p:cNvPr>
          <p:cNvSpPr/>
          <p:nvPr/>
        </p:nvSpPr>
        <p:spPr>
          <a:xfrm>
            <a:off x="3373269" y="6062349"/>
            <a:ext cx="1882971" cy="12872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62FF976-8A53-4B59-8249-79ABB8786683}"/>
              </a:ext>
            </a:extLst>
          </p:cNvPr>
          <p:cNvSpPr/>
          <p:nvPr/>
        </p:nvSpPr>
        <p:spPr>
          <a:xfrm>
            <a:off x="5512240" y="6062348"/>
            <a:ext cx="1882971" cy="12872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943D687B-CACB-48EF-958B-A42DEB15DF17}"/>
              </a:ext>
            </a:extLst>
          </p:cNvPr>
          <p:cNvSpPr/>
          <p:nvPr/>
        </p:nvSpPr>
        <p:spPr>
          <a:xfrm>
            <a:off x="3532565" y="6206988"/>
            <a:ext cx="85014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/>
              <a:t>Glossary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06E21AEF-C3A2-410F-BA58-9D13D47146BC}"/>
              </a:ext>
            </a:extLst>
          </p:cNvPr>
          <p:cNvSpPr/>
          <p:nvPr/>
        </p:nvSpPr>
        <p:spPr>
          <a:xfrm>
            <a:off x="5679083" y="6206988"/>
            <a:ext cx="85014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/>
              <a:t>FAQs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E73A59B-0F2B-4229-99DF-0948552AE39C}"/>
              </a:ext>
            </a:extLst>
          </p:cNvPr>
          <p:cNvGrpSpPr/>
          <p:nvPr/>
        </p:nvGrpSpPr>
        <p:grpSpPr>
          <a:xfrm>
            <a:off x="3554850" y="6618863"/>
            <a:ext cx="1464370" cy="519241"/>
            <a:chOff x="1851102" y="4125951"/>
            <a:chExt cx="5252225" cy="914400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3F5196D0-8680-4FA8-813D-0783EF00B922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125951"/>
              <a:ext cx="3129707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F51931F7-4007-412A-A365-4909B8D6BE57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92E38069-404A-4D8D-AF63-E03CF5521052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BCA2225-5722-4180-953F-EA5D28E5B8A7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44AB37AC-4D45-4CDA-956C-9043AD20D017}"/>
              </a:ext>
            </a:extLst>
          </p:cNvPr>
          <p:cNvGrpSpPr/>
          <p:nvPr/>
        </p:nvGrpSpPr>
        <p:grpSpPr>
          <a:xfrm>
            <a:off x="5717690" y="6625217"/>
            <a:ext cx="1464370" cy="519241"/>
            <a:chOff x="1851102" y="4125951"/>
            <a:chExt cx="5252225" cy="914400"/>
          </a:xfrm>
        </p:grpSpPr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15A02E86-809B-46B2-B04B-17708903A7B6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125951"/>
              <a:ext cx="3129707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798359F-D8F0-4A3D-B023-25C4F0F1E84D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57B16BEB-DF39-4C39-A1FD-13E083266761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9715A511-3B92-4FBE-8809-F0AB0280C107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86529D3D-D32D-4AEE-A661-BC41007C7925}"/>
              </a:ext>
            </a:extLst>
          </p:cNvPr>
          <p:cNvGrpSpPr/>
          <p:nvPr/>
        </p:nvGrpSpPr>
        <p:grpSpPr>
          <a:xfrm>
            <a:off x="2922815" y="3406771"/>
            <a:ext cx="280014" cy="307777"/>
            <a:chOff x="7758774" y="3314682"/>
            <a:chExt cx="280014" cy="307777"/>
          </a:xfrm>
        </p:grpSpPr>
        <p:sp>
          <p:nvSpPr>
            <p:cNvPr id="208" name="Teardrop 207">
              <a:extLst>
                <a:ext uri="{FF2B5EF4-FFF2-40B4-BE49-F238E27FC236}">
                  <a16:creationId xmlns:a16="http://schemas.microsoft.com/office/drawing/2014/main" id="{1937BF87-8687-4663-BDF1-1D06A2C88BCD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FEF38D5E-DD56-4D4B-80E2-7EEC188055EE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7475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DF45AB-8181-4231-AA85-7020BF0C5E57}"/>
              </a:ext>
            </a:extLst>
          </p:cNvPr>
          <p:cNvSpPr/>
          <p:nvPr/>
        </p:nvSpPr>
        <p:spPr>
          <a:xfrm>
            <a:off x="599" y="6823985"/>
            <a:ext cx="12187512" cy="2010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17D47D-335D-466C-B962-D670002C5DF1}"/>
              </a:ext>
            </a:extLst>
          </p:cNvPr>
          <p:cNvSpPr/>
          <p:nvPr/>
        </p:nvSpPr>
        <p:spPr>
          <a:xfrm>
            <a:off x="487017" y="4239833"/>
            <a:ext cx="9108350" cy="3071679"/>
          </a:xfrm>
          <a:prstGeom prst="rect">
            <a:avLst/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19CC84-60E1-4FA8-984A-4C629F203E32}"/>
              </a:ext>
            </a:extLst>
          </p:cNvPr>
          <p:cNvSpPr txBox="1"/>
          <p:nvPr/>
        </p:nvSpPr>
        <p:spPr>
          <a:xfrm>
            <a:off x="487017" y="2139386"/>
            <a:ext cx="1256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Playbook 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3A68B5-5F53-4EBA-9CC9-6EDE96AD21A5}"/>
              </a:ext>
            </a:extLst>
          </p:cNvPr>
          <p:cNvSpPr/>
          <p:nvPr/>
        </p:nvSpPr>
        <p:spPr>
          <a:xfrm>
            <a:off x="487018" y="1472170"/>
            <a:ext cx="19236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>
                <a:solidFill>
                  <a:srgbClr val="0000FF"/>
                </a:solidFill>
              </a:rPr>
              <a:t>Playbooks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dirty="0"/>
              <a:t>&gt;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b="1" dirty="0"/>
              <a:t>Playbook A</a:t>
            </a:r>
            <a:endParaRPr lang="en-US" sz="1400" b="1" u="sn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ABE384-8659-4CA1-817A-84DC87E88B33}"/>
              </a:ext>
            </a:extLst>
          </p:cNvPr>
          <p:cNvSpPr/>
          <p:nvPr/>
        </p:nvSpPr>
        <p:spPr>
          <a:xfrm>
            <a:off x="10925032" y="42303"/>
            <a:ext cx="807473" cy="3557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59BA92-E75F-4DE4-9E45-A16F1C1F64D0}"/>
              </a:ext>
            </a:extLst>
          </p:cNvPr>
          <p:cNvSpPr/>
          <p:nvPr/>
        </p:nvSpPr>
        <p:spPr>
          <a:xfrm>
            <a:off x="10217724" y="1287572"/>
            <a:ext cx="1854669" cy="5101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</a:rPr>
              <a:t>Playbook introduction. Each playbook covers a specific scenario. </a:t>
            </a:r>
          </a:p>
          <a:p>
            <a:r>
              <a:rPr lang="en-US" sz="1050" dirty="0">
                <a:latin typeface="Arial" panose="020B0604020202020204" pitchFamily="34" charset="0"/>
              </a:rPr>
              <a:t>For example, a playbook scenario could be ‘b</a:t>
            </a:r>
            <a:r>
              <a:rPr lang="en-US" sz="1050" dirty="0"/>
              <a:t>uild a local Clinical Reminder Dialog Template that must be launched in two weeks to the local site</a:t>
            </a:r>
            <a:r>
              <a:rPr lang="en-US" sz="1050" dirty="0">
                <a:latin typeface="Arial" panose="020B0604020202020204" pitchFamily="34" charset="0"/>
              </a:rPr>
              <a:t>.’</a:t>
            </a: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r>
              <a:rPr lang="en-US" sz="1050" dirty="0">
                <a:latin typeface="Arial" panose="020B0604020202020204" pitchFamily="34" charset="0"/>
              </a:rPr>
              <a:t>Process Diagram</a:t>
            </a: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r>
              <a:rPr lang="en-US" sz="1050" dirty="0">
                <a:latin typeface="Arial" panose="020B0604020202020204" pitchFamily="34" charset="0"/>
              </a:rPr>
              <a:t>Process Phase</a:t>
            </a:r>
          </a:p>
          <a:p>
            <a:r>
              <a:rPr lang="en-US" sz="1050" dirty="0">
                <a:latin typeface="Arial" panose="020B0604020202020204" pitchFamily="34" charset="0"/>
              </a:rPr>
              <a:t>The playbook is a what-to-do resources for users. It is broken out into steps, which correlate to the UX process phases.</a:t>
            </a: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r>
              <a:rPr lang="en-US" sz="1050" dirty="0">
                <a:latin typeface="Arial" panose="020B0604020202020204" pitchFamily="34" charset="0"/>
              </a:rPr>
              <a:t>Related Content</a:t>
            </a:r>
          </a:p>
          <a:p>
            <a:r>
              <a:rPr lang="en-US" sz="1050" dirty="0">
                <a:latin typeface="Arial" panose="020B0604020202020204" pitchFamily="34" charset="0"/>
              </a:rPr>
              <a:t>In each phase is a how-to description, paired with resources needed to conduct the activities: methods and sample deliverable artifacts.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BE49544-5390-418D-98C6-397D70C0597F}"/>
              </a:ext>
            </a:extLst>
          </p:cNvPr>
          <p:cNvGrpSpPr/>
          <p:nvPr/>
        </p:nvGrpSpPr>
        <p:grpSpPr>
          <a:xfrm>
            <a:off x="9864947" y="1260925"/>
            <a:ext cx="280014" cy="307777"/>
            <a:chOff x="7758774" y="3314682"/>
            <a:chExt cx="280014" cy="307777"/>
          </a:xfrm>
        </p:grpSpPr>
        <p:sp>
          <p:nvSpPr>
            <p:cNvPr id="12" name="Teardrop 11">
              <a:extLst>
                <a:ext uri="{FF2B5EF4-FFF2-40B4-BE49-F238E27FC236}">
                  <a16:creationId xmlns:a16="http://schemas.microsoft.com/office/drawing/2014/main" id="{74410394-DCF7-48EB-918A-62CB09539B60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2A3EF0D-705A-430C-A3EA-84F77D96F50D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D7D3A51-2147-460E-B8F4-E6D1B482A205}"/>
              </a:ext>
            </a:extLst>
          </p:cNvPr>
          <p:cNvCxnSpPr>
            <a:cxnSpLocks/>
          </p:cNvCxnSpPr>
          <p:nvPr/>
        </p:nvCxnSpPr>
        <p:spPr>
          <a:xfrm flipV="1">
            <a:off x="9792182" y="146903"/>
            <a:ext cx="0" cy="8696224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B976ED5-1E1F-44DC-9F44-05AC63367D03}"/>
              </a:ext>
            </a:extLst>
          </p:cNvPr>
          <p:cNvGrpSpPr/>
          <p:nvPr/>
        </p:nvGrpSpPr>
        <p:grpSpPr>
          <a:xfrm>
            <a:off x="9865739" y="3029771"/>
            <a:ext cx="280014" cy="307777"/>
            <a:chOff x="7758774" y="3314682"/>
            <a:chExt cx="280014" cy="307777"/>
          </a:xfrm>
        </p:grpSpPr>
        <p:sp>
          <p:nvSpPr>
            <p:cNvPr id="16" name="Teardrop 15">
              <a:extLst>
                <a:ext uri="{FF2B5EF4-FFF2-40B4-BE49-F238E27FC236}">
                  <a16:creationId xmlns:a16="http://schemas.microsoft.com/office/drawing/2014/main" id="{10A7C55C-1E72-4702-A2F3-FDC3DD3DC168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8D01221-750F-4449-9719-9C18B33D2B61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983612D-E5BC-40B8-97C9-E5CF37AE7808}"/>
              </a:ext>
            </a:extLst>
          </p:cNvPr>
          <p:cNvGrpSpPr/>
          <p:nvPr/>
        </p:nvGrpSpPr>
        <p:grpSpPr>
          <a:xfrm>
            <a:off x="537237" y="2630368"/>
            <a:ext cx="4135036" cy="1222019"/>
            <a:chOff x="1851102" y="4278351"/>
            <a:chExt cx="5252225" cy="95393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D8C72A4-736E-41B6-A01A-3F0B582918FE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278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E8C6ABA-C096-468E-AC29-7BF6EB496C1D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FCAAB93-47C2-4274-810D-6BF6497D450F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1859"/>
              <a:ext cx="4644113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7379E5D-B1F5-4DC9-936C-C82AD6AB558D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927485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FF933-3686-4F86-879B-B453A5856BEC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79885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2472EC2-380E-4306-BC19-745C95D2DF72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232285"/>
              <a:ext cx="4731100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9BD37FA-4937-4039-B719-AD225E0F9A4E}"/>
              </a:ext>
            </a:extLst>
          </p:cNvPr>
          <p:cNvGrpSpPr/>
          <p:nvPr/>
        </p:nvGrpSpPr>
        <p:grpSpPr>
          <a:xfrm>
            <a:off x="738172" y="4670707"/>
            <a:ext cx="3033728" cy="976147"/>
            <a:chOff x="1851102" y="4278351"/>
            <a:chExt cx="5252225" cy="762000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9CFD29D-D986-45F3-BB64-8F4EBEE343D8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278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578B8EC-7F9C-42D4-9AAC-45390690B509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835C667-E2ED-4FF6-8F6A-E02A95860C57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5831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0A02724-3BE0-4AA6-B578-71ABE15FC4C7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F6F183-20DE-46A3-874F-D9E52B8B0BE7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8879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A4D4BF4-743D-4247-9243-2488BC70DC72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4731099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6B42FD8-DCC7-43A2-AF2C-CCF43074C8DF}"/>
              </a:ext>
            </a:extLst>
          </p:cNvPr>
          <p:cNvGrpSpPr/>
          <p:nvPr/>
        </p:nvGrpSpPr>
        <p:grpSpPr>
          <a:xfrm>
            <a:off x="738172" y="8201385"/>
            <a:ext cx="3240920" cy="585688"/>
            <a:chOff x="1851102" y="4278351"/>
            <a:chExt cx="5252225" cy="45720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5E8F807-B1A9-44CE-9FC7-CD8713365AC6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278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4E8B039-4BC0-4F67-8E86-616C5EB5C97B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AEA081F-8CE0-4AAD-8077-B5320796210F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5831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CB2E1BE-8346-4423-B3E6-394390831C7D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C002B5B-B350-4F44-A357-F2BBB072E874}"/>
              </a:ext>
            </a:extLst>
          </p:cNvPr>
          <p:cNvGrpSpPr/>
          <p:nvPr/>
        </p:nvGrpSpPr>
        <p:grpSpPr>
          <a:xfrm>
            <a:off x="4135566" y="4640077"/>
            <a:ext cx="2448025" cy="1872294"/>
            <a:chOff x="4300991" y="4461276"/>
            <a:chExt cx="2724707" cy="1872294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29C8F08-44E4-499A-A44A-4F5830CF133B}"/>
                </a:ext>
              </a:extLst>
            </p:cNvPr>
            <p:cNvSpPr/>
            <p:nvPr/>
          </p:nvSpPr>
          <p:spPr>
            <a:xfrm>
              <a:off x="4300991" y="4461276"/>
              <a:ext cx="2724707" cy="187229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7A78166-AEC6-4025-A76F-68757AA3EEF1}"/>
                </a:ext>
              </a:extLst>
            </p:cNvPr>
            <p:cNvGrpSpPr/>
            <p:nvPr/>
          </p:nvGrpSpPr>
          <p:grpSpPr>
            <a:xfrm>
              <a:off x="4595439" y="5176851"/>
              <a:ext cx="2118981" cy="576065"/>
              <a:chOff x="1851102" y="4603986"/>
              <a:chExt cx="5252225" cy="576065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613AB23A-DEB4-4220-BAF1-578CAFC8F9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603986"/>
                <a:ext cx="5252225" cy="0"/>
              </a:xfrm>
              <a:prstGeom prst="line">
                <a:avLst/>
              </a:prstGeom>
              <a:ln w="92075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F4CF1139-EF08-482C-B6FC-748716E621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903230"/>
                <a:ext cx="5252225" cy="0"/>
              </a:xfrm>
              <a:prstGeom prst="line">
                <a:avLst/>
              </a:prstGeom>
              <a:ln w="92075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B8E09C73-863A-470F-A309-30F32C7D86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5180051"/>
                <a:ext cx="5252225" cy="0"/>
              </a:xfrm>
              <a:prstGeom prst="line">
                <a:avLst/>
              </a:prstGeom>
              <a:ln w="92075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4FECB0D-C5D9-4AE5-9158-8FF545CB4958}"/>
                </a:ext>
              </a:extLst>
            </p:cNvPr>
            <p:cNvSpPr/>
            <p:nvPr/>
          </p:nvSpPr>
          <p:spPr>
            <a:xfrm>
              <a:off x="4518798" y="4525017"/>
              <a:ext cx="759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Methods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751D1FB-2893-4917-8E85-F6B9DA7E6C31}"/>
              </a:ext>
            </a:extLst>
          </p:cNvPr>
          <p:cNvGrpSpPr/>
          <p:nvPr/>
        </p:nvGrpSpPr>
        <p:grpSpPr>
          <a:xfrm>
            <a:off x="6611795" y="3958310"/>
            <a:ext cx="280014" cy="307777"/>
            <a:chOff x="7758774" y="3314682"/>
            <a:chExt cx="280014" cy="307777"/>
          </a:xfrm>
        </p:grpSpPr>
        <p:sp>
          <p:nvSpPr>
            <p:cNvPr id="45" name="Teardrop 44">
              <a:extLst>
                <a:ext uri="{FF2B5EF4-FFF2-40B4-BE49-F238E27FC236}">
                  <a16:creationId xmlns:a16="http://schemas.microsoft.com/office/drawing/2014/main" id="{0E459FB8-1A52-4878-9DBB-2206A8E1CAE2}"/>
                </a:ext>
              </a:extLst>
            </p:cNvPr>
            <p:cNvSpPr/>
            <p:nvPr/>
          </p:nvSpPr>
          <p:spPr>
            <a:xfrm rot="81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5275739-2C9F-4DCE-A82D-617B66F81D77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3DE203B-25DE-469D-8F57-E4EF0EFB9EBA}"/>
              </a:ext>
            </a:extLst>
          </p:cNvPr>
          <p:cNvGrpSpPr/>
          <p:nvPr/>
        </p:nvGrpSpPr>
        <p:grpSpPr>
          <a:xfrm>
            <a:off x="7142947" y="2209887"/>
            <a:ext cx="280014" cy="307777"/>
            <a:chOff x="7758774" y="3314682"/>
            <a:chExt cx="280014" cy="307777"/>
          </a:xfrm>
        </p:grpSpPr>
        <p:sp>
          <p:nvSpPr>
            <p:cNvPr id="48" name="Teardrop 47">
              <a:extLst>
                <a:ext uri="{FF2B5EF4-FFF2-40B4-BE49-F238E27FC236}">
                  <a16:creationId xmlns:a16="http://schemas.microsoft.com/office/drawing/2014/main" id="{BE82B819-60C2-468A-B0E5-CF3BC1B0A12E}"/>
                </a:ext>
              </a:extLst>
            </p:cNvPr>
            <p:cNvSpPr/>
            <p:nvPr/>
          </p:nvSpPr>
          <p:spPr>
            <a:xfrm rot="81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6AA1F10-DEEE-4CBE-B4AF-EFED3C361031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pic>
        <p:nvPicPr>
          <p:cNvPr id="50" name="Picture 49">
            <a:extLst>
              <a:ext uri="{FF2B5EF4-FFF2-40B4-BE49-F238E27FC236}">
                <a16:creationId xmlns:a16="http://schemas.microsoft.com/office/drawing/2014/main" id="{88C2BDF2-422F-43A7-BCB6-0A9AFF74D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1" y="42304"/>
            <a:ext cx="9616377" cy="645140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4DCD0C36-0131-428D-9052-B0FA722A966B}"/>
              </a:ext>
            </a:extLst>
          </p:cNvPr>
          <p:cNvSpPr/>
          <p:nvPr/>
        </p:nvSpPr>
        <p:spPr>
          <a:xfrm>
            <a:off x="8048027" y="1103429"/>
            <a:ext cx="807473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L-Shape 51">
            <a:extLst>
              <a:ext uri="{FF2B5EF4-FFF2-40B4-BE49-F238E27FC236}">
                <a16:creationId xmlns:a16="http://schemas.microsoft.com/office/drawing/2014/main" id="{F0C8A405-B19A-4645-87BC-9F49F172F782}"/>
              </a:ext>
            </a:extLst>
          </p:cNvPr>
          <p:cNvSpPr/>
          <p:nvPr/>
        </p:nvSpPr>
        <p:spPr>
          <a:xfrm rot="18900000">
            <a:off x="8886280" y="891194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L-Shape 52">
            <a:extLst>
              <a:ext uri="{FF2B5EF4-FFF2-40B4-BE49-F238E27FC236}">
                <a16:creationId xmlns:a16="http://schemas.microsoft.com/office/drawing/2014/main" id="{5ADFA47A-1DE1-4A36-A05A-EB82D5CCE3A6}"/>
              </a:ext>
            </a:extLst>
          </p:cNvPr>
          <p:cNvSpPr/>
          <p:nvPr/>
        </p:nvSpPr>
        <p:spPr>
          <a:xfrm rot="18900000">
            <a:off x="5490393" y="886289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-Shape 53">
            <a:extLst>
              <a:ext uri="{FF2B5EF4-FFF2-40B4-BE49-F238E27FC236}">
                <a16:creationId xmlns:a16="http://schemas.microsoft.com/office/drawing/2014/main" id="{0EF85A1C-239E-40B0-B1F2-692C85B4903E}"/>
              </a:ext>
            </a:extLst>
          </p:cNvPr>
          <p:cNvSpPr/>
          <p:nvPr/>
        </p:nvSpPr>
        <p:spPr>
          <a:xfrm rot="18900000">
            <a:off x="3230079" y="896351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13B75DF-788F-4823-BE70-3C336AC8EDA0}"/>
              </a:ext>
            </a:extLst>
          </p:cNvPr>
          <p:cNvSpPr/>
          <p:nvPr/>
        </p:nvSpPr>
        <p:spPr>
          <a:xfrm>
            <a:off x="8686935" y="146903"/>
            <a:ext cx="616825" cy="157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418F4D-F97F-473C-8928-C5BC7F4E2E32}"/>
              </a:ext>
            </a:extLst>
          </p:cNvPr>
          <p:cNvSpPr txBox="1"/>
          <p:nvPr/>
        </p:nvSpPr>
        <p:spPr>
          <a:xfrm>
            <a:off x="487018" y="795652"/>
            <a:ext cx="11245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Fundamental Concepts            User Experience Process            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Methods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Training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Resources</a:t>
            </a:r>
          </a:p>
        </p:txBody>
      </p:sp>
      <p:sp>
        <p:nvSpPr>
          <p:cNvPr id="57" name="L-Shape 56">
            <a:extLst>
              <a:ext uri="{FF2B5EF4-FFF2-40B4-BE49-F238E27FC236}">
                <a16:creationId xmlns:a16="http://schemas.microsoft.com/office/drawing/2014/main" id="{B224EF0C-BE26-4D0E-AE87-43F14A32A66F}"/>
              </a:ext>
            </a:extLst>
          </p:cNvPr>
          <p:cNvSpPr/>
          <p:nvPr/>
        </p:nvSpPr>
        <p:spPr>
          <a:xfrm rot="18900000">
            <a:off x="7665516" y="904697"/>
            <a:ext cx="84425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4006386-C197-4E8D-8725-8F087A44FCF5}"/>
              </a:ext>
            </a:extLst>
          </p:cNvPr>
          <p:cNvSpPr/>
          <p:nvPr/>
        </p:nvSpPr>
        <p:spPr>
          <a:xfrm>
            <a:off x="660424" y="4278283"/>
            <a:ext cx="6896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400" b="1" dirty="0">
                <a:solidFill>
                  <a:prstClr val="black"/>
                </a:solidFill>
              </a:rPr>
              <a:t>1. Plan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6CEE120-6FFA-4D80-BA41-D6CF2C46D2BB}"/>
              </a:ext>
            </a:extLst>
          </p:cNvPr>
          <p:cNvSpPr/>
          <p:nvPr/>
        </p:nvSpPr>
        <p:spPr>
          <a:xfrm>
            <a:off x="660424" y="7839004"/>
            <a:ext cx="10023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400" b="1" dirty="0">
                <a:solidFill>
                  <a:prstClr val="black"/>
                </a:solidFill>
              </a:rPr>
              <a:t>2. Discover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558F4EF-B2AE-436C-BE39-ECCDDBE129D6}"/>
              </a:ext>
            </a:extLst>
          </p:cNvPr>
          <p:cNvGrpSpPr/>
          <p:nvPr/>
        </p:nvGrpSpPr>
        <p:grpSpPr>
          <a:xfrm>
            <a:off x="6947257" y="4640077"/>
            <a:ext cx="2448025" cy="1872294"/>
            <a:chOff x="6670575" y="5694415"/>
            <a:chExt cx="2724707" cy="1872294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221D144-B2CF-4888-9217-95C0FA819C41}"/>
                </a:ext>
              </a:extLst>
            </p:cNvPr>
            <p:cNvSpPr/>
            <p:nvPr/>
          </p:nvSpPr>
          <p:spPr>
            <a:xfrm>
              <a:off x="6670575" y="5694415"/>
              <a:ext cx="2724707" cy="187229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2306AD7-F294-413E-AEBF-471868531DAA}"/>
                </a:ext>
              </a:extLst>
            </p:cNvPr>
            <p:cNvGrpSpPr/>
            <p:nvPr/>
          </p:nvGrpSpPr>
          <p:grpSpPr>
            <a:xfrm>
              <a:off x="6965023" y="6387574"/>
              <a:ext cx="2118981" cy="598483"/>
              <a:chOff x="1851102" y="4666628"/>
              <a:chExt cx="5252225" cy="609594"/>
            </a:xfrm>
          </p:grpSpPr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B6BF0B34-EEE0-463C-AE18-3A1D3E21B9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666628"/>
                <a:ext cx="5252225" cy="0"/>
              </a:xfrm>
              <a:prstGeom prst="line">
                <a:avLst/>
              </a:prstGeom>
              <a:ln w="92075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3A9A677-94F8-40A2-A4CF-D5C3FDB8CF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971423"/>
                <a:ext cx="5252225" cy="0"/>
              </a:xfrm>
              <a:prstGeom prst="line">
                <a:avLst/>
              </a:prstGeom>
              <a:ln w="92075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4E1A60E9-FA99-411F-8F75-88425B1F12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5276222"/>
                <a:ext cx="5252225" cy="0"/>
              </a:xfrm>
              <a:prstGeom prst="line">
                <a:avLst/>
              </a:prstGeom>
              <a:ln w="92075">
                <a:solidFill>
                  <a:schemeClr val="bg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3CC695C-698F-4102-82FF-5CE753681874}"/>
                </a:ext>
              </a:extLst>
            </p:cNvPr>
            <p:cNvSpPr/>
            <p:nvPr/>
          </p:nvSpPr>
          <p:spPr>
            <a:xfrm>
              <a:off x="6888382" y="5758156"/>
              <a:ext cx="97013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Deliverables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47774A5-9C1F-4CAB-9E28-BA2791BC47BB}"/>
              </a:ext>
            </a:extLst>
          </p:cNvPr>
          <p:cNvGrpSpPr/>
          <p:nvPr/>
        </p:nvGrpSpPr>
        <p:grpSpPr>
          <a:xfrm>
            <a:off x="5256731" y="2594982"/>
            <a:ext cx="4138552" cy="1298710"/>
            <a:chOff x="365203" y="1420375"/>
            <a:chExt cx="11707191" cy="2329821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CCDED1E-F103-4676-8927-1A0B5877B645}"/>
                </a:ext>
              </a:extLst>
            </p:cNvPr>
            <p:cNvSpPr/>
            <p:nvPr/>
          </p:nvSpPr>
          <p:spPr>
            <a:xfrm>
              <a:off x="365203" y="1420375"/>
              <a:ext cx="11707191" cy="232982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77F8D3C-7E92-4D0A-9868-4603DBB7D3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203" y="1420377"/>
              <a:ext cx="11707191" cy="2329819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16363CF-0874-47EE-9959-E258E7873DAD}"/>
                </a:ext>
              </a:extLst>
            </p:cNvPr>
            <p:cNvCxnSpPr>
              <a:cxnSpLocks/>
            </p:cNvCxnSpPr>
            <p:nvPr/>
          </p:nvCxnSpPr>
          <p:spPr>
            <a:xfrm>
              <a:off x="365203" y="1450239"/>
              <a:ext cx="11707191" cy="2299957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503D557-DF8E-4093-A578-D1A08F72CF7F}"/>
              </a:ext>
            </a:extLst>
          </p:cNvPr>
          <p:cNvGrpSpPr/>
          <p:nvPr/>
        </p:nvGrpSpPr>
        <p:grpSpPr>
          <a:xfrm>
            <a:off x="736268" y="6068649"/>
            <a:ext cx="3033728" cy="976147"/>
            <a:chOff x="1851102" y="4278351"/>
            <a:chExt cx="5252225" cy="762000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EBC935D-B6F6-4B90-851E-4B3E5A23D924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278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FEDF9B9-302D-4FC6-83E1-1D9695F466C6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781AC27-08BC-4A06-A818-3CAA79E75A38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5831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73399EB-59C8-4E0C-A9B9-413C3BE07206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6783BDA-388C-4F60-A523-CDE73A11EC20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8879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8BBB6CE-EB48-4B9D-8EEA-9001B34286E6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4731099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13D516B-A284-4FB0-A948-27310685CC82}"/>
              </a:ext>
            </a:extLst>
          </p:cNvPr>
          <p:cNvGrpSpPr/>
          <p:nvPr/>
        </p:nvGrpSpPr>
        <p:grpSpPr>
          <a:xfrm>
            <a:off x="4135566" y="8068777"/>
            <a:ext cx="2448025" cy="794231"/>
            <a:chOff x="4300991" y="4461276"/>
            <a:chExt cx="2724707" cy="794231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294671C-438B-4115-9DAC-208C8D1ECAAD}"/>
                </a:ext>
              </a:extLst>
            </p:cNvPr>
            <p:cNvSpPr/>
            <p:nvPr/>
          </p:nvSpPr>
          <p:spPr>
            <a:xfrm>
              <a:off x="4300991" y="4461276"/>
              <a:ext cx="2724707" cy="79423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AC500ED4-4A75-4C14-9481-000B0058FF4A}"/>
                </a:ext>
              </a:extLst>
            </p:cNvPr>
            <p:cNvCxnSpPr>
              <a:cxnSpLocks/>
            </p:cNvCxnSpPr>
            <p:nvPr/>
          </p:nvCxnSpPr>
          <p:spPr>
            <a:xfrm>
              <a:off x="4595439" y="5151451"/>
              <a:ext cx="2118981" cy="0"/>
            </a:xfrm>
            <a:prstGeom prst="line">
              <a:avLst/>
            </a:prstGeom>
            <a:ln w="92075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8AF80D8A-C9A1-412F-94BC-03DD0BC82B78}"/>
                </a:ext>
              </a:extLst>
            </p:cNvPr>
            <p:cNvSpPr/>
            <p:nvPr/>
          </p:nvSpPr>
          <p:spPr>
            <a:xfrm>
              <a:off x="4518798" y="4525017"/>
              <a:ext cx="759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Methods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09C7D2C-05B8-47E0-8716-A62FC1BE7D75}"/>
              </a:ext>
            </a:extLst>
          </p:cNvPr>
          <p:cNvGrpSpPr/>
          <p:nvPr/>
        </p:nvGrpSpPr>
        <p:grpSpPr>
          <a:xfrm>
            <a:off x="6947257" y="8068777"/>
            <a:ext cx="2448025" cy="774350"/>
            <a:chOff x="6670575" y="5694415"/>
            <a:chExt cx="2724707" cy="77435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32F25F2D-24FB-4A8E-A2B1-9C61A67300FB}"/>
                </a:ext>
              </a:extLst>
            </p:cNvPr>
            <p:cNvSpPr/>
            <p:nvPr/>
          </p:nvSpPr>
          <p:spPr>
            <a:xfrm>
              <a:off x="6670575" y="5694415"/>
              <a:ext cx="2724707" cy="77435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7E663572-AD47-41BD-AC14-C3B61E1E7E8F}"/>
                </a:ext>
              </a:extLst>
            </p:cNvPr>
            <p:cNvCxnSpPr>
              <a:cxnSpLocks/>
            </p:cNvCxnSpPr>
            <p:nvPr/>
          </p:nvCxnSpPr>
          <p:spPr>
            <a:xfrm>
              <a:off x="6965023" y="6387574"/>
              <a:ext cx="2118981" cy="0"/>
            </a:xfrm>
            <a:prstGeom prst="line">
              <a:avLst/>
            </a:prstGeom>
            <a:ln w="92075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A5399E5-7A89-4DE4-9D6E-BF3E8AF130F5}"/>
                </a:ext>
              </a:extLst>
            </p:cNvPr>
            <p:cNvSpPr/>
            <p:nvPr/>
          </p:nvSpPr>
          <p:spPr>
            <a:xfrm>
              <a:off x="6888382" y="5758156"/>
              <a:ext cx="97013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Deliverables</a:t>
              </a:r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A5BF56C7-51D6-418C-AC3C-DA440D8B977B}"/>
              </a:ext>
            </a:extLst>
          </p:cNvPr>
          <p:cNvSpPr/>
          <p:nvPr/>
        </p:nvSpPr>
        <p:spPr>
          <a:xfrm>
            <a:off x="487017" y="7749857"/>
            <a:ext cx="9108350" cy="3071679"/>
          </a:xfrm>
          <a:prstGeom prst="rect">
            <a:avLst/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14A5BB2-CBA5-4E09-A717-D897900F152C}"/>
              </a:ext>
            </a:extLst>
          </p:cNvPr>
          <p:cNvCxnSpPr>
            <a:cxnSpLocks/>
          </p:cNvCxnSpPr>
          <p:nvPr/>
        </p:nvCxnSpPr>
        <p:spPr>
          <a:xfrm>
            <a:off x="537237" y="3016097"/>
            <a:ext cx="4135036" cy="0"/>
          </a:xfrm>
          <a:prstGeom prst="line">
            <a:avLst/>
          </a:prstGeom>
          <a:ln w="920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4D10688-DBA7-4AD9-8561-A0717E8A91EA}"/>
              </a:ext>
            </a:extLst>
          </p:cNvPr>
          <p:cNvGrpSpPr/>
          <p:nvPr/>
        </p:nvGrpSpPr>
        <p:grpSpPr>
          <a:xfrm>
            <a:off x="105001" y="2771480"/>
            <a:ext cx="280014" cy="307777"/>
            <a:chOff x="7758774" y="3314682"/>
            <a:chExt cx="280014" cy="307777"/>
          </a:xfrm>
        </p:grpSpPr>
        <p:sp>
          <p:nvSpPr>
            <p:cNvPr id="89" name="Teardrop 88">
              <a:extLst>
                <a:ext uri="{FF2B5EF4-FFF2-40B4-BE49-F238E27FC236}">
                  <a16:creationId xmlns:a16="http://schemas.microsoft.com/office/drawing/2014/main" id="{43FA6562-BAE7-43E1-A008-CEE99C8CB62B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0E5F2F4-5EFA-4195-ACE0-6D9CBD3F6F59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4876C264-FE42-4472-B242-4867A9427864}"/>
              </a:ext>
            </a:extLst>
          </p:cNvPr>
          <p:cNvGrpSpPr/>
          <p:nvPr/>
        </p:nvGrpSpPr>
        <p:grpSpPr>
          <a:xfrm>
            <a:off x="103801" y="4296141"/>
            <a:ext cx="280014" cy="307777"/>
            <a:chOff x="7758774" y="3314682"/>
            <a:chExt cx="280014" cy="307777"/>
          </a:xfrm>
        </p:grpSpPr>
        <p:sp>
          <p:nvSpPr>
            <p:cNvPr id="92" name="Teardrop 91">
              <a:extLst>
                <a:ext uri="{FF2B5EF4-FFF2-40B4-BE49-F238E27FC236}">
                  <a16:creationId xmlns:a16="http://schemas.microsoft.com/office/drawing/2014/main" id="{CB2F0A8D-BFC3-4D31-B280-1D5ED06AA6AC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2152825-5D2A-4AA0-A1CD-93668F38468A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D36B31E2-8C47-4F81-8128-5FD8FB74A2A0}"/>
              </a:ext>
            </a:extLst>
          </p:cNvPr>
          <p:cNvGrpSpPr/>
          <p:nvPr/>
        </p:nvGrpSpPr>
        <p:grpSpPr>
          <a:xfrm>
            <a:off x="120300" y="7839004"/>
            <a:ext cx="280014" cy="307777"/>
            <a:chOff x="7758774" y="3314682"/>
            <a:chExt cx="280014" cy="307777"/>
          </a:xfrm>
        </p:grpSpPr>
        <p:sp>
          <p:nvSpPr>
            <p:cNvPr id="95" name="Teardrop 94">
              <a:extLst>
                <a:ext uri="{FF2B5EF4-FFF2-40B4-BE49-F238E27FC236}">
                  <a16:creationId xmlns:a16="http://schemas.microsoft.com/office/drawing/2014/main" id="{7FBBE07B-1263-43D0-BCB7-E9C3D92F3D30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CD2F6E7-E87F-4C01-B325-5DBC57C6C5D5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9636DDE-907F-4F3C-86B6-B780AA85DB2B}"/>
              </a:ext>
            </a:extLst>
          </p:cNvPr>
          <p:cNvGrpSpPr/>
          <p:nvPr/>
        </p:nvGrpSpPr>
        <p:grpSpPr>
          <a:xfrm>
            <a:off x="9887194" y="3669396"/>
            <a:ext cx="280014" cy="307777"/>
            <a:chOff x="7758774" y="3314682"/>
            <a:chExt cx="280014" cy="307777"/>
          </a:xfrm>
        </p:grpSpPr>
        <p:sp>
          <p:nvSpPr>
            <p:cNvPr id="98" name="Teardrop 97">
              <a:extLst>
                <a:ext uri="{FF2B5EF4-FFF2-40B4-BE49-F238E27FC236}">
                  <a16:creationId xmlns:a16="http://schemas.microsoft.com/office/drawing/2014/main" id="{15DF403C-0FE1-4A49-B074-1C62CA2CDC8A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2F4BCDA-C477-4724-AC93-F335AA4D607B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ADA453C-18EB-4A9C-BFD6-9F9C085FDE34}"/>
              </a:ext>
            </a:extLst>
          </p:cNvPr>
          <p:cNvGrpSpPr/>
          <p:nvPr/>
        </p:nvGrpSpPr>
        <p:grpSpPr>
          <a:xfrm>
            <a:off x="9887986" y="5112382"/>
            <a:ext cx="280014" cy="307777"/>
            <a:chOff x="7758774" y="3314682"/>
            <a:chExt cx="280014" cy="307777"/>
          </a:xfrm>
        </p:grpSpPr>
        <p:sp>
          <p:nvSpPr>
            <p:cNvPr id="101" name="Teardrop 100">
              <a:extLst>
                <a:ext uri="{FF2B5EF4-FFF2-40B4-BE49-F238E27FC236}">
                  <a16:creationId xmlns:a16="http://schemas.microsoft.com/office/drawing/2014/main" id="{0E657611-C9DB-489B-9219-CAFE148D1F5C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8E7EE26-DFC3-478E-AAFE-8B7C376D4632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sp>
        <p:nvSpPr>
          <p:cNvPr id="103" name="Left Brace 102">
            <a:extLst>
              <a:ext uri="{FF2B5EF4-FFF2-40B4-BE49-F238E27FC236}">
                <a16:creationId xmlns:a16="http://schemas.microsoft.com/office/drawing/2014/main" id="{DA798DAE-B91C-4D6A-9380-44F90FCA2491}"/>
              </a:ext>
            </a:extLst>
          </p:cNvPr>
          <p:cNvSpPr/>
          <p:nvPr/>
        </p:nvSpPr>
        <p:spPr>
          <a:xfrm rot="5400000">
            <a:off x="6595392" y="1979162"/>
            <a:ext cx="307777" cy="5010942"/>
          </a:xfrm>
          <a:prstGeom prst="leftBrace">
            <a:avLst>
              <a:gd name="adj1" fmla="val 1657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0E88A406-57CE-4D10-B432-60C3797955CA}"/>
              </a:ext>
            </a:extLst>
          </p:cNvPr>
          <p:cNvGrpSpPr/>
          <p:nvPr/>
        </p:nvGrpSpPr>
        <p:grpSpPr>
          <a:xfrm>
            <a:off x="6619181" y="7360232"/>
            <a:ext cx="280014" cy="307777"/>
            <a:chOff x="7758774" y="3314682"/>
            <a:chExt cx="280014" cy="307777"/>
          </a:xfrm>
        </p:grpSpPr>
        <p:sp>
          <p:nvSpPr>
            <p:cNvPr id="105" name="Teardrop 104">
              <a:extLst>
                <a:ext uri="{FF2B5EF4-FFF2-40B4-BE49-F238E27FC236}">
                  <a16:creationId xmlns:a16="http://schemas.microsoft.com/office/drawing/2014/main" id="{5A018C2C-23B5-4919-81DA-CD328E866040}"/>
                </a:ext>
              </a:extLst>
            </p:cNvPr>
            <p:cNvSpPr/>
            <p:nvPr/>
          </p:nvSpPr>
          <p:spPr>
            <a:xfrm rot="81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83E6DCB6-C28C-47CA-94F3-1D486133E0FE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sp>
        <p:nvSpPr>
          <p:cNvPr id="107" name="Left Brace 106">
            <a:extLst>
              <a:ext uri="{FF2B5EF4-FFF2-40B4-BE49-F238E27FC236}">
                <a16:creationId xmlns:a16="http://schemas.microsoft.com/office/drawing/2014/main" id="{4A2E3949-363E-4495-9981-6396405E4C05}"/>
              </a:ext>
            </a:extLst>
          </p:cNvPr>
          <p:cNvSpPr/>
          <p:nvPr/>
        </p:nvSpPr>
        <p:spPr>
          <a:xfrm rot="5400000">
            <a:off x="6602778" y="5381084"/>
            <a:ext cx="307777" cy="5010942"/>
          </a:xfrm>
          <a:prstGeom prst="leftBrace">
            <a:avLst>
              <a:gd name="adj1" fmla="val 1657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4868B13-DA44-4B1B-A76D-782A80DDA720}"/>
              </a:ext>
            </a:extLst>
          </p:cNvPr>
          <p:cNvSpPr txBox="1">
            <a:spLocks/>
          </p:cNvSpPr>
          <p:nvPr/>
        </p:nvSpPr>
        <p:spPr>
          <a:xfrm>
            <a:off x="9865034" y="774631"/>
            <a:ext cx="2207355" cy="37451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Playbook Detail</a:t>
            </a:r>
          </a:p>
        </p:txBody>
      </p:sp>
    </p:spTree>
    <p:extLst>
      <p:ext uri="{BB962C8B-B14F-4D97-AF65-F5344CB8AC3E}">
        <p14:creationId xmlns:p14="http://schemas.microsoft.com/office/powerpoint/2010/main" val="81755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2991</TotalTime>
  <Words>1043</Words>
  <Application>Microsoft Office PowerPoint</Application>
  <PresentationFormat>Widescreen</PresentationFormat>
  <Paragraphs>442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tomco</dc:creator>
  <cp:lastModifiedBy>David Clarke</cp:lastModifiedBy>
  <cp:revision>141</cp:revision>
  <dcterms:created xsi:type="dcterms:W3CDTF">2020-04-16T19:27:39Z</dcterms:created>
  <dcterms:modified xsi:type="dcterms:W3CDTF">2020-05-01T04:32:48Z</dcterms:modified>
</cp:coreProperties>
</file>