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82C9-737F-4D5C-A89A-A444280BC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12698-D54E-4A0C-A123-D7DEC3F39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F7ACE-A950-4D15-8B48-1C3AB4D6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4CA7-CC8A-498C-8E40-31088699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C850-1D0F-4999-8013-D76901CC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3C57-4B24-4B30-B13D-A84F53B1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58F48-CD53-45DA-B5B9-3D2190F8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38EB-E77E-4DE8-A6E2-8CC709D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E6A65-CCD1-4B30-B3D1-0D7BC5A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A7B4-8072-4C76-96C4-72A7A50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1BFC0-0014-4B4C-AA3F-5E86CA3FC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DB534-EDB0-49FA-9141-ED4045572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97EC-D399-4EF7-AB3A-A89BC672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BC40F-89E7-4E9E-8BC1-13E831C4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A198-9ABB-4184-8A6D-3A867A2C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B4AF-21A4-4574-B36D-C6F71224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FD31-C3F2-4B34-A312-655B005D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A3C4-B380-42DE-95E0-F4223B3A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EBAC-CB75-461F-8B5C-2B595AD2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ABAF-85CD-4673-B7DE-D884E3A8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6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79ED-1B81-4599-8A11-EF4D3BD1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D39A-CA5A-418D-9A0C-BA89B56E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747D-4065-400A-ADFE-E2604DDA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1634-2B9A-4F18-961A-277D8254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D0B7-2D3E-4C2D-AAB8-BAE18E80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302-246C-42EE-9380-DCC4B86D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F6AA-F669-411E-AF9C-0D89CC36E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D8849-659A-4C3C-98D1-6CBC4E4F1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5C93-44AB-4971-9BBD-567FE13E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BD94-B04B-4CA4-8525-CD190968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4CD5-B0EF-47B8-B792-85B115EA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BB8C-8DB1-42E3-AF8D-00B84E8A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D740-1842-4D8D-83E8-1B7EF72AA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8151-BB9F-41B0-AD52-6ED889C93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8F52-2C2C-4D66-9DF5-F4152948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7B8E0-130A-44C9-94E0-9D23D96B5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839B4-B7CE-43A9-B7FE-C11D132D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A6175-481E-479C-9C30-41939DFB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FC6F4-AED1-4867-87F7-E4CD1855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F5FF-0C39-4A81-A295-448D8F06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F194F-E2DE-4234-A402-7AA52EAD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B2BA6-6A90-423B-9D69-5C2E26A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62452-1EF6-440F-90C4-E19E6EE8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1A9EE-30F2-44A0-99E5-708ABE9F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29EFF-ADC8-4DC4-8BF5-0376F938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FBF5-112B-474F-AE1D-AF5884D1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21AC-AF3C-47E7-9D15-DD7652A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3A7F-2FBC-4B54-ADE9-701F48F1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0887-8C7C-4DA5-84F4-1F9B7A8E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4F95-7072-41D5-9651-4AE7F2AE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AB048-BBBD-45E6-A0F1-231595A3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8CA2-7779-4E8F-AE40-44DC8C50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5553-942B-444C-A132-B3B4F833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15C85-224A-404C-AD54-82182CAA2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3B0FA-191E-4D1C-8427-48483E9E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3C2E-2708-45E4-8DF1-67DE0AB0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76FC2-8EAB-4085-9EEC-DBBD58AE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26FE9-26AC-4F97-8652-2FABD1B9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5C13C-CFE4-4912-9462-EB89629A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9230A-0CD1-4A73-8B19-0EB48AFF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135A-A94F-4D74-A06B-97BCC7A52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0FF23-B1CB-44CB-889F-7552659D9F73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5922-A205-4051-A0BC-A36D6D0B5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6B85-1A58-4DAB-AC18-F82ECE8C9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1BF4-F71F-4F8C-AE70-38598948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918F5-F1C3-4FAC-AC37-96870B8A3644}"/>
              </a:ext>
            </a:extLst>
          </p:cNvPr>
          <p:cNvSpPr txBox="1"/>
          <p:nvPr/>
        </p:nvSpPr>
        <p:spPr>
          <a:xfrm>
            <a:off x="395330" y="1559316"/>
            <a:ext cx="2759840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Create content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(Braxton send to Michael and as placeholder content to Eric Tuesday)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B5C4-783F-4328-ADC8-0478D225EA15}"/>
              </a:ext>
            </a:extLst>
          </p:cNvPr>
          <p:cNvSpPr txBox="1"/>
          <p:nvPr/>
        </p:nvSpPr>
        <p:spPr>
          <a:xfrm>
            <a:off x="3474717" y="1559316"/>
            <a:ext cx="1193075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Optimize content for web</a:t>
            </a:r>
          </a:p>
          <a:p>
            <a:r>
              <a:rPr lang="en-US" sz="1200" dirty="0"/>
              <a:t>(Michael TBD)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BA1E8-0BF0-4EF2-8F25-B2F2E32FE44E}"/>
              </a:ext>
            </a:extLst>
          </p:cNvPr>
          <p:cNvSpPr txBox="1"/>
          <p:nvPr/>
        </p:nvSpPr>
        <p:spPr>
          <a:xfrm>
            <a:off x="4907278" y="1559316"/>
            <a:ext cx="966652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HF Review</a:t>
            </a:r>
          </a:p>
          <a:p>
            <a:r>
              <a:rPr lang="en-US" sz="1200" dirty="0"/>
              <a:t>(Tom/Ross TBD)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A1226-2DAA-412B-991D-2CA7AE8067B8}"/>
              </a:ext>
            </a:extLst>
          </p:cNvPr>
          <p:cNvSpPr txBox="1"/>
          <p:nvPr/>
        </p:nvSpPr>
        <p:spPr>
          <a:xfrm>
            <a:off x="6113416" y="1564102"/>
            <a:ext cx="1193075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Final Method content Ready for Eric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CD668-E2D3-4872-82D8-D32EE728B19C}"/>
              </a:ext>
            </a:extLst>
          </p:cNvPr>
          <p:cNvSpPr txBox="1"/>
          <p:nvPr/>
        </p:nvSpPr>
        <p:spPr>
          <a:xfrm>
            <a:off x="529857" y="4052090"/>
            <a:ext cx="294485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Ready for Eric:</a:t>
            </a:r>
          </a:p>
          <a:p>
            <a:r>
              <a:rPr lang="en-US" sz="1200" dirty="0"/>
              <a:t>Heuristic Eval Method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35D3D-0887-4F6C-8C9D-88FDBD37025A}"/>
              </a:ext>
            </a:extLst>
          </p:cNvPr>
          <p:cNvSpPr txBox="1"/>
          <p:nvPr/>
        </p:nvSpPr>
        <p:spPr>
          <a:xfrm>
            <a:off x="529857" y="4560939"/>
            <a:ext cx="294485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Ready for Eric:</a:t>
            </a:r>
          </a:p>
          <a:p>
            <a:r>
              <a:rPr lang="en-US" sz="1200" dirty="0"/>
              <a:t>All objects (links, images, templates) associated with Heuristic Eval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D7B5C-9B24-45F3-A8CE-FF7F80EB1E23}"/>
              </a:ext>
            </a:extLst>
          </p:cNvPr>
          <p:cNvSpPr txBox="1"/>
          <p:nvPr/>
        </p:nvSpPr>
        <p:spPr>
          <a:xfrm>
            <a:off x="519850" y="5254454"/>
            <a:ext cx="294485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Ready for Eric:</a:t>
            </a:r>
          </a:p>
          <a:p>
            <a:r>
              <a:rPr lang="en-US" sz="1200" dirty="0"/>
              <a:t>Glossary  Heuristic Eval Terms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1ED71-BF19-4419-9AF7-F2FBA7B88F1F}"/>
              </a:ext>
            </a:extLst>
          </p:cNvPr>
          <p:cNvSpPr txBox="1"/>
          <p:nvPr/>
        </p:nvSpPr>
        <p:spPr>
          <a:xfrm>
            <a:off x="529857" y="5763303"/>
            <a:ext cx="2944859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Ready for Eric:</a:t>
            </a:r>
          </a:p>
          <a:p>
            <a:r>
              <a:rPr lang="en-US" sz="1200" dirty="0"/>
              <a:t>All objects (links, images, templates) associated with Glossary Terms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3C930-564F-4846-8DD9-249485A4F702}"/>
              </a:ext>
            </a:extLst>
          </p:cNvPr>
          <p:cNvSpPr txBox="1"/>
          <p:nvPr/>
        </p:nvSpPr>
        <p:spPr>
          <a:xfrm>
            <a:off x="529858" y="364874"/>
            <a:ext cx="56665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Information Organization (information + Priority of information) (Tom share current thinking on Thursday)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0F089-CCEB-4BEA-AC40-6586414390C2}"/>
              </a:ext>
            </a:extLst>
          </p:cNvPr>
          <p:cNvSpPr txBox="1"/>
          <p:nvPr/>
        </p:nvSpPr>
        <p:spPr>
          <a:xfrm>
            <a:off x="7043340" y="4144760"/>
            <a:ext cx="1193075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Quality check Dev Environment (content and “dev components”)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20D21-20F2-4615-B5BB-219E9AAA7CB2}"/>
              </a:ext>
            </a:extLst>
          </p:cNvPr>
          <p:cNvSpPr txBox="1"/>
          <p:nvPr/>
        </p:nvSpPr>
        <p:spPr>
          <a:xfrm>
            <a:off x="9701634" y="4052427"/>
            <a:ext cx="119307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January 30 </a:t>
            </a:r>
            <a:r>
              <a:rPr lang="en-US" sz="1200" dirty="0"/>
              <a:t>Demo from Dev  Environment to Ross and Kurt and others</a:t>
            </a:r>
          </a:p>
          <a:p>
            <a:r>
              <a:rPr lang="en-US" sz="1200" dirty="0"/>
              <a:t>(Record this demo)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81F82-BBB0-4489-A3E5-8A380BCF3173}"/>
              </a:ext>
            </a:extLst>
          </p:cNvPr>
          <p:cNvSpPr txBox="1"/>
          <p:nvPr/>
        </p:nvSpPr>
        <p:spPr>
          <a:xfrm>
            <a:off x="8410587" y="4144760"/>
            <a:ext cx="119307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January 29 Full </a:t>
            </a:r>
            <a:r>
              <a:rPr lang="en-US" sz="1200" dirty="0"/>
              <a:t>“All things HE Demo from Dev  Environment to Ross and UXG Team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3BFA65-8FA9-43B4-96AD-728088BBB309}"/>
              </a:ext>
            </a:extLst>
          </p:cNvPr>
          <p:cNvCxnSpPr>
            <a:cxnSpLocks/>
          </p:cNvCxnSpPr>
          <p:nvPr/>
        </p:nvCxnSpPr>
        <p:spPr>
          <a:xfrm>
            <a:off x="3155170" y="1882481"/>
            <a:ext cx="31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3F6562-A8C1-4EFE-A903-E828F6470ED5}"/>
              </a:ext>
            </a:extLst>
          </p:cNvPr>
          <p:cNvCxnSpPr/>
          <p:nvPr/>
        </p:nvCxnSpPr>
        <p:spPr>
          <a:xfrm>
            <a:off x="4667792" y="1882481"/>
            <a:ext cx="23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4FA06F-AA0E-4082-ADD3-EDB44E8C6027}"/>
              </a:ext>
            </a:extLst>
          </p:cNvPr>
          <p:cNvCxnSpPr/>
          <p:nvPr/>
        </p:nvCxnSpPr>
        <p:spPr>
          <a:xfrm>
            <a:off x="5873930" y="1882481"/>
            <a:ext cx="239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A1B9FB-EF08-4FF1-9758-7F0D238E7E9F}"/>
              </a:ext>
            </a:extLst>
          </p:cNvPr>
          <p:cNvCxnSpPr/>
          <p:nvPr/>
        </p:nvCxnSpPr>
        <p:spPr>
          <a:xfrm>
            <a:off x="9603662" y="4744924"/>
            <a:ext cx="97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2BEA5A-B163-4273-9811-EC87A7FACBA7}"/>
              </a:ext>
            </a:extLst>
          </p:cNvPr>
          <p:cNvCxnSpPr/>
          <p:nvPr/>
        </p:nvCxnSpPr>
        <p:spPr>
          <a:xfrm>
            <a:off x="8236415" y="4744924"/>
            <a:ext cx="17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BACB21-2D0F-4C0E-9231-85A163BBF598}"/>
              </a:ext>
            </a:extLst>
          </p:cNvPr>
          <p:cNvSpPr txBox="1"/>
          <p:nvPr/>
        </p:nvSpPr>
        <p:spPr>
          <a:xfrm rot="16200000">
            <a:off x="-574285" y="661911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Week 1</a:t>
            </a:r>
          </a:p>
          <a:p>
            <a:r>
              <a:rPr lang="en-US" sz="1100" dirty="0"/>
              <a:t>Info Organization &amp; </a:t>
            </a:r>
            <a:r>
              <a:rPr lang="en-US" sz="1100" dirty="0" err="1"/>
              <a:t>Divi</a:t>
            </a:r>
            <a:endParaRPr 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C5BF42-31DC-4479-A3E1-0CF0C930724A}"/>
              </a:ext>
            </a:extLst>
          </p:cNvPr>
          <p:cNvSpPr txBox="1"/>
          <p:nvPr/>
        </p:nvSpPr>
        <p:spPr>
          <a:xfrm rot="16200000">
            <a:off x="-35715" y="177001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6D7851-A8C8-424A-812E-4C4800708627}"/>
              </a:ext>
            </a:extLst>
          </p:cNvPr>
          <p:cNvSpPr txBox="1"/>
          <p:nvPr/>
        </p:nvSpPr>
        <p:spPr>
          <a:xfrm>
            <a:off x="7306491" y="320606"/>
            <a:ext cx="445879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Monday 1/27 Show and Tell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Tom share Info Org and Prioritization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Eric show site shell with </a:t>
            </a:r>
            <a:r>
              <a:rPr lang="en-US" sz="1200" dirty="0" err="1"/>
              <a:t>Divi’s</a:t>
            </a:r>
            <a:r>
              <a:rPr lang="en-US" sz="1200" dirty="0"/>
              <a:t> default visual design for January including placeholder HE main content</a:t>
            </a:r>
          </a:p>
          <a:p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288298-D10E-4A42-BE55-284D2ED5F0E4}"/>
              </a:ext>
            </a:extLst>
          </p:cNvPr>
          <p:cNvSpPr txBox="1"/>
          <p:nvPr/>
        </p:nvSpPr>
        <p:spPr>
          <a:xfrm>
            <a:off x="5134326" y="-6997"/>
            <a:ext cx="96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January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767EB9-CEB5-41EC-8021-1E61D4F9D84C}"/>
              </a:ext>
            </a:extLst>
          </p:cNvPr>
          <p:cNvSpPr txBox="1"/>
          <p:nvPr/>
        </p:nvSpPr>
        <p:spPr>
          <a:xfrm>
            <a:off x="529857" y="999967"/>
            <a:ext cx="57032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Site shell with </a:t>
            </a:r>
            <a:r>
              <a:rPr lang="en-US" sz="1200" dirty="0" err="1"/>
              <a:t>Divi’s</a:t>
            </a:r>
            <a:r>
              <a:rPr lang="en-US" sz="1200" dirty="0"/>
              <a:t> default visual design for January (Eric)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93614-0E5A-4537-BFA9-E71D484A71F8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6196431" y="595707"/>
            <a:ext cx="1110060" cy="23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88AEC-CB2A-498D-8711-EE0CC55F4938}"/>
              </a:ext>
            </a:extLst>
          </p:cNvPr>
          <p:cNvCxnSpPr>
            <a:cxnSpLocks/>
            <a:stCxn id="59" idx="3"/>
            <a:endCxn id="52" idx="1"/>
          </p:cNvCxnSpPr>
          <p:nvPr/>
        </p:nvCxnSpPr>
        <p:spPr>
          <a:xfrm flipV="1">
            <a:off x="6233120" y="828438"/>
            <a:ext cx="1073371" cy="3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81FE76-E420-432E-BC37-A2622188221B}"/>
              </a:ext>
            </a:extLst>
          </p:cNvPr>
          <p:cNvSpPr txBox="1"/>
          <p:nvPr/>
        </p:nvSpPr>
        <p:spPr>
          <a:xfrm rot="16200000">
            <a:off x="-572539" y="3947264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Week 2</a:t>
            </a:r>
          </a:p>
          <a:p>
            <a:r>
              <a:rPr lang="en-US" sz="1100" dirty="0"/>
              <a:t>Info Organization &amp; </a:t>
            </a:r>
            <a:r>
              <a:rPr lang="en-US" sz="1100" dirty="0" err="1"/>
              <a:t>Divi</a:t>
            </a:r>
            <a:endParaRPr 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6EA7DA-3E0F-4908-875A-42910FB6B5E9}"/>
              </a:ext>
            </a:extLst>
          </p:cNvPr>
          <p:cNvSpPr txBox="1"/>
          <p:nvPr/>
        </p:nvSpPr>
        <p:spPr>
          <a:xfrm rot="16200000">
            <a:off x="-33969" y="547110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229E13-3AB6-4C5F-872A-1D6EFAD2A62E}"/>
              </a:ext>
            </a:extLst>
          </p:cNvPr>
          <p:cNvSpPr txBox="1"/>
          <p:nvPr/>
        </p:nvSpPr>
        <p:spPr>
          <a:xfrm>
            <a:off x="395330" y="2255062"/>
            <a:ext cx="463246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Information Organization (information + Priority of information) (Tom share current thinking on Wednesday 29Jan)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2A822-18F1-4416-A578-8EAAE23DEE7D}"/>
              </a:ext>
            </a:extLst>
          </p:cNvPr>
          <p:cNvSpPr txBox="1"/>
          <p:nvPr/>
        </p:nvSpPr>
        <p:spPr>
          <a:xfrm>
            <a:off x="3955587" y="4421759"/>
            <a:ext cx="2798996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Update site shell based on feedback using </a:t>
            </a:r>
            <a:r>
              <a:rPr lang="en-US" sz="1200" dirty="0" err="1"/>
              <a:t>Divi’s</a:t>
            </a:r>
            <a:r>
              <a:rPr lang="en-US" sz="1200" dirty="0"/>
              <a:t> default visual design for January and including HE content (Eric)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9BEC24-14DC-42D2-9491-46E4C8C59F49}"/>
              </a:ext>
            </a:extLst>
          </p:cNvPr>
          <p:cNvSpPr txBox="1"/>
          <p:nvPr/>
        </p:nvSpPr>
        <p:spPr>
          <a:xfrm>
            <a:off x="517965" y="3543241"/>
            <a:ext cx="2944859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Ready for Eric:</a:t>
            </a:r>
          </a:p>
          <a:p>
            <a:r>
              <a:rPr lang="en-US" sz="1200" dirty="0"/>
              <a:t>Feedback from 27Jan Show and Tell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271D7A-10B7-4627-9B71-08577E8E96F2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462824" y="3774074"/>
            <a:ext cx="480871" cy="115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FF26DE-A40C-401C-A0FE-0067B0C3CD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74716" y="4282923"/>
            <a:ext cx="480871" cy="4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AC240A-8EEA-4FE7-BB09-6A8E5334F40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474716" y="4744925"/>
            <a:ext cx="480871" cy="13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5D8408-F9D5-443C-894C-7FE0455A1BB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464709" y="4744925"/>
            <a:ext cx="490878" cy="74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82E099-C8C7-4F1B-B174-096A4724A0E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74716" y="4744924"/>
            <a:ext cx="480871" cy="134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CA3B23E-1520-4D3B-B3F3-270AF09C27B3}"/>
              </a:ext>
            </a:extLst>
          </p:cNvPr>
          <p:cNvCxnSpPr/>
          <p:nvPr/>
        </p:nvCxnSpPr>
        <p:spPr>
          <a:xfrm>
            <a:off x="6754583" y="4744924"/>
            <a:ext cx="28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F4430A-F13B-4A33-A3D8-3C1468CF3590}"/>
              </a:ext>
            </a:extLst>
          </p:cNvPr>
          <p:cNvSpPr txBox="1"/>
          <p:nvPr/>
        </p:nvSpPr>
        <p:spPr>
          <a:xfrm>
            <a:off x="415569" y="2809152"/>
            <a:ext cx="2908335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Storyboard for HE video (Dan Tuesday 1/28 – Tom and Dan coordinate a meeting for this review (Dan/Tom, Ross)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3FA90A-C4B7-492F-A999-3DCBC5DF45CA}"/>
              </a:ext>
            </a:extLst>
          </p:cNvPr>
          <p:cNvSpPr txBox="1"/>
          <p:nvPr/>
        </p:nvSpPr>
        <p:spPr>
          <a:xfrm>
            <a:off x="3562080" y="3249796"/>
            <a:ext cx="5931842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Review Dan’s storyboard with Dan/Tom/Ross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40E46C-B7A2-4AD0-8F59-3D4770D7C0FF}"/>
              </a:ext>
            </a:extLst>
          </p:cNvPr>
          <p:cNvSpPr txBox="1"/>
          <p:nvPr/>
        </p:nvSpPr>
        <p:spPr>
          <a:xfrm>
            <a:off x="10884654" y="2722747"/>
            <a:ext cx="1193075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Final HE video artifact Ready for Eric (assume “final” storyboard goes to Eric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A6DD08-91FB-4373-93A6-B285C9D89058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10743851" y="3029854"/>
            <a:ext cx="140803" cy="2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8DCFE-D2EF-415F-9586-322399EB1B38}"/>
              </a:ext>
            </a:extLst>
          </p:cNvPr>
          <p:cNvCxnSpPr>
            <a:cxnSpLocks/>
          </p:cNvCxnSpPr>
          <p:nvPr/>
        </p:nvCxnSpPr>
        <p:spPr>
          <a:xfrm>
            <a:off x="3323904" y="2947651"/>
            <a:ext cx="140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AFF9C41-1FAF-4832-A05E-88EE6F0DFAC7}"/>
              </a:ext>
            </a:extLst>
          </p:cNvPr>
          <p:cNvSpPr txBox="1"/>
          <p:nvPr/>
        </p:nvSpPr>
        <p:spPr>
          <a:xfrm>
            <a:off x="519849" y="6456816"/>
            <a:ext cx="2944859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Ready for Eric Final HE video artifact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AB605C-9DF9-428A-8F1A-F5EB9B467063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3464708" y="4779282"/>
            <a:ext cx="490879" cy="18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68F97B0-0D7D-47EA-8167-87167815CC08}"/>
              </a:ext>
            </a:extLst>
          </p:cNvPr>
          <p:cNvSpPr txBox="1"/>
          <p:nvPr/>
        </p:nvSpPr>
        <p:spPr>
          <a:xfrm>
            <a:off x="3464707" y="2799021"/>
            <a:ext cx="7279144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Ross set up meeting with production folks. Agenda = How do we work together. Intent is for video production people to education BAC people.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69D92B-FD4F-4E21-BADB-5C7B1201E00C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9493922" y="3322912"/>
            <a:ext cx="1390732" cy="6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3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334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JBarnes</dc:creator>
  <cp:lastModifiedBy>JBarnes</cp:lastModifiedBy>
  <cp:revision>22</cp:revision>
  <dcterms:created xsi:type="dcterms:W3CDTF">2020-01-18T16:12:04Z</dcterms:created>
  <dcterms:modified xsi:type="dcterms:W3CDTF">2020-01-24T13:53:11Z</dcterms:modified>
</cp:coreProperties>
</file>