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AB77-2EE3-4204-824E-3A837E1C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BB593-909C-48E4-A574-0E86AC0CD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3117-E075-42D6-A44D-F742B926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F6DE-F7B8-4EAB-91E4-BB92092D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B0B8-064A-43D8-95E5-2B68F0CC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E0AB-F866-4308-99F7-084FFF67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3B672-8AA2-467E-BFF6-FF5D5DDBE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48D5-513A-4175-ADDF-F1326619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6B05-4DBD-48FE-9FD8-8ADF8362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87AF-4191-4C88-9D90-871281BA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12A09-80C2-480C-9244-06F8E7815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DF4D9-446B-4C15-B878-93F08CAF9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5F132-6C5C-4D96-97C6-C38368E6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3D65-0D1E-4211-94D3-0F51FF06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9ADC-0A92-4036-8C66-D9C2F630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68EF-3FB6-44EE-9CF9-6EC06A0C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981E-7F72-413C-B868-6302A874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7F6D-E21B-4DEC-A87E-6D3C48B9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91E9-93D9-4BA4-ACB4-0047589C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6672-7E07-426F-A1B3-8EF20607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C1C2-EA94-4033-96A6-212C623D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1D23-A21A-4143-B3BD-34BF5DBD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1625-896C-4BFC-8FF0-B82AF2E5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635CA-C8A7-4136-839B-143B0180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3BA3-66D3-4EAC-AC10-2F98BEFD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DA11-48B3-4518-8876-E4555797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7646-81B8-4E1C-B9D8-C5DFDC139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EBB6A-CF26-4B74-9A41-EC73FAA6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3C7E-9701-4BAC-B7B6-1FD99F26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0591-3176-44C1-8B1E-142212C8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F1CD3-A092-468F-A7C2-FB27D67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1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CE2-D681-4C02-B203-FAC50BD0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8387-B8E1-42ED-8A08-0AE116C1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42B00-54CA-4FA3-A5D2-61EAFF1E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91CA5-94E3-4A48-82AE-6AC59015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8FEA3-0454-408A-962F-42723F24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3943D-A3B7-4EE9-988C-BB6DCA8A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BAD78-B7C3-445D-92D6-20162CCE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662A3-F8BF-41DE-89C4-DE35DBDC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F5-CB17-42D9-A472-06320723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2AB02-C920-4B67-A898-6F16F6C8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23D22-E512-429B-9A56-487631C5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78D58-44B3-40C8-BD4D-7797D8E6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0DBB2-89E3-42B8-A176-3FFA0DF5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D8E53-1B8F-433A-A31E-62E092E9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880B8-D586-46E7-B6F8-5AA66ECD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5451-A355-4809-ABF1-95278FA3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1142-E1A7-4053-8EA7-B1EC0966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C9189-0056-44ED-B776-0A718E03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A067E-D40D-47E7-9F9D-2B4A8430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4800-ACB6-4243-8A5C-BA836759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A5CD-A8EB-4E78-BC89-615352D7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7340-FF7B-4C16-BA19-C613B5DB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024-0DBC-444B-A429-A10AF9E8F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7667-60C8-4A7A-9470-A68BB11E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EFF91-9BD6-4DF1-96F2-32EE542F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FE537-EDDB-4587-9F3D-45A12E65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0FEB-EF16-42F7-B7AA-88FA36D8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130E3-6BF0-47F0-954F-AF0B0302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C373E-4671-41E7-AD0C-8C0C485E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29FA-DAAA-40F5-BB13-AC181636B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46AD-12F4-4E43-83F2-D7BCB86449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140D-CA02-408D-8BC2-A852EF3DF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EB01-510B-4B04-A212-1EB15D81D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B108-1C7B-4D13-852A-59E4222C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E9440-FE33-4A07-AB32-0275436DE2F6}"/>
              </a:ext>
            </a:extLst>
          </p:cNvPr>
          <p:cNvSpPr txBox="1"/>
          <p:nvPr/>
        </p:nvSpPr>
        <p:spPr>
          <a:xfrm>
            <a:off x="4759377" y="104931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A292B-75CE-4A94-B26D-2052190E7745}"/>
              </a:ext>
            </a:extLst>
          </p:cNvPr>
          <p:cNvSpPr txBox="1"/>
          <p:nvPr/>
        </p:nvSpPr>
        <p:spPr>
          <a:xfrm>
            <a:off x="522038" y="2624603"/>
            <a:ext cx="7527677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Design Concepts iteration (Tom= Information Organization, Eric = Site Design, Ross = Approver): Process is Design Selection based on benefits and tradeoffs. Keeping in mind that the design will change as the content grow.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AEBE3-7121-47BB-AA04-E10FF2D059FB}"/>
              </a:ext>
            </a:extLst>
          </p:cNvPr>
          <p:cNvSpPr txBox="1"/>
          <p:nvPr/>
        </p:nvSpPr>
        <p:spPr>
          <a:xfrm>
            <a:off x="522039" y="2181228"/>
            <a:ext cx="752767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User Research to inform UX Guide user needs and VISN training curriculum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E8383-C5AC-450E-806E-AAEAA89AE53A}"/>
              </a:ext>
            </a:extLst>
          </p:cNvPr>
          <p:cNvSpPr txBox="1"/>
          <p:nvPr/>
        </p:nvSpPr>
        <p:spPr>
          <a:xfrm>
            <a:off x="522040" y="1392396"/>
            <a:ext cx="7527677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Discontinue old UX Guide Site</a:t>
            </a:r>
          </a:p>
          <a:p>
            <a:r>
              <a:rPr lang="en-US" sz="1200" dirty="0"/>
              <a:t>Content to include: Everything Heuristic, Content from current site, TBD placeholder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CA4F1-DC0A-4A3C-9275-9CA96952E7AC}"/>
              </a:ext>
            </a:extLst>
          </p:cNvPr>
          <p:cNvSpPr txBox="1"/>
          <p:nvPr/>
        </p:nvSpPr>
        <p:spPr>
          <a:xfrm>
            <a:off x="522037" y="3540900"/>
            <a:ext cx="7527677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Flesh out video release strategy - The vision is not limited to “how to videos”. I’d like to suggest that the first video/set of videos under the umbrella of key concepts be- what is human centered design and why is it important. This can lead to a “foundations” video i.e., human factors foundation is human behavior, capabilities and limitations + research methods, usability </a:t>
            </a:r>
          </a:p>
        </p:txBody>
      </p:sp>
    </p:spTree>
    <p:extLst>
      <p:ext uri="{BB962C8B-B14F-4D97-AF65-F5344CB8AC3E}">
        <p14:creationId xmlns:p14="http://schemas.microsoft.com/office/powerpoint/2010/main" val="411634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JBarnes</dc:creator>
  <cp:lastModifiedBy>JBarnes</cp:lastModifiedBy>
  <cp:revision>3</cp:revision>
  <dcterms:created xsi:type="dcterms:W3CDTF">2020-01-23T01:32:52Z</dcterms:created>
  <dcterms:modified xsi:type="dcterms:W3CDTF">2020-01-24T13:47:45Z</dcterms:modified>
</cp:coreProperties>
</file>