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F3421-6345-42B4-8332-A28E0A776B81}" v="214" dt="2020-04-21T12:34:5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4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CAF3421-6345-42B4-8332-A28E0A776B81}"/>
    <pc:docChg chg="modSld">
      <pc:chgData name="" userId="" providerId="" clId="Web-{9CAF3421-6345-42B4-8332-A28E0A776B81}" dt="2020-04-21T12:34:55.718" v="210" actId="20577"/>
      <pc:docMkLst>
        <pc:docMk/>
      </pc:docMkLst>
      <pc:sldChg chg="addSp delSp modSp">
        <pc:chgData name="" userId="" providerId="" clId="Web-{9CAF3421-6345-42B4-8332-A28E0A776B81}" dt="2020-04-21T12:34:55.281" v="209" actId="20577"/>
        <pc:sldMkLst>
          <pc:docMk/>
          <pc:sldMk cId="2083445710" sldId="256"/>
        </pc:sldMkLst>
        <pc:spChg chg="add del">
          <ac:chgData name="" userId="" providerId="" clId="Web-{9CAF3421-6345-42B4-8332-A28E0A776B81}" dt="2020-04-21T12:30:52.310" v="74"/>
          <ac:spMkLst>
            <pc:docMk/>
            <pc:sldMk cId="2083445710" sldId="256"/>
            <ac:spMk id="2" creationId="{8511421B-8B4C-495D-AA31-66ACBEF77CFF}"/>
          </ac:spMkLst>
        </pc:spChg>
        <pc:spChg chg="add mod">
          <ac:chgData name="" userId="" providerId="" clId="Web-{9CAF3421-6345-42B4-8332-A28E0A776B81}" dt="2020-04-21T12:34:55.281" v="209" actId="20577"/>
          <ac:spMkLst>
            <pc:docMk/>
            <pc:sldMk cId="2083445710" sldId="256"/>
            <ac:spMk id="3" creationId="{AA5E4D60-F686-498D-85FE-29E12719480A}"/>
          </ac:spMkLst>
        </pc:spChg>
        <pc:spChg chg="add mod">
          <ac:chgData name="" userId="" providerId="" clId="Web-{9CAF3421-6345-42B4-8332-A28E0A776B81}" dt="2020-04-21T12:34:49.734" v="206" actId="20577"/>
          <ac:spMkLst>
            <pc:docMk/>
            <pc:sldMk cId="2083445710" sldId="256"/>
            <ac:spMk id="8" creationId="{9465E6DD-3241-4758-B0D6-5F92CD8CF9C0}"/>
          </ac:spMkLst>
        </pc:spChg>
        <pc:cxnChg chg="add del">
          <ac:chgData name="" userId="" providerId="" clId="Web-{9CAF3421-6345-42B4-8332-A28E0A776B81}" dt="2020-04-21T12:32:10.311" v="84"/>
          <ac:cxnSpMkLst>
            <pc:docMk/>
            <pc:sldMk cId="2083445710" sldId="256"/>
            <ac:cxnSpMk id="4" creationId="{EFC796F9-CC3A-4402-BBD6-A0CD41D3DAB0}"/>
          </ac:cxnSpMkLst>
        </pc:cxnChg>
        <pc:cxnChg chg="add mod">
          <ac:chgData name="" userId="" providerId="" clId="Web-{9CAF3421-6345-42B4-8332-A28E0A776B81}" dt="2020-04-21T12:32:05.592" v="83" actId="14100"/>
          <ac:cxnSpMkLst>
            <pc:docMk/>
            <pc:sldMk cId="2083445710" sldId="256"/>
            <ac:cxnSpMk id="7" creationId="{E52B67EE-101E-4231-B604-9A8EC979D6B2}"/>
          </ac:cxnSpMkLst>
        </pc:cxnChg>
      </pc:sldChg>
      <pc:sldChg chg="modSp">
        <pc:chgData name="" userId="" providerId="" clId="Web-{9CAF3421-6345-42B4-8332-A28E0A776B81}" dt="2020-04-21T12:29:35.185" v="22" actId="14100"/>
        <pc:sldMkLst>
          <pc:docMk/>
          <pc:sldMk cId="1917712079" sldId="258"/>
        </pc:sldMkLst>
        <pc:spChg chg="mod">
          <ac:chgData name="" userId="" providerId="" clId="Web-{9CAF3421-6345-42B4-8332-A28E0A776B81}" dt="2020-04-21T12:29:35.185" v="22" actId="14100"/>
          <ac:spMkLst>
            <pc:docMk/>
            <pc:sldMk cId="1917712079" sldId="258"/>
            <ac:spMk id="21" creationId="{E505E4FC-4008-471A-910A-A6AE412373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E541-E779-492B-862D-A79485D7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BBD2C-4B44-4E36-853F-95DF22B91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11F8-E139-4612-A372-ED968A85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105D-9D6B-4197-99C7-BA3807A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A2BD-7FCB-444F-B911-23FD7CBD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3116-A557-4954-A323-199BABF3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D6FC-9FA5-419A-8E1B-332E73FF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ADC2-A0AD-4467-8C3E-8D0EE283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0BBC-A84A-4796-9CFA-9D81093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A2DD-E5F8-4ED2-8B64-E28A8843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99C93-C94E-4176-8DCD-21FB843CD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B61D-077D-4304-91BC-14538E43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3B9-EA93-4BCC-BE41-7C6D1D33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8911-AD3E-4D51-89EF-C7207F84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ED47-7EBB-4A84-9017-68B547D2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97EC-9506-419E-8576-2DC7DAA7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64DB-09E7-43F1-9FA3-E8311E51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DED-F120-415D-85FD-D703F1C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BC77-69D3-4743-9549-C46A8B10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A34BD-79DE-4937-8A43-4082120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2B93-3673-4FED-88D7-43251275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0268F-0D01-4C13-9308-B2138B85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311-8F44-4302-AD1B-2C754102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9E5F-2E8B-4274-98EC-A2F2731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B65A-841A-4D17-BFDD-96986A44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FD77-DF91-4F6A-B1DA-B6E5F3F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32F-6DE4-4866-B406-D315ADBC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CFCDC-178C-4A6A-B4F7-87F82F25B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599E-7528-410E-B370-BDB5E137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DB3A5-191C-4640-8BDF-71B0D810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5827-07D4-4EA5-8F31-75736F8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1706-F6D3-4248-80AC-E34B7BAC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ACBA-C13D-4A63-B5B3-87BC7309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477E-BDFA-409D-8289-62C14334C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BF1C-C518-4EBC-B5B9-31ACB074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D859F-4981-48A5-85EA-7FA6BFA3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BFC70-361D-4259-9058-114DB48C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341DE-6F56-4325-B36A-258BE0B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AE1AB-C9D9-4DDB-84EB-D0CADE39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E7C7-5289-4005-9922-97D6F1FF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40481-7126-4AF3-BE2A-1FF7C5FB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5236F-1BB2-445D-9816-32E4258A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69636-0F19-4DA7-9C7B-BAC69CFA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A7F97-0F65-482A-9192-227465B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C0954-4B9F-4111-A82E-1AB64040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D8BE2-CD35-4110-ADF0-2A6BFFCD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85C7-DCD3-4CF0-A1EE-1C292982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0B5F-47FA-477E-83FD-F1AC690D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AB79-6766-4408-8954-A31E487D2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9039-04DD-4AA4-A973-415EB2B2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A71-C823-4103-8A35-A7497B4E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F7C7-665D-45DE-8295-3A318BCA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8303-F5A9-4D3A-B7A4-5CEECDC8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F317C-6743-419B-8FDE-E80061791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B902D-6229-46F2-814C-CF32624F9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8C23-D5E8-424A-892C-D4C43473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0E87E-C195-4829-86BA-C413A629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613C-F2FE-43D0-831E-65B4BCE3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8B20B-257D-4553-A8AB-E01B30D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8E481-7BFA-41E5-A7BD-7DEEE67C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8C4B5-86FA-4891-BF7C-EC2EF7E2D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46D5-6181-4D85-9CAF-026083F145E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D75E-BF96-4699-964A-73C05B51A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853D-5685-4268-A1D5-3E8CFA3A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3FED43E8-8DF1-442E-96FD-2205400CE908}"/>
              </a:ext>
            </a:extLst>
          </p:cNvPr>
          <p:cNvSpPr txBox="1"/>
          <p:nvPr/>
        </p:nvSpPr>
        <p:spPr>
          <a:xfrm>
            <a:off x="67019" y="70892"/>
            <a:ext cx="80231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Scenario:  CAC asked to test the usability of a design in the middle of a project</a:t>
            </a:r>
          </a:p>
          <a:p>
            <a:endParaRPr lang="en-US" sz="1400" dirty="0"/>
          </a:p>
          <a:p>
            <a:r>
              <a:rPr lang="en-US" sz="1400" b="1" dirty="0"/>
              <a:t>Task steps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Generic pages related to task steps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7F6134-4E5A-4D58-B102-9B115F4C9648}"/>
              </a:ext>
            </a:extLst>
          </p:cNvPr>
          <p:cNvSpPr/>
          <p:nvPr/>
        </p:nvSpPr>
        <p:spPr>
          <a:xfrm>
            <a:off x="1083992" y="1015550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available training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288B67-09BB-411A-AD79-E2CB33C71430}"/>
              </a:ext>
            </a:extLst>
          </p:cNvPr>
          <p:cNvSpPr/>
          <p:nvPr/>
        </p:nvSpPr>
        <p:spPr>
          <a:xfrm>
            <a:off x="2965178" y="101554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Drill down on content types related to testing UX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058994-E7BC-4ED8-95F6-07E7A6DB35BF}"/>
              </a:ext>
            </a:extLst>
          </p:cNvPr>
          <p:cNvSpPr/>
          <p:nvPr/>
        </p:nvSpPr>
        <p:spPr>
          <a:xfrm>
            <a:off x="4846365" y="101554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Phases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CEE491-D944-497F-8BAB-8BF8304CBEA9}"/>
              </a:ext>
            </a:extLst>
          </p:cNvPr>
          <p:cNvSpPr/>
          <p:nvPr/>
        </p:nvSpPr>
        <p:spPr>
          <a:xfrm>
            <a:off x="6727928" y="1015548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Drill down on Methods related to a Phase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BFAA2C-C0C6-4B26-B7E5-333963C162F0}"/>
              </a:ext>
            </a:extLst>
          </p:cNvPr>
          <p:cNvSpPr/>
          <p:nvPr/>
        </p:nvSpPr>
        <p:spPr>
          <a:xfrm>
            <a:off x="1083992" y="441701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Home’s Training Packages module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07E1FC-1C61-4583-8402-FE6DECD2A452}"/>
              </a:ext>
            </a:extLst>
          </p:cNvPr>
          <p:cNvSpPr/>
          <p:nvPr/>
        </p:nvSpPr>
        <p:spPr>
          <a:xfrm>
            <a:off x="2965178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 Packages &gt; VHA Staff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BFE9F9-1A6C-4F24-A0A6-37AF9C0DEF42}"/>
              </a:ext>
            </a:extLst>
          </p:cNvPr>
          <p:cNvSpPr/>
          <p:nvPr/>
        </p:nvSpPr>
        <p:spPr>
          <a:xfrm>
            <a:off x="4846365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UX Process &gt; Phase 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291586-04BB-4780-B695-1264D195287C}"/>
              </a:ext>
            </a:extLst>
          </p:cNvPr>
          <p:cNvSpPr/>
          <p:nvPr/>
        </p:nvSpPr>
        <p:spPr>
          <a:xfrm>
            <a:off x="6727928" y="4417013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770241-7B6D-43D2-9A86-421322EE9510}"/>
              </a:ext>
            </a:extLst>
          </p:cNvPr>
          <p:cNvSpPr/>
          <p:nvPr/>
        </p:nvSpPr>
        <p:spPr>
          <a:xfrm>
            <a:off x="147219" y="4417011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8B5E25-178F-4610-8EC9-34580E3562AC}"/>
              </a:ext>
            </a:extLst>
          </p:cNvPr>
          <p:cNvSpPr/>
          <p:nvPr/>
        </p:nvSpPr>
        <p:spPr>
          <a:xfrm>
            <a:off x="147219" y="1015482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Link to  UXG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CCF9DD-15E7-49A0-B7C4-BA2055E47C2E}"/>
              </a:ext>
            </a:extLst>
          </p:cNvPr>
          <p:cNvCxnSpPr>
            <a:cxnSpLocks/>
          </p:cNvCxnSpPr>
          <p:nvPr/>
        </p:nvCxnSpPr>
        <p:spPr>
          <a:xfrm>
            <a:off x="10982015" y="4965651"/>
            <a:ext cx="0" cy="42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85C0CC-CA16-4799-A4A8-B3EE3C2C7E4F}"/>
              </a:ext>
            </a:extLst>
          </p:cNvPr>
          <p:cNvCxnSpPr>
            <a:cxnSpLocks/>
          </p:cNvCxnSpPr>
          <p:nvPr/>
        </p:nvCxnSpPr>
        <p:spPr>
          <a:xfrm flipV="1">
            <a:off x="5623605" y="4965651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1F8352-369F-4F14-9082-7F28687004AE}"/>
              </a:ext>
            </a:extLst>
          </p:cNvPr>
          <p:cNvCxnSpPr>
            <a:cxnSpLocks/>
          </p:cNvCxnSpPr>
          <p:nvPr/>
        </p:nvCxnSpPr>
        <p:spPr>
          <a:xfrm>
            <a:off x="5623605" y="5390954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377191-A293-450E-85C7-A82BB15C4842}"/>
              </a:ext>
            </a:extLst>
          </p:cNvPr>
          <p:cNvCxnSpPr>
            <a:cxnSpLocks/>
          </p:cNvCxnSpPr>
          <p:nvPr/>
        </p:nvCxnSpPr>
        <p:spPr>
          <a:xfrm>
            <a:off x="11682210" y="4961335"/>
            <a:ext cx="0" cy="894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C4BEA-B13D-4718-968B-4600CA44A36D}"/>
              </a:ext>
            </a:extLst>
          </p:cNvPr>
          <p:cNvCxnSpPr>
            <a:cxnSpLocks/>
          </p:cNvCxnSpPr>
          <p:nvPr/>
        </p:nvCxnSpPr>
        <p:spPr>
          <a:xfrm flipV="1">
            <a:off x="4188985" y="4983373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3F9C16-B36E-430F-9E06-A40779BA9E83}"/>
              </a:ext>
            </a:extLst>
          </p:cNvPr>
          <p:cNvCxnSpPr>
            <a:cxnSpLocks/>
          </p:cNvCxnSpPr>
          <p:nvPr/>
        </p:nvCxnSpPr>
        <p:spPr>
          <a:xfrm>
            <a:off x="4188985" y="5854471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B32EB72-6D9F-4F99-915A-3138F5231F4C}"/>
              </a:ext>
            </a:extLst>
          </p:cNvPr>
          <p:cNvSpPr/>
          <p:nvPr/>
        </p:nvSpPr>
        <p:spPr>
          <a:xfrm>
            <a:off x="6774001" y="436034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876AA5E-56C2-4399-861F-B085271A5413}"/>
              </a:ext>
            </a:extLst>
          </p:cNvPr>
          <p:cNvSpPr/>
          <p:nvPr/>
        </p:nvSpPr>
        <p:spPr>
          <a:xfrm>
            <a:off x="6825336" y="4302857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E12859-0FBB-45FF-AB14-673DAD0D4D32}"/>
              </a:ext>
            </a:extLst>
          </p:cNvPr>
          <p:cNvCxnSpPr>
            <a:cxnSpLocks/>
          </p:cNvCxnSpPr>
          <p:nvPr/>
        </p:nvCxnSpPr>
        <p:spPr>
          <a:xfrm flipV="1">
            <a:off x="6400845" y="4792607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0EA85D-2E2F-4C2F-9878-3AB59CC5013C}"/>
              </a:ext>
            </a:extLst>
          </p:cNvPr>
          <p:cNvCxnSpPr>
            <a:cxnSpLocks/>
          </p:cNvCxnSpPr>
          <p:nvPr/>
        </p:nvCxnSpPr>
        <p:spPr>
          <a:xfrm flipV="1">
            <a:off x="756908" y="1289802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AA2FC8-4F43-4391-B84A-B71AEE0CA78B}"/>
              </a:ext>
            </a:extLst>
          </p:cNvPr>
          <p:cNvCxnSpPr>
            <a:cxnSpLocks/>
          </p:cNvCxnSpPr>
          <p:nvPr/>
        </p:nvCxnSpPr>
        <p:spPr>
          <a:xfrm flipV="1">
            <a:off x="2638095" y="1292246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766CD0-01DA-4E05-AEF8-924515A09AEA}"/>
              </a:ext>
            </a:extLst>
          </p:cNvPr>
          <p:cNvCxnSpPr>
            <a:cxnSpLocks/>
          </p:cNvCxnSpPr>
          <p:nvPr/>
        </p:nvCxnSpPr>
        <p:spPr>
          <a:xfrm flipV="1">
            <a:off x="4519657" y="128322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DDA01A-28E6-4128-8C78-38C277E998EA}"/>
              </a:ext>
            </a:extLst>
          </p:cNvPr>
          <p:cNvCxnSpPr>
            <a:cxnSpLocks/>
          </p:cNvCxnSpPr>
          <p:nvPr/>
        </p:nvCxnSpPr>
        <p:spPr>
          <a:xfrm flipV="1">
            <a:off x="6400844" y="120060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463E52-D09F-42AB-8ACC-6263D6C2CC63}"/>
              </a:ext>
            </a:extLst>
          </p:cNvPr>
          <p:cNvCxnSpPr>
            <a:cxnSpLocks/>
          </p:cNvCxnSpPr>
          <p:nvPr/>
        </p:nvCxnSpPr>
        <p:spPr>
          <a:xfrm flipV="1">
            <a:off x="8270089" y="1291119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24A6F7-F573-46F0-AA8E-9B9D156AFC50}"/>
              </a:ext>
            </a:extLst>
          </p:cNvPr>
          <p:cNvCxnSpPr>
            <a:cxnSpLocks/>
          </p:cNvCxnSpPr>
          <p:nvPr/>
        </p:nvCxnSpPr>
        <p:spPr>
          <a:xfrm flipV="1">
            <a:off x="756001" y="4683430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3672A3-3C4C-43AC-B31A-B98EFE95D911}"/>
              </a:ext>
            </a:extLst>
          </p:cNvPr>
          <p:cNvCxnSpPr>
            <a:cxnSpLocks/>
          </p:cNvCxnSpPr>
          <p:nvPr/>
        </p:nvCxnSpPr>
        <p:spPr>
          <a:xfrm flipV="1">
            <a:off x="2637188" y="468587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279E6B-B8FD-4112-B88B-B17C585A838F}"/>
              </a:ext>
            </a:extLst>
          </p:cNvPr>
          <p:cNvCxnSpPr>
            <a:cxnSpLocks/>
          </p:cNvCxnSpPr>
          <p:nvPr/>
        </p:nvCxnSpPr>
        <p:spPr>
          <a:xfrm flipV="1">
            <a:off x="4519657" y="470688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65CF5F-07CF-4C36-819D-0D29CBF0FCA9}"/>
              </a:ext>
            </a:extLst>
          </p:cNvPr>
          <p:cNvCxnSpPr>
            <a:cxnSpLocks/>
          </p:cNvCxnSpPr>
          <p:nvPr/>
        </p:nvCxnSpPr>
        <p:spPr>
          <a:xfrm flipV="1">
            <a:off x="6400844" y="461363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54F1E2-BDD9-48DE-B324-029C7A19AA02}"/>
              </a:ext>
            </a:extLst>
          </p:cNvPr>
          <p:cNvCxnSpPr>
            <a:cxnSpLocks/>
          </p:cNvCxnSpPr>
          <p:nvPr/>
        </p:nvCxnSpPr>
        <p:spPr>
          <a:xfrm>
            <a:off x="8374554" y="4679646"/>
            <a:ext cx="2345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48A50FE-A71E-4E89-B7D9-91DCC6A6BBA7}"/>
              </a:ext>
            </a:extLst>
          </p:cNvPr>
          <p:cNvSpPr/>
          <p:nvPr/>
        </p:nvSpPr>
        <p:spPr>
          <a:xfrm>
            <a:off x="7395352" y="5303119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94AD6D-FE79-4CB9-B5D8-E2094F0EEC89}"/>
              </a:ext>
            </a:extLst>
          </p:cNvPr>
          <p:cNvCxnSpPr>
            <a:cxnSpLocks/>
          </p:cNvCxnSpPr>
          <p:nvPr/>
        </p:nvCxnSpPr>
        <p:spPr>
          <a:xfrm flipV="1">
            <a:off x="7518037" y="4973126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ED0A97F-91F0-4BD6-8C52-0D1089C4EF84}"/>
              </a:ext>
            </a:extLst>
          </p:cNvPr>
          <p:cNvCxnSpPr>
            <a:cxnSpLocks/>
          </p:cNvCxnSpPr>
          <p:nvPr/>
        </p:nvCxnSpPr>
        <p:spPr>
          <a:xfrm>
            <a:off x="10982014" y="1564122"/>
            <a:ext cx="0" cy="39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1865A6-7534-4373-8282-B642ED527F63}"/>
              </a:ext>
            </a:extLst>
          </p:cNvPr>
          <p:cNvCxnSpPr>
            <a:cxnSpLocks/>
          </p:cNvCxnSpPr>
          <p:nvPr/>
        </p:nvCxnSpPr>
        <p:spPr>
          <a:xfrm flipV="1">
            <a:off x="5623604" y="1536495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157BA21-763C-4951-B7A3-97D0B15176E4}"/>
              </a:ext>
            </a:extLst>
          </p:cNvPr>
          <p:cNvCxnSpPr>
            <a:cxnSpLocks/>
          </p:cNvCxnSpPr>
          <p:nvPr/>
        </p:nvCxnSpPr>
        <p:spPr>
          <a:xfrm>
            <a:off x="5623604" y="1961798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D1BF841-F0AD-4118-8048-5C2118D97C5F}"/>
              </a:ext>
            </a:extLst>
          </p:cNvPr>
          <p:cNvCxnSpPr>
            <a:cxnSpLocks/>
          </p:cNvCxnSpPr>
          <p:nvPr/>
        </p:nvCxnSpPr>
        <p:spPr>
          <a:xfrm>
            <a:off x="11682209" y="1564122"/>
            <a:ext cx="0" cy="8627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622CEC-EF35-497E-AE43-29C6FFF27B79}"/>
              </a:ext>
            </a:extLst>
          </p:cNvPr>
          <p:cNvCxnSpPr>
            <a:cxnSpLocks/>
          </p:cNvCxnSpPr>
          <p:nvPr/>
        </p:nvCxnSpPr>
        <p:spPr>
          <a:xfrm flipV="1">
            <a:off x="4188984" y="1554217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8EFDCAE-5DDC-41CA-BA68-A72AF1FDE59C}"/>
              </a:ext>
            </a:extLst>
          </p:cNvPr>
          <p:cNvCxnSpPr>
            <a:cxnSpLocks/>
          </p:cNvCxnSpPr>
          <p:nvPr/>
        </p:nvCxnSpPr>
        <p:spPr>
          <a:xfrm>
            <a:off x="4188984" y="2425315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6249ABE-8510-491C-9643-FFBBF1491F2D}"/>
              </a:ext>
            </a:extLst>
          </p:cNvPr>
          <p:cNvCxnSpPr>
            <a:cxnSpLocks/>
          </p:cNvCxnSpPr>
          <p:nvPr/>
        </p:nvCxnSpPr>
        <p:spPr>
          <a:xfrm>
            <a:off x="3288760" y="2888831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60BFAFF-07B7-4CEE-8E35-1FB3F659A5EA}"/>
              </a:ext>
            </a:extLst>
          </p:cNvPr>
          <p:cNvSpPr/>
          <p:nvPr/>
        </p:nvSpPr>
        <p:spPr>
          <a:xfrm>
            <a:off x="7395351" y="1873963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BDCF1AB-8CEC-4C14-9C35-0738094C745E}"/>
              </a:ext>
            </a:extLst>
          </p:cNvPr>
          <p:cNvCxnSpPr>
            <a:cxnSpLocks/>
          </p:cNvCxnSpPr>
          <p:nvPr/>
        </p:nvCxnSpPr>
        <p:spPr>
          <a:xfrm flipV="1">
            <a:off x="7518036" y="1543970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ABDE05-1862-4CC1-B900-B5FBA0D7935B}"/>
              </a:ext>
            </a:extLst>
          </p:cNvPr>
          <p:cNvCxnSpPr>
            <a:cxnSpLocks/>
          </p:cNvCxnSpPr>
          <p:nvPr/>
        </p:nvCxnSpPr>
        <p:spPr>
          <a:xfrm flipV="1">
            <a:off x="6400425" y="1437199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FB543F0-0546-41E3-A2B6-7BFCDAA2BA1E}"/>
              </a:ext>
            </a:extLst>
          </p:cNvPr>
          <p:cNvCxnSpPr>
            <a:cxnSpLocks/>
          </p:cNvCxnSpPr>
          <p:nvPr/>
        </p:nvCxnSpPr>
        <p:spPr>
          <a:xfrm>
            <a:off x="3288760" y="1564122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E4B014-044A-4B5D-807C-ED07C9F58CAD}"/>
              </a:ext>
            </a:extLst>
          </p:cNvPr>
          <p:cNvCxnSpPr>
            <a:cxnSpLocks/>
          </p:cNvCxnSpPr>
          <p:nvPr/>
        </p:nvCxnSpPr>
        <p:spPr>
          <a:xfrm>
            <a:off x="3288760" y="6306995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5E2C996-44DD-4D89-A85E-879B4839C392}"/>
              </a:ext>
            </a:extLst>
          </p:cNvPr>
          <p:cNvCxnSpPr>
            <a:cxnSpLocks/>
          </p:cNvCxnSpPr>
          <p:nvPr/>
        </p:nvCxnSpPr>
        <p:spPr>
          <a:xfrm>
            <a:off x="3288760" y="4982286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51CFD89-621A-408F-BDF2-44160F05C571}"/>
              </a:ext>
            </a:extLst>
          </p:cNvPr>
          <p:cNvSpPr/>
          <p:nvPr/>
        </p:nvSpPr>
        <p:spPr>
          <a:xfrm>
            <a:off x="8588052" y="103242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E50999E-A40D-4274-BF3B-0A32C0534425}"/>
              </a:ext>
            </a:extLst>
          </p:cNvPr>
          <p:cNvSpPr/>
          <p:nvPr/>
        </p:nvSpPr>
        <p:spPr>
          <a:xfrm>
            <a:off x="8646157" y="975756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E24D722-E17E-401C-BC53-1A25BD728BE8}"/>
              </a:ext>
            </a:extLst>
          </p:cNvPr>
          <p:cNvSpPr/>
          <p:nvPr/>
        </p:nvSpPr>
        <p:spPr>
          <a:xfrm>
            <a:off x="8697492" y="918268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related content for a subset of Methods related to Phase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92B948-E254-46D7-834C-C12520C3BE1D}"/>
              </a:ext>
            </a:extLst>
          </p:cNvPr>
          <p:cNvSpPr/>
          <p:nvPr/>
        </p:nvSpPr>
        <p:spPr>
          <a:xfrm>
            <a:off x="10573060" y="1022531"/>
            <a:ext cx="135075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535755-E5DA-40B2-94E7-399790C1AD10}"/>
              </a:ext>
            </a:extLst>
          </p:cNvPr>
          <p:cNvSpPr/>
          <p:nvPr/>
        </p:nvSpPr>
        <p:spPr>
          <a:xfrm>
            <a:off x="10619133" y="965863"/>
            <a:ext cx="137430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17C9F49-B510-4FA6-BE10-534DFF9A7E49}"/>
              </a:ext>
            </a:extLst>
          </p:cNvPr>
          <p:cNvSpPr/>
          <p:nvPr/>
        </p:nvSpPr>
        <p:spPr>
          <a:xfrm>
            <a:off x="10670468" y="908375"/>
            <a:ext cx="1374312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Act on related content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0C890CE-CB88-41CE-BF09-70A9D750179C}"/>
              </a:ext>
            </a:extLst>
          </p:cNvPr>
          <p:cNvCxnSpPr>
            <a:cxnSpLocks/>
          </p:cNvCxnSpPr>
          <p:nvPr/>
        </p:nvCxnSpPr>
        <p:spPr>
          <a:xfrm flipV="1">
            <a:off x="10263865" y="1288649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47F030A-8780-499E-A288-D1A81A387537}"/>
              </a:ext>
            </a:extLst>
          </p:cNvPr>
          <p:cNvSpPr/>
          <p:nvPr/>
        </p:nvSpPr>
        <p:spPr>
          <a:xfrm>
            <a:off x="8611610" y="4396478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89153C5-9EF5-4BDD-B269-E460F85821F4}"/>
              </a:ext>
            </a:extLst>
          </p:cNvPr>
          <p:cNvSpPr/>
          <p:nvPr/>
        </p:nvSpPr>
        <p:spPr>
          <a:xfrm>
            <a:off x="8669715" y="4339810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B0E0BF4-5639-478A-8DB3-999BE57C4A11}"/>
              </a:ext>
            </a:extLst>
          </p:cNvPr>
          <p:cNvSpPr/>
          <p:nvPr/>
        </p:nvSpPr>
        <p:spPr>
          <a:xfrm>
            <a:off x="8721049" y="4282322"/>
            <a:ext cx="167270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related Videos &amp; Case Studies for a subset of Methods related to Phase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0F49C24-0FDF-41C8-B84D-84E0D06DFB4F}"/>
              </a:ext>
            </a:extLst>
          </p:cNvPr>
          <p:cNvSpPr/>
          <p:nvPr/>
        </p:nvSpPr>
        <p:spPr>
          <a:xfrm>
            <a:off x="10596618" y="4387088"/>
            <a:ext cx="135075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BD8E6D1-5ED3-478A-868A-CA39D5B54B29}"/>
              </a:ext>
            </a:extLst>
          </p:cNvPr>
          <p:cNvSpPr/>
          <p:nvPr/>
        </p:nvSpPr>
        <p:spPr>
          <a:xfrm>
            <a:off x="10642691" y="4329917"/>
            <a:ext cx="135075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CA86BDD-2F04-4CBD-B00D-A5A775534B10}"/>
              </a:ext>
            </a:extLst>
          </p:cNvPr>
          <p:cNvSpPr/>
          <p:nvPr/>
        </p:nvSpPr>
        <p:spPr>
          <a:xfrm>
            <a:off x="10694026" y="4272429"/>
            <a:ext cx="135075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&amp; Share related content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DA0FE0A-6554-49C0-98F9-F163357A7DBE}"/>
              </a:ext>
            </a:extLst>
          </p:cNvPr>
          <p:cNvCxnSpPr>
            <a:cxnSpLocks/>
          </p:cNvCxnSpPr>
          <p:nvPr/>
        </p:nvCxnSpPr>
        <p:spPr>
          <a:xfrm>
            <a:off x="10398024" y="4697396"/>
            <a:ext cx="2161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663D347-B74E-4EF3-A559-44E3B9E20599}"/>
              </a:ext>
            </a:extLst>
          </p:cNvPr>
          <p:cNvSpPr/>
          <p:nvPr/>
        </p:nvSpPr>
        <p:spPr>
          <a:xfrm>
            <a:off x="4405952" y="2616548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50F94CB-3A29-4405-8164-F3A0A9EDCA14}"/>
              </a:ext>
            </a:extLst>
          </p:cNvPr>
          <p:cNvSpPr/>
          <p:nvPr/>
        </p:nvSpPr>
        <p:spPr>
          <a:xfrm>
            <a:off x="4405952" y="6018013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E4D60-F686-498D-85FE-29E12719480A}"/>
              </a:ext>
            </a:extLst>
          </p:cNvPr>
          <p:cNvSpPr txBox="1"/>
          <p:nvPr/>
        </p:nvSpPr>
        <p:spPr>
          <a:xfrm>
            <a:off x="752475" y="183720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Here we need a decision support tool – in the methods section – how to select the appropriate  method. 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2B67EE-101E-4231-B604-9A8EC979D6B2}"/>
              </a:ext>
            </a:extLst>
          </p:cNvPr>
          <p:cNvCxnSpPr/>
          <p:nvPr/>
        </p:nvCxnSpPr>
        <p:spPr>
          <a:xfrm flipH="1" flipV="1">
            <a:off x="1674720" y="1446119"/>
            <a:ext cx="17929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65E6DD-3241-4758-B0D6-5F92CD8CF9C0}"/>
              </a:ext>
            </a:extLst>
          </p:cNvPr>
          <p:cNvSpPr txBox="1"/>
          <p:nvPr/>
        </p:nvSpPr>
        <p:spPr>
          <a:xfrm>
            <a:off x="5665694" y="2572871"/>
            <a:ext cx="576430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As part of each training, whether a package or a video, we need something that indicates the audience for that training.  But I am not sure grouping the training that way is needed. It might be better to have one list, and each item </a:t>
            </a:r>
            <a:r>
              <a:rPr lang="en-US" sz="1200" dirty="0" err="1">
                <a:solidFill>
                  <a:schemeClr val="accent1"/>
                </a:solidFill>
              </a:rPr>
              <a:t>contaings</a:t>
            </a:r>
            <a:r>
              <a:rPr lang="en-US" sz="1200" dirty="0">
                <a:solidFill>
                  <a:schemeClr val="accent1"/>
                </a:solidFill>
              </a:rPr>
              <a:t> a description of the training purpose, audience, length of time to consume it. </a:t>
            </a:r>
            <a:endParaRPr lang="en-US" sz="1200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4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53416-6BE6-41FD-86A3-FBF269EEC7F5}"/>
              </a:ext>
            </a:extLst>
          </p:cNvPr>
          <p:cNvSpPr txBox="1"/>
          <p:nvPr/>
        </p:nvSpPr>
        <p:spPr>
          <a:xfrm>
            <a:off x="67019" y="70892"/>
            <a:ext cx="91099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Scenario:  CAC asked to test the usability of a design in the middle of a project (continued)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Generic</a:t>
            </a:r>
            <a:r>
              <a:rPr lang="en-US" sz="1400" b="1" dirty="0"/>
              <a:t> pages related to task steps (same as generic flow from previous slide)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>
                <a:solidFill>
                  <a:srgbClr val="FF0000"/>
                </a:solidFill>
              </a:rPr>
              <a:t>Specific</a:t>
            </a:r>
            <a:r>
              <a:rPr lang="en-US" sz="1400" b="1" dirty="0"/>
              <a:t> pages related to task steps, with content from ISO, VACI &amp; HFE [content sources]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DA58D-7F7A-4BDB-837B-AB3B571861B5}"/>
              </a:ext>
            </a:extLst>
          </p:cNvPr>
          <p:cNvSpPr/>
          <p:nvPr/>
        </p:nvSpPr>
        <p:spPr>
          <a:xfrm>
            <a:off x="1083992" y="441701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Home’s Training Packages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D483AF-CEA3-449F-B1F3-430610B371D7}"/>
              </a:ext>
            </a:extLst>
          </p:cNvPr>
          <p:cNvSpPr/>
          <p:nvPr/>
        </p:nvSpPr>
        <p:spPr>
          <a:xfrm>
            <a:off x="2965178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 Packages &gt; VHA Staff &gt; Perform a Testing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83A086-0D9A-4EC8-815C-E2759CF4BA91}"/>
              </a:ext>
            </a:extLst>
          </p:cNvPr>
          <p:cNvSpPr/>
          <p:nvPr/>
        </p:nvSpPr>
        <p:spPr>
          <a:xfrm>
            <a:off x="4846365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UX Process &gt; Evaluate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[ISO]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B8E4E5-D0DA-4C1B-8DF2-618305252795}"/>
              </a:ext>
            </a:extLst>
          </p:cNvPr>
          <p:cNvSpPr/>
          <p:nvPr/>
        </p:nvSpPr>
        <p:spPr>
          <a:xfrm>
            <a:off x="6727928" y="4417013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UI Design Audit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1C4F9-7F45-46C6-A5F0-353E8B934273}"/>
              </a:ext>
            </a:extLst>
          </p:cNvPr>
          <p:cNvSpPr/>
          <p:nvPr/>
        </p:nvSpPr>
        <p:spPr>
          <a:xfrm>
            <a:off x="8609113" y="4448911"/>
            <a:ext cx="167270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PENDING REVIEW OF CONTENT SOURCES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34028E-165D-401C-B02C-AD2E4062EA5F}"/>
              </a:ext>
            </a:extLst>
          </p:cNvPr>
          <p:cNvSpPr/>
          <p:nvPr/>
        </p:nvSpPr>
        <p:spPr>
          <a:xfrm>
            <a:off x="10490300" y="4417011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&amp; Share related content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E7A854-F399-4EBB-88C2-E6E9C65FC85B}"/>
              </a:ext>
            </a:extLst>
          </p:cNvPr>
          <p:cNvSpPr/>
          <p:nvPr/>
        </p:nvSpPr>
        <p:spPr>
          <a:xfrm>
            <a:off x="147219" y="4417011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BDD5E5-CCD8-413E-883E-B37D9420BABC}"/>
              </a:ext>
            </a:extLst>
          </p:cNvPr>
          <p:cNvCxnSpPr>
            <a:cxnSpLocks/>
          </p:cNvCxnSpPr>
          <p:nvPr/>
        </p:nvCxnSpPr>
        <p:spPr>
          <a:xfrm>
            <a:off x="10982015" y="4965651"/>
            <a:ext cx="0" cy="42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F4C3A1-242E-4DE5-9887-1E3F026E4A8A}"/>
              </a:ext>
            </a:extLst>
          </p:cNvPr>
          <p:cNvCxnSpPr>
            <a:cxnSpLocks/>
          </p:cNvCxnSpPr>
          <p:nvPr/>
        </p:nvCxnSpPr>
        <p:spPr>
          <a:xfrm flipV="1">
            <a:off x="5623605" y="4965651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900BBF-2DCE-4BC4-9F20-347E2017663F}"/>
              </a:ext>
            </a:extLst>
          </p:cNvPr>
          <p:cNvCxnSpPr>
            <a:cxnSpLocks/>
          </p:cNvCxnSpPr>
          <p:nvPr/>
        </p:nvCxnSpPr>
        <p:spPr>
          <a:xfrm>
            <a:off x="5623605" y="5390954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53BC26-8206-406F-97F8-CAD050D08C02}"/>
              </a:ext>
            </a:extLst>
          </p:cNvPr>
          <p:cNvCxnSpPr>
            <a:cxnSpLocks/>
          </p:cNvCxnSpPr>
          <p:nvPr/>
        </p:nvCxnSpPr>
        <p:spPr>
          <a:xfrm>
            <a:off x="11682210" y="4961335"/>
            <a:ext cx="0" cy="894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5C069C-BFB2-4A23-93E4-8C7171AE9FDD}"/>
              </a:ext>
            </a:extLst>
          </p:cNvPr>
          <p:cNvCxnSpPr>
            <a:cxnSpLocks/>
          </p:cNvCxnSpPr>
          <p:nvPr/>
        </p:nvCxnSpPr>
        <p:spPr>
          <a:xfrm flipV="1">
            <a:off x="4188985" y="4983373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B8890-3260-4CCE-9E58-C78DDDF269F3}"/>
              </a:ext>
            </a:extLst>
          </p:cNvPr>
          <p:cNvCxnSpPr>
            <a:cxnSpLocks/>
          </p:cNvCxnSpPr>
          <p:nvPr/>
        </p:nvCxnSpPr>
        <p:spPr>
          <a:xfrm>
            <a:off x="4188985" y="5854471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C23CDC-1D8F-4F1F-AB99-368112766B4F}"/>
              </a:ext>
            </a:extLst>
          </p:cNvPr>
          <p:cNvSpPr/>
          <p:nvPr/>
        </p:nvSpPr>
        <p:spPr>
          <a:xfrm>
            <a:off x="6774001" y="3987353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Usability Testing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C4657F-1E65-46D8-BB41-47F2BD9DF875}"/>
              </a:ext>
            </a:extLst>
          </p:cNvPr>
          <p:cNvSpPr/>
          <p:nvPr/>
        </p:nvSpPr>
        <p:spPr>
          <a:xfrm>
            <a:off x="6825336" y="3556873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Heuristic Evaluation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B2536-CCB6-4095-A249-F56F9382931E}"/>
              </a:ext>
            </a:extLst>
          </p:cNvPr>
          <p:cNvCxnSpPr>
            <a:cxnSpLocks/>
          </p:cNvCxnSpPr>
          <p:nvPr/>
        </p:nvCxnSpPr>
        <p:spPr>
          <a:xfrm flipV="1">
            <a:off x="6400845" y="4792607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32395-1AF1-4F72-8E47-810935010A16}"/>
              </a:ext>
            </a:extLst>
          </p:cNvPr>
          <p:cNvCxnSpPr>
            <a:cxnSpLocks/>
          </p:cNvCxnSpPr>
          <p:nvPr/>
        </p:nvCxnSpPr>
        <p:spPr>
          <a:xfrm flipV="1">
            <a:off x="756001" y="4683430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5ED204-3449-40A2-8E91-4BED7840D35D}"/>
              </a:ext>
            </a:extLst>
          </p:cNvPr>
          <p:cNvCxnSpPr>
            <a:cxnSpLocks/>
          </p:cNvCxnSpPr>
          <p:nvPr/>
        </p:nvCxnSpPr>
        <p:spPr>
          <a:xfrm flipV="1">
            <a:off x="2637188" y="468587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F983D6-62D3-44EE-AD99-647426510205}"/>
              </a:ext>
            </a:extLst>
          </p:cNvPr>
          <p:cNvCxnSpPr>
            <a:cxnSpLocks/>
          </p:cNvCxnSpPr>
          <p:nvPr/>
        </p:nvCxnSpPr>
        <p:spPr>
          <a:xfrm flipV="1">
            <a:off x="4519657" y="470688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408AB-2636-4DE5-8D54-6A4187F3A5F5}"/>
              </a:ext>
            </a:extLst>
          </p:cNvPr>
          <p:cNvCxnSpPr>
            <a:cxnSpLocks/>
          </p:cNvCxnSpPr>
          <p:nvPr/>
        </p:nvCxnSpPr>
        <p:spPr>
          <a:xfrm flipV="1">
            <a:off x="6400844" y="461363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6AC273-4B96-4CB8-BB35-86C4F33143C3}"/>
              </a:ext>
            </a:extLst>
          </p:cNvPr>
          <p:cNvCxnSpPr>
            <a:cxnSpLocks/>
          </p:cNvCxnSpPr>
          <p:nvPr/>
        </p:nvCxnSpPr>
        <p:spPr>
          <a:xfrm>
            <a:off x="8282408" y="4729484"/>
            <a:ext cx="3267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B6215F-5B06-4F19-830E-BAD63E0E010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281814" y="4723231"/>
            <a:ext cx="208486" cy="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1C0C85F-ACDD-4213-AECF-9906C68977C4}"/>
              </a:ext>
            </a:extLst>
          </p:cNvPr>
          <p:cNvSpPr/>
          <p:nvPr/>
        </p:nvSpPr>
        <p:spPr>
          <a:xfrm>
            <a:off x="7395352" y="5303119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CFD49-0C9E-4D1D-9C83-74474E4AAB4F}"/>
              </a:ext>
            </a:extLst>
          </p:cNvPr>
          <p:cNvCxnSpPr>
            <a:cxnSpLocks/>
          </p:cNvCxnSpPr>
          <p:nvPr/>
        </p:nvCxnSpPr>
        <p:spPr>
          <a:xfrm flipV="1">
            <a:off x="7518037" y="4973126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1B5C2C-D024-4A06-AE12-5CA9BE7D0A72}"/>
              </a:ext>
            </a:extLst>
          </p:cNvPr>
          <p:cNvCxnSpPr>
            <a:cxnSpLocks/>
          </p:cNvCxnSpPr>
          <p:nvPr/>
        </p:nvCxnSpPr>
        <p:spPr>
          <a:xfrm>
            <a:off x="3288760" y="6306995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0CFB56-1230-4C8F-A120-84F9B80D5349}"/>
              </a:ext>
            </a:extLst>
          </p:cNvPr>
          <p:cNvCxnSpPr>
            <a:cxnSpLocks/>
          </p:cNvCxnSpPr>
          <p:nvPr/>
        </p:nvCxnSpPr>
        <p:spPr>
          <a:xfrm>
            <a:off x="3288760" y="4982286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99BC673-D525-4CEB-9A35-A709D9B3F0C2}"/>
              </a:ext>
            </a:extLst>
          </p:cNvPr>
          <p:cNvSpPr/>
          <p:nvPr/>
        </p:nvSpPr>
        <p:spPr>
          <a:xfrm>
            <a:off x="1083992" y="990577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Home’s Training Packages module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3B1AF26-3263-4320-971E-DD56239DBB95}"/>
              </a:ext>
            </a:extLst>
          </p:cNvPr>
          <p:cNvSpPr/>
          <p:nvPr/>
        </p:nvSpPr>
        <p:spPr>
          <a:xfrm>
            <a:off x="2965178" y="990576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 Packages &gt; VHA Staff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9906A1B-ADEB-46F3-BE64-D21B0972D2FF}"/>
              </a:ext>
            </a:extLst>
          </p:cNvPr>
          <p:cNvSpPr/>
          <p:nvPr/>
        </p:nvSpPr>
        <p:spPr>
          <a:xfrm>
            <a:off x="4846365" y="990576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UX Process &gt; Phase 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0CA0DDB-665F-457E-8427-FAFF5531C9CC}"/>
              </a:ext>
            </a:extLst>
          </p:cNvPr>
          <p:cNvSpPr/>
          <p:nvPr/>
        </p:nvSpPr>
        <p:spPr>
          <a:xfrm>
            <a:off x="6727928" y="99057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7F4E6F-5C89-42F9-85EB-D773F9011424}"/>
              </a:ext>
            </a:extLst>
          </p:cNvPr>
          <p:cNvSpPr/>
          <p:nvPr/>
        </p:nvSpPr>
        <p:spPr>
          <a:xfrm>
            <a:off x="147219" y="990573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2F0DE6-9D63-4000-8AC7-5EB0A553AA81}"/>
              </a:ext>
            </a:extLst>
          </p:cNvPr>
          <p:cNvCxnSpPr>
            <a:cxnSpLocks/>
          </p:cNvCxnSpPr>
          <p:nvPr/>
        </p:nvCxnSpPr>
        <p:spPr>
          <a:xfrm>
            <a:off x="10982015" y="1539213"/>
            <a:ext cx="0" cy="42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6CBF82-FC6A-4BEF-AB84-8A0E87B29C01}"/>
              </a:ext>
            </a:extLst>
          </p:cNvPr>
          <p:cNvCxnSpPr>
            <a:cxnSpLocks/>
          </p:cNvCxnSpPr>
          <p:nvPr/>
        </p:nvCxnSpPr>
        <p:spPr>
          <a:xfrm flipV="1">
            <a:off x="5623605" y="1539213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9D0C1E-3F46-4AD1-A4BB-9D0E725ED95F}"/>
              </a:ext>
            </a:extLst>
          </p:cNvPr>
          <p:cNvCxnSpPr>
            <a:cxnSpLocks/>
          </p:cNvCxnSpPr>
          <p:nvPr/>
        </p:nvCxnSpPr>
        <p:spPr>
          <a:xfrm>
            <a:off x="5623605" y="1964516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2B79B8-DAE0-4A83-931B-371CDC121123}"/>
              </a:ext>
            </a:extLst>
          </p:cNvPr>
          <p:cNvCxnSpPr>
            <a:cxnSpLocks/>
          </p:cNvCxnSpPr>
          <p:nvPr/>
        </p:nvCxnSpPr>
        <p:spPr>
          <a:xfrm>
            <a:off x="11682210" y="1534897"/>
            <a:ext cx="0" cy="894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63A7795-3C5B-4944-B9BC-F17535E5535B}"/>
              </a:ext>
            </a:extLst>
          </p:cNvPr>
          <p:cNvCxnSpPr>
            <a:cxnSpLocks/>
          </p:cNvCxnSpPr>
          <p:nvPr/>
        </p:nvCxnSpPr>
        <p:spPr>
          <a:xfrm flipV="1">
            <a:off x="4188985" y="1556935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6A6321-EE78-4D48-BB86-42C6F04ECC67}"/>
              </a:ext>
            </a:extLst>
          </p:cNvPr>
          <p:cNvCxnSpPr>
            <a:cxnSpLocks/>
          </p:cNvCxnSpPr>
          <p:nvPr/>
        </p:nvCxnSpPr>
        <p:spPr>
          <a:xfrm>
            <a:off x="4188985" y="2428033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5C4F2F7-83CA-4488-93DF-10801B3DD5CE}"/>
              </a:ext>
            </a:extLst>
          </p:cNvPr>
          <p:cNvSpPr/>
          <p:nvPr/>
        </p:nvSpPr>
        <p:spPr>
          <a:xfrm>
            <a:off x="6774001" y="933907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25B18B5-23CD-414F-A073-3EE56F0BCB0C}"/>
              </a:ext>
            </a:extLst>
          </p:cNvPr>
          <p:cNvSpPr/>
          <p:nvPr/>
        </p:nvSpPr>
        <p:spPr>
          <a:xfrm>
            <a:off x="6825336" y="87641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8A6577-57E5-4082-9067-9BC73E114DA7}"/>
              </a:ext>
            </a:extLst>
          </p:cNvPr>
          <p:cNvCxnSpPr>
            <a:cxnSpLocks/>
          </p:cNvCxnSpPr>
          <p:nvPr/>
        </p:nvCxnSpPr>
        <p:spPr>
          <a:xfrm flipV="1">
            <a:off x="6400845" y="1366169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ACD7E9-7E3E-42E9-9F0D-D5AC3127E8D7}"/>
              </a:ext>
            </a:extLst>
          </p:cNvPr>
          <p:cNvCxnSpPr>
            <a:cxnSpLocks/>
          </p:cNvCxnSpPr>
          <p:nvPr/>
        </p:nvCxnSpPr>
        <p:spPr>
          <a:xfrm flipV="1">
            <a:off x="756001" y="1256992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903BB6-9791-4675-9976-334F851D33B3}"/>
              </a:ext>
            </a:extLst>
          </p:cNvPr>
          <p:cNvCxnSpPr>
            <a:cxnSpLocks/>
          </p:cNvCxnSpPr>
          <p:nvPr/>
        </p:nvCxnSpPr>
        <p:spPr>
          <a:xfrm flipV="1">
            <a:off x="2637188" y="1259436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2E4D93-0830-45C1-9B10-168A81F2B970}"/>
              </a:ext>
            </a:extLst>
          </p:cNvPr>
          <p:cNvCxnSpPr>
            <a:cxnSpLocks/>
          </p:cNvCxnSpPr>
          <p:nvPr/>
        </p:nvCxnSpPr>
        <p:spPr>
          <a:xfrm flipV="1">
            <a:off x="4519657" y="1280445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48FADD-9A6E-40FA-A43C-35BF2C52B635}"/>
              </a:ext>
            </a:extLst>
          </p:cNvPr>
          <p:cNvCxnSpPr>
            <a:cxnSpLocks/>
          </p:cNvCxnSpPr>
          <p:nvPr/>
        </p:nvCxnSpPr>
        <p:spPr>
          <a:xfrm flipV="1">
            <a:off x="6400844" y="1187196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297D92-BB1B-4E3B-9371-4A71AC36BCC5}"/>
              </a:ext>
            </a:extLst>
          </p:cNvPr>
          <p:cNvCxnSpPr>
            <a:cxnSpLocks/>
          </p:cNvCxnSpPr>
          <p:nvPr/>
        </p:nvCxnSpPr>
        <p:spPr>
          <a:xfrm>
            <a:off x="8374554" y="1253208"/>
            <a:ext cx="2345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8BEEFE3-27CA-4B4C-8E0C-49F1D563AE84}"/>
              </a:ext>
            </a:extLst>
          </p:cNvPr>
          <p:cNvSpPr/>
          <p:nvPr/>
        </p:nvSpPr>
        <p:spPr>
          <a:xfrm>
            <a:off x="7395352" y="1876681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28D397-F168-41CD-BF20-0D9811539492}"/>
              </a:ext>
            </a:extLst>
          </p:cNvPr>
          <p:cNvCxnSpPr>
            <a:cxnSpLocks/>
          </p:cNvCxnSpPr>
          <p:nvPr/>
        </p:nvCxnSpPr>
        <p:spPr>
          <a:xfrm flipV="1">
            <a:off x="7518037" y="1546688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8A63CD-4FB4-47B8-B1A7-42CFDF91017D}"/>
              </a:ext>
            </a:extLst>
          </p:cNvPr>
          <p:cNvCxnSpPr>
            <a:cxnSpLocks/>
          </p:cNvCxnSpPr>
          <p:nvPr/>
        </p:nvCxnSpPr>
        <p:spPr>
          <a:xfrm>
            <a:off x="3288760" y="2880557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737CF0-8E8F-4B15-B225-EFB7C3A78610}"/>
              </a:ext>
            </a:extLst>
          </p:cNvPr>
          <p:cNvCxnSpPr>
            <a:cxnSpLocks/>
          </p:cNvCxnSpPr>
          <p:nvPr/>
        </p:nvCxnSpPr>
        <p:spPr>
          <a:xfrm>
            <a:off x="3288760" y="1555848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57D52B2-CE6C-48E6-BEFC-90EEA40E6C11}"/>
              </a:ext>
            </a:extLst>
          </p:cNvPr>
          <p:cNvSpPr/>
          <p:nvPr/>
        </p:nvSpPr>
        <p:spPr>
          <a:xfrm>
            <a:off x="8611610" y="970040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AA3A7F6-E657-42D6-B5C8-3135272ACC37}"/>
              </a:ext>
            </a:extLst>
          </p:cNvPr>
          <p:cNvSpPr/>
          <p:nvPr/>
        </p:nvSpPr>
        <p:spPr>
          <a:xfrm>
            <a:off x="8669715" y="913372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CCFF3C3-51CB-40CC-9D22-8993B7675B81}"/>
              </a:ext>
            </a:extLst>
          </p:cNvPr>
          <p:cNvSpPr/>
          <p:nvPr/>
        </p:nvSpPr>
        <p:spPr>
          <a:xfrm>
            <a:off x="8721049" y="855884"/>
            <a:ext cx="167270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related Videos &amp; Case Studies for a subset of Methods related to Phase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1D17DB3-E899-48D8-8B15-3F664F70E3D6}"/>
              </a:ext>
            </a:extLst>
          </p:cNvPr>
          <p:cNvSpPr/>
          <p:nvPr/>
        </p:nvSpPr>
        <p:spPr>
          <a:xfrm>
            <a:off x="10596618" y="960650"/>
            <a:ext cx="135075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F8B88D-7E2E-4578-8D22-E97511BF9E6C}"/>
              </a:ext>
            </a:extLst>
          </p:cNvPr>
          <p:cNvSpPr/>
          <p:nvPr/>
        </p:nvSpPr>
        <p:spPr>
          <a:xfrm>
            <a:off x="10642691" y="903479"/>
            <a:ext cx="135075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673EB7D-8AC9-420D-9548-CDDB298BCE24}"/>
              </a:ext>
            </a:extLst>
          </p:cNvPr>
          <p:cNvSpPr/>
          <p:nvPr/>
        </p:nvSpPr>
        <p:spPr>
          <a:xfrm>
            <a:off x="10694026" y="845991"/>
            <a:ext cx="135075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&amp; Share related content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0E49DEB-5B01-483E-AA30-B71D5CEF5EB2}"/>
              </a:ext>
            </a:extLst>
          </p:cNvPr>
          <p:cNvCxnSpPr>
            <a:cxnSpLocks/>
          </p:cNvCxnSpPr>
          <p:nvPr/>
        </p:nvCxnSpPr>
        <p:spPr>
          <a:xfrm>
            <a:off x="10398024" y="1270958"/>
            <a:ext cx="2161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3FA8D61-68D1-4BDE-9880-5532CFE58A43}"/>
              </a:ext>
            </a:extLst>
          </p:cNvPr>
          <p:cNvSpPr/>
          <p:nvPr/>
        </p:nvSpPr>
        <p:spPr>
          <a:xfrm>
            <a:off x="4405952" y="2616548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A8C8E8-68A1-4D1A-83A3-FF9C9CDBF5EA}"/>
              </a:ext>
            </a:extLst>
          </p:cNvPr>
          <p:cNvSpPr/>
          <p:nvPr/>
        </p:nvSpPr>
        <p:spPr>
          <a:xfrm>
            <a:off x="4405952" y="6018013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25D3D62-9032-4F04-AA2D-9FE0CC818471}"/>
              </a:ext>
            </a:extLst>
          </p:cNvPr>
          <p:cNvSpPr/>
          <p:nvPr/>
        </p:nvSpPr>
        <p:spPr>
          <a:xfrm>
            <a:off x="8662209" y="3985225"/>
            <a:ext cx="1680206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PENDING REVIEW OF CONTENT SOURCES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1D15BB0-4B6B-4680-B141-4678D83575F8}"/>
              </a:ext>
            </a:extLst>
          </p:cNvPr>
          <p:cNvSpPr/>
          <p:nvPr/>
        </p:nvSpPr>
        <p:spPr>
          <a:xfrm>
            <a:off x="8713544" y="3554745"/>
            <a:ext cx="1680206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PENDING REVIEW OF CONTENT SOURCES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DA9282E-C8DA-45EF-8901-CF01BB8305E3}"/>
              </a:ext>
            </a:extLst>
          </p:cNvPr>
          <p:cNvSpPr/>
          <p:nvPr/>
        </p:nvSpPr>
        <p:spPr>
          <a:xfrm>
            <a:off x="10557184" y="3911788"/>
            <a:ext cx="1680206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&amp; Share related content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859EF05-0AF4-4CDB-8269-AA5C0A9267F7}"/>
              </a:ext>
            </a:extLst>
          </p:cNvPr>
          <p:cNvSpPr/>
          <p:nvPr/>
        </p:nvSpPr>
        <p:spPr>
          <a:xfrm>
            <a:off x="10608519" y="3481308"/>
            <a:ext cx="1680206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&amp; Share related content</a:t>
            </a:r>
          </a:p>
        </p:txBody>
      </p:sp>
    </p:spTree>
    <p:extLst>
      <p:ext uri="{BB962C8B-B14F-4D97-AF65-F5344CB8AC3E}">
        <p14:creationId xmlns:p14="http://schemas.microsoft.com/office/powerpoint/2010/main" val="325388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3FED43E8-8DF1-442E-96FD-2205400CE908}"/>
              </a:ext>
            </a:extLst>
          </p:cNvPr>
          <p:cNvSpPr txBox="1"/>
          <p:nvPr/>
        </p:nvSpPr>
        <p:spPr>
          <a:xfrm>
            <a:off x="67019" y="70892"/>
            <a:ext cx="80231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Scenario:  CAC asked to test the usability of a design in the middle of a project</a:t>
            </a:r>
          </a:p>
          <a:p>
            <a:endParaRPr lang="en-US" sz="1400" dirty="0"/>
          </a:p>
          <a:p>
            <a:r>
              <a:rPr lang="en-US" sz="1400" b="1" dirty="0"/>
              <a:t>Task steps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Generic pages related to task steps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7F6134-4E5A-4D58-B102-9B115F4C9648}"/>
              </a:ext>
            </a:extLst>
          </p:cNvPr>
          <p:cNvSpPr/>
          <p:nvPr/>
        </p:nvSpPr>
        <p:spPr>
          <a:xfrm>
            <a:off x="1083992" y="1015550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available training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288B67-09BB-411A-AD79-E2CB33C71430}"/>
              </a:ext>
            </a:extLst>
          </p:cNvPr>
          <p:cNvSpPr/>
          <p:nvPr/>
        </p:nvSpPr>
        <p:spPr>
          <a:xfrm>
            <a:off x="2965178" y="101554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Drill down on content types related to testing UX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058994-E7BC-4ED8-95F6-07E7A6DB35BF}"/>
              </a:ext>
            </a:extLst>
          </p:cNvPr>
          <p:cNvSpPr/>
          <p:nvPr/>
        </p:nvSpPr>
        <p:spPr>
          <a:xfrm>
            <a:off x="4846365" y="101554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Phases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CEE491-D944-497F-8BAB-8BF8304CBEA9}"/>
              </a:ext>
            </a:extLst>
          </p:cNvPr>
          <p:cNvSpPr/>
          <p:nvPr/>
        </p:nvSpPr>
        <p:spPr>
          <a:xfrm>
            <a:off x="6727928" y="1015548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Drill down on Methods related to a Phase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BFAA2C-C0C6-4B26-B7E5-333963C162F0}"/>
              </a:ext>
            </a:extLst>
          </p:cNvPr>
          <p:cNvSpPr/>
          <p:nvPr/>
        </p:nvSpPr>
        <p:spPr>
          <a:xfrm>
            <a:off x="1083992" y="441701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Home’s Training Packages module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07E1FC-1C61-4583-8402-FE6DECD2A452}"/>
              </a:ext>
            </a:extLst>
          </p:cNvPr>
          <p:cNvSpPr/>
          <p:nvPr/>
        </p:nvSpPr>
        <p:spPr>
          <a:xfrm>
            <a:off x="2965178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 Packages &gt; VHA Staff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BFE9F9-1A6C-4F24-A0A6-37AF9C0DEF42}"/>
              </a:ext>
            </a:extLst>
          </p:cNvPr>
          <p:cNvSpPr/>
          <p:nvPr/>
        </p:nvSpPr>
        <p:spPr>
          <a:xfrm>
            <a:off x="4846365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UX Process &gt; Phase 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291586-04BB-4780-B695-1264D195287C}"/>
              </a:ext>
            </a:extLst>
          </p:cNvPr>
          <p:cNvSpPr/>
          <p:nvPr/>
        </p:nvSpPr>
        <p:spPr>
          <a:xfrm>
            <a:off x="6727928" y="4417013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770241-7B6D-43D2-9A86-421322EE9510}"/>
              </a:ext>
            </a:extLst>
          </p:cNvPr>
          <p:cNvSpPr/>
          <p:nvPr/>
        </p:nvSpPr>
        <p:spPr>
          <a:xfrm>
            <a:off x="147219" y="4417011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8B5E25-178F-4610-8EC9-34580E3562AC}"/>
              </a:ext>
            </a:extLst>
          </p:cNvPr>
          <p:cNvSpPr/>
          <p:nvPr/>
        </p:nvSpPr>
        <p:spPr>
          <a:xfrm>
            <a:off x="3585788" y="207252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Link to  UXG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CCF9DD-15E7-49A0-B7C4-BA2055E47C2E}"/>
              </a:ext>
            </a:extLst>
          </p:cNvPr>
          <p:cNvCxnSpPr>
            <a:cxnSpLocks/>
          </p:cNvCxnSpPr>
          <p:nvPr/>
        </p:nvCxnSpPr>
        <p:spPr>
          <a:xfrm>
            <a:off x="10982015" y="4965651"/>
            <a:ext cx="0" cy="42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85C0CC-CA16-4799-A4A8-B3EE3C2C7E4F}"/>
              </a:ext>
            </a:extLst>
          </p:cNvPr>
          <p:cNvCxnSpPr>
            <a:cxnSpLocks/>
          </p:cNvCxnSpPr>
          <p:nvPr/>
        </p:nvCxnSpPr>
        <p:spPr>
          <a:xfrm flipV="1">
            <a:off x="5623605" y="4965651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1F8352-369F-4F14-9082-7F28687004AE}"/>
              </a:ext>
            </a:extLst>
          </p:cNvPr>
          <p:cNvCxnSpPr>
            <a:cxnSpLocks/>
          </p:cNvCxnSpPr>
          <p:nvPr/>
        </p:nvCxnSpPr>
        <p:spPr>
          <a:xfrm>
            <a:off x="5623605" y="5390954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377191-A293-450E-85C7-A82BB15C4842}"/>
              </a:ext>
            </a:extLst>
          </p:cNvPr>
          <p:cNvCxnSpPr>
            <a:cxnSpLocks/>
          </p:cNvCxnSpPr>
          <p:nvPr/>
        </p:nvCxnSpPr>
        <p:spPr>
          <a:xfrm>
            <a:off x="11682210" y="4961335"/>
            <a:ext cx="0" cy="894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C4BEA-B13D-4718-968B-4600CA44A36D}"/>
              </a:ext>
            </a:extLst>
          </p:cNvPr>
          <p:cNvCxnSpPr>
            <a:cxnSpLocks/>
          </p:cNvCxnSpPr>
          <p:nvPr/>
        </p:nvCxnSpPr>
        <p:spPr>
          <a:xfrm flipV="1">
            <a:off x="4188985" y="4983373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3F9C16-B36E-430F-9E06-A40779BA9E83}"/>
              </a:ext>
            </a:extLst>
          </p:cNvPr>
          <p:cNvCxnSpPr>
            <a:cxnSpLocks/>
          </p:cNvCxnSpPr>
          <p:nvPr/>
        </p:nvCxnSpPr>
        <p:spPr>
          <a:xfrm>
            <a:off x="4188985" y="5854471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B32EB72-6D9F-4F99-915A-3138F5231F4C}"/>
              </a:ext>
            </a:extLst>
          </p:cNvPr>
          <p:cNvSpPr/>
          <p:nvPr/>
        </p:nvSpPr>
        <p:spPr>
          <a:xfrm>
            <a:off x="6774001" y="436034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876AA5E-56C2-4399-861F-B085271A5413}"/>
              </a:ext>
            </a:extLst>
          </p:cNvPr>
          <p:cNvSpPr/>
          <p:nvPr/>
        </p:nvSpPr>
        <p:spPr>
          <a:xfrm>
            <a:off x="6825336" y="4302857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E12859-0FBB-45FF-AB14-673DAD0D4D32}"/>
              </a:ext>
            </a:extLst>
          </p:cNvPr>
          <p:cNvCxnSpPr>
            <a:cxnSpLocks/>
          </p:cNvCxnSpPr>
          <p:nvPr/>
        </p:nvCxnSpPr>
        <p:spPr>
          <a:xfrm flipV="1">
            <a:off x="6400845" y="4792607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0EA85D-2E2F-4C2F-9878-3AB59CC5013C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flipH="1">
            <a:off x="1861232" y="755892"/>
            <a:ext cx="2029401" cy="259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AA2FC8-4F43-4391-B84A-B71AEE0CA78B}"/>
              </a:ext>
            </a:extLst>
          </p:cNvPr>
          <p:cNvCxnSpPr>
            <a:cxnSpLocks/>
          </p:cNvCxnSpPr>
          <p:nvPr/>
        </p:nvCxnSpPr>
        <p:spPr>
          <a:xfrm flipV="1">
            <a:off x="2638095" y="1292246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766CD0-01DA-4E05-AEF8-924515A09AEA}"/>
              </a:ext>
            </a:extLst>
          </p:cNvPr>
          <p:cNvCxnSpPr>
            <a:cxnSpLocks/>
          </p:cNvCxnSpPr>
          <p:nvPr/>
        </p:nvCxnSpPr>
        <p:spPr>
          <a:xfrm flipV="1">
            <a:off x="4519657" y="128322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DDA01A-28E6-4128-8C78-38C277E998EA}"/>
              </a:ext>
            </a:extLst>
          </p:cNvPr>
          <p:cNvCxnSpPr>
            <a:cxnSpLocks/>
          </p:cNvCxnSpPr>
          <p:nvPr/>
        </p:nvCxnSpPr>
        <p:spPr>
          <a:xfrm flipV="1">
            <a:off x="6400844" y="120060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463E52-D09F-42AB-8ACC-6263D6C2CC63}"/>
              </a:ext>
            </a:extLst>
          </p:cNvPr>
          <p:cNvCxnSpPr>
            <a:cxnSpLocks/>
          </p:cNvCxnSpPr>
          <p:nvPr/>
        </p:nvCxnSpPr>
        <p:spPr>
          <a:xfrm flipV="1">
            <a:off x="8270089" y="1291119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24A6F7-F573-46F0-AA8E-9B9D156AFC50}"/>
              </a:ext>
            </a:extLst>
          </p:cNvPr>
          <p:cNvCxnSpPr>
            <a:cxnSpLocks/>
          </p:cNvCxnSpPr>
          <p:nvPr/>
        </p:nvCxnSpPr>
        <p:spPr>
          <a:xfrm flipV="1">
            <a:off x="756001" y="4683430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3672A3-3C4C-43AC-B31A-B98EFE95D911}"/>
              </a:ext>
            </a:extLst>
          </p:cNvPr>
          <p:cNvCxnSpPr>
            <a:cxnSpLocks/>
          </p:cNvCxnSpPr>
          <p:nvPr/>
        </p:nvCxnSpPr>
        <p:spPr>
          <a:xfrm flipV="1">
            <a:off x="2637188" y="468587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279E6B-B8FD-4112-B88B-B17C585A838F}"/>
              </a:ext>
            </a:extLst>
          </p:cNvPr>
          <p:cNvCxnSpPr>
            <a:cxnSpLocks/>
          </p:cNvCxnSpPr>
          <p:nvPr/>
        </p:nvCxnSpPr>
        <p:spPr>
          <a:xfrm flipV="1">
            <a:off x="4519657" y="470688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65CF5F-07CF-4C36-819D-0D29CBF0FCA9}"/>
              </a:ext>
            </a:extLst>
          </p:cNvPr>
          <p:cNvCxnSpPr>
            <a:cxnSpLocks/>
          </p:cNvCxnSpPr>
          <p:nvPr/>
        </p:nvCxnSpPr>
        <p:spPr>
          <a:xfrm flipV="1">
            <a:off x="6400844" y="461363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54F1E2-BDD9-48DE-B324-029C7A19AA02}"/>
              </a:ext>
            </a:extLst>
          </p:cNvPr>
          <p:cNvCxnSpPr>
            <a:cxnSpLocks/>
          </p:cNvCxnSpPr>
          <p:nvPr/>
        </p:nvCxnSpPr>
        <p:spPr>
          <a:xfrm>
            <a:off x="8374554" y="4679646"/>
            <a:ext cx="2345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48A50FE-A71E-4E89-B7D9-91DCC6A6BBA7}"/>
              </a:ext>
            </a:extLst>
          </p:cNvPr>
          <p:cNvSpPr/>
          <p:nvPr/>
        </p:nvSpPr>
        <p:spPr>
          <a:xfrm>
            <a:off x="7395352" y="5303119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94AD6D-FE79-4CB9-B5D8-E2094F0EEC89}"/>
              </a:ext>
            </a:extLst>
          </p:cNvPr>
          <p:cNvCxnSpPr>
            <a:cxnSpLocks/>
          </p:cNvCxnSpPr>
          <p:nvPr/>
        </p:nvCxnSpPr>
        <p:spPr>
          <a:xfrm flipV="1">
            <a:off x="7518037" y="4973126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ED0A97F-91F0-4BD6-8C52-0D1089C4EF84}"/>
              </a:ext>
            </a:extLst>
          </p:cNvPr>
          <p:cNvCxnSpPr>
            <a:cxnSpLocks/>
          </p:cNvCxnSpPr>
          <p:nvPr/>
        </p:nvCxnSpPr>
        <p:spPr>
          <a:xfrm>
            <a:off x="10982014" y="1564122"/>
            <a:ext cx="0" cy="39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1865A6-7534-4373-8282-B642ED527F63}"/>
              </a:ext>
            </a:extLst>
          </p:cNvPr>
          <p:cNvCxnSpPr>
            <a:cxnSpLocks/>
          </p:cNvCxnSpPr>
          <p:nvPr/>
        </p:nvCxnSpPr>
        <p:spPr>
          <a:xfrm flipV="1">
            <a:off x="5623604" y="1536495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157BA21-763C-4951-B7A3-97D0B15176E4}"/>
              </a:ext>
            </a:extLst>
          </p:cNvPr>
          <p:cNvCxnSpPr>
            <a:cxnSpLocks/>
          </p:cNvCxnSpPr>
          <p:nvPr/>
        </p:nvCxnSpPr>
        <p:spPr>
          <a:xfrm>
            <a:off x="5623604" y="1961798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D1BF841-F0AD-4118-8048-5C2118D97C5F}"/>
              </a:ext>
            </a:extLst>
          </p:cNvPr>
          <p:cNvCxnSpPr>
            <a:cxnSpLocks/>
          </p:cNvCxnSpPr>
          <p:nvPr/>
        </p:nvCxnSpPr>
        <p:spPr>
          <a:xfrm>
            <a:off x="11682209" y="1564122"/>
            <a:ext cx="0" cy="8627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622CEC-EF35-497E-AE43-29C6FFF27B79}"/>
              </a:ext>
            </a:extLst>
          </p:cNvPr>
          <p:cNvCxnSpPr>
            <a:cxnSpLocks/>
          </p:cNvCxnSpPr>
          <p:nvPr/>
        </p:nvCxnSpPr>
        <p:spPr>
          <a:xfrm flipV="1">
            <a:off x="4188984" y="1554217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8EFDCAE-5DDC-41CA-BA68-A72AF1FDE59C}"/>
              </a:ext>
            </a:extLst>
          </p:cNvPr>
          <p:cNvCxnSpPr>
            <a:cxnSpLocks/>
          </p:cNvCxnSpPr>
          <p:nvPr/>
        </p:nvCxnSpPr>
        <p:spPr>
          <a:xfrm>
            <a:off x="4188984" y="2425315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6249ABE-8510-491C-9643-FFBBF1491F2D}"/>
              </a:ext>
            </a:extLst>
          </p:cNvPr>
          <p:cNvCxnSpPr>
            <a:cxnSpLocks/>
          </p:cNvCxnSpPr>
          <p:nvPr/>
        </p:nvCxnSpPr>
        <p:spPr>
          <a:xfrm>
            <a:off x="3288760" y="2888831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60BFAFF-07B7-4CEE-8E35-1FB3F659A5EA}"/>
              </a:ext>
            </a:extLst>
          </p:cNvPr>
          <p:cNvSpPr/>
          <p:nvPr/>
        </p:nvSpPr>
        <p:spPr>
          <a:xfrm>
            <a:off x="7395351" y="1873963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BDCF1AB-8CEC-4C14-9C35-0738094C745E}"/>
              </a:ext>
            </a:extLst>
          </p:cNvPr>
          <p:cNvCxnSpPr>
            <a:cxnSpLocks/>
          </p:cNvCxnSpPr>
          <p:nvPr/>
        </p:nvCxnSpPr>
        <p:spPr>
          <a:xfrm flipV="1">
            <a:off x="7518036" y="1543970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ABDE05-1862-4CC1-B900-B5FBA0D7935B}"/>
              </a:ext>
            </a:extLst>
          </p:cNvPr>
          <p:cNvCxnSpPr>
            <a:cxnSpLocks/>
          </p:cNvCxnSpPr>
          <p:nvPr/>
        </p:nvCxnSpPr>
        <p:spPr>
          <a:xfrm flipV="1">
            <a:off x="6400425" y="1437199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FB543F0-0546-41E3-A2B6-7BFCDAA2BA1E}"/>
              </a:ext>
            </a:extLst>
          </p:cNvPr>
          <p:cNvCxnSpPr>
            <a:cxnSpLocks/>
          </p:cNvCxnSpPr>
          <p:nvPr/>
        </p:nvCxnSpPr>
        <p:spPr>
          <a:xfrm>
            <a:off x="3288760" y="1564122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E4B014-044A-4B5D-807C-ED07C9F58CAD}"/>
              </a:ext>
            </a:extLst>
          </p:cNvPr>
          <p:cNvCxnSpPr>
            <a:cxnSpLocks/>
          </p:cNvCxnSpPr>
          <p:nvPr/>
        </p:nvCxnSpPr>
        <p:spPr>
          <a:xfrm>
            <a:off x="3288760" y="6306995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5E2C996-44DD-4D89-A85E-879B4839C392}"/>
              </a:ext>
            </a:extLst>
          </p:cNvPr>
          <p:cNvCxnSpPr>
            <a:cxnSpLocks/>
          </p:cNvCxnSpPr>
          <p:nvPr/>
        </p:nvCxnSpPr>
        <p:spPr>
          <a:xfrm>
            <a:off x="3288760" y="4982286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51CFD89-621A-408F-BDF2-44160F05C571}"/>
              </a:ext>
            </a:extLst>
          </p:cNvPr>
          <p:cNvSpPr/>
          <p:nvPr/>
        </p:nvSpPr>
        <p:spPr>
          <a:xfrm>
            <a:off x="8588052" y="103242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E50999E-A40D-4274-BF3B-0A32C0534425}"/>
              </a:ext>
            </a:extLst>
          </p:cNvPr>
          <p:cNvSpPr/>
          <p:nvPr/>
        </p:nvSpPr>
        <p:spPr>
          <a:xfrm>
            <a:off x="8646157" y="975756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E24D722-E17E-401C-BC53-1A25BD728BE8}"/>
              </a:ext>
            </a:extLst>
          </p:cNvPr>
          <p:cNvSpPr/>
          <p:nvPr/>
        </p:nvSpPr>
        <p:spPr>
          <a:xfrm>
            <a:off x="8697492" y="918268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related content for a subset of Methods related to Phase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92B948-E254-46D7-834C-C12520C3BE1D}"/>
              </a:ext>
            </a:extLst>
          </p:cNvPr>
          <p:cNvSpPr/>
          <p:nvPr/>
        </p:nvSpPr>
        <p:spPr>
          <a:xfrm>
            <a:off x="10573060" y="1022531"/>
            <a:ext cx="135075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535755-E5DA-40B2-94E7-399790C1AD10}"/>
              </a:ext>
            </a:extLst>
          </p:cNvPr>
          <p:cNvSpPr/>
          <p:nvPr/>
        </p:nvSpPr>
        <p:spPr>
          <a:xfrm>
            <a:off x="10619133" y="965863"/>
            <a:ext cx="137430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17C9F49-B510-4FA6-BE10-534DFF9A7E49}"/>
              </a:ext>
            </a:extLst>
          </p:cNvPr>
          <p:cNvSpPr/>
          <p:nvPr/>
        </p:nvSpPr>
        <p:spPr>
          <a:xfrm>
            <a:off x="10670468" y="908375"/>
            <a:ext cx="1374312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Act on related content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0C890CE-CB88-41CE-BF09-70A9D750179C}"/>
              </a:ext>
            </a:extLst>
          </p:cNvPr>
          <p:cNvCxnSpPr>
            <a:cxnSpLocks/>
          </p:cNvCxnSpPr>
          <p:nvPr/>
        </p:nvCxnSpPr>
        <p:spPr>
          <a:xfrm flipV="1">
            <a:off x="10263865" y="1288649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47F030A-8780-499E-A288-D1A81A387537}"/>
              </a:ext>
            </a:extLst>
          </p:cNvPr>
          <p:cNvSpPr/>
          <p:nvPr/>
        </p:nvSpPr>
        <p:spPr>
          <a:xfrm>
            <a:off x="8611610" y="4396478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89153C5-9EF5-4BDD-B269-E460F85821F4}"/>
              </a:ext>
            </a:extLst>
          </p:cNvPr>
          <p:cNvSpPr/>
          <p:nvPr/>
        </p:nvSpPr>
        <p:spPr>
          <a:xfrm>
            <a:off x="8669715" y="4339810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B0E0BF4-5639-478A-8DB3-999BE57C4A11}"/>
              </a:ext>
            </a:extLst>
          </p:cNvPr>
          <p:cNvSpPr/>
          <p:nvPr/>
        </p:nvSpPr>
        <p:spPr>
          <a:xfrm>
            <a:off x="8721049" y="4282322"/>
            <a:ext cx="167270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related Videos &amp; Case Studies for a subset of Methods related to Phase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0F49C24-0FDF-41C8-B84D-84E0D06DFB4F}"/>
              </a:ext>
            </a:extLst>
          </p:cNvPr>
          <p:cNvSpPr/>
          <p:nvPr/>
        </p:nvSpPr>
        <p:spPr>
          <a:xfrm>
            <a:off x="10596618" y="4387088"/>
            <a:ext cx="135075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BD8E6D1-5ED3-478A-868A-CA39D5B54B29}"/>
              </a:ext>
            </a:extLst>
          </p:cNvPr>
          <p:cNvSpPr/>
          <p:nvPr/>
        </p:nvSpPr>
        <p:spPr>
          <a:xfrm>
            <a:off x="10642691" y="4329917"/>
            <a:ext cx="135075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CA86BDD-2F04-4CBD-B00D-A5A775534B10}"/>
              </a:ext>
            </a:extLst>
          </p:cNvPr>
          <p:cNvSpPr/>
          <p:nvPr/>
        </p:nvSpPr>
        <p:spPr>
          <a:xfrm>
            <a:off x="10694026" y="4272429"/>
            <a:ext cx="135075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&amp; Share related content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DA0FE0A-6554-49C0-98F9-F163357A7DBE}"/>
              </a:ext>
            </a:extLst>
          </p:cNvPr>
          <p:cNvCxnSpPr>
            <a:cxnSpLocks/>
          </p:cNvCxnSpPr>
          <p:nvPr/>
        </p:nvCxnSpPr>
        <p:spPr>
          <a:xfrm>
            <a:off x="10398024" y="4697396"/>
            <a:ext cx="2161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663D347-B74E-4EF3-A559-44E3B9E20599}"/>
              </a:ext>
            </a:extLst>
          </p:cNvPr>
          <p:cNvSpPr/>
          <p:nvPr/>
        </p:nvSpPr>
        <p:spPr>
          <a:xfrm>
            <a:off x="4405952" y="2616548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50F94CB-3A29-4405-8164-F3A0A9EDCA14}"/>
              </a:ext>
            </a:extLst>
          </p:cNvPr>
          <p:cNvSpPr/>
          <p:nvPr/>
        </p:nvSpPr>
        <p:spPr>
          <a:xfrm>
            <a:off x="4405952" y="6018013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9D8438-496F-4A29-BF17-E4940061F6D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15573" y="755892"/>
            <a:ext cx="75060" cy="274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24FFBBB-810E-4B4F-82BD-BE7C6E1EB71E}"/>
              </a:ext>
            </a:extLst>
          </p:cNvPr>
          <p:cNvCxnSpPr>
            <a:cxnSpLocks/>
          </p:cNvCxnSpPr>
          <p:nvPr/>
        </p:nvCxnSpPr>
        <p:spPr>
          <a:xfrm>
            <a:off x="3878771" y="775554"/>
            <a:ext cx="1662183" cy="207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CFEE20-7EAB-42A6-B066-BFBB095BD24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07152" y="798974"/>
            <a:ext cx="3598016" cy="216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505E4FC-4008-471A-910A-A6AE412373C3}"/>
              </a:ext>
            </a:extLst>
          </p:cNvPr>
          <p:cNvSpPr/>
          <p:nvPr/>
        </p:nvSpPr>
        <p:spPr>
          <a:xfrm>
            <a:off x="8385337" y="2426399"/>
            <a:ext cx="3802397" cy="1339616"/>
          </a:xfrm>
          <a:prstGeom prst="wedgeRectCallout">
            <a:avLst>
              <a:gd name="adj1" fmla="val -157684"/>
              <a:gd name="adj2" fmla="val 48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Consider an flow that does not entirely rely on /illustrate entry through training.  Instead consider an entry that highlights that the user can enter and have success at any number of locations on the site. </a:t>
            </a:r>
          </a:p>
          <a:p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  <a:cs typeface="Calibri"/>
              </a:rPr>
              <a:t>For example:  can be starting with a playbook, a method name via search or browse, the process diagram. </a:t>
            </a:r>
          </a:p>
        </p:txBody>
      </p:sp>
    </p:spTree>
    <p:extLst>
      <p:ext uri="{BB962C8B-B14F-4D97-AF65-F5344CB8AC3E}">
        <p14:creationId xmlns:p14="http://schemas.microsoft.com/office/powerpoint/2010/main" val="19177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526</Words>
  <Application>Microsoft Office PowerPoint</Application>
  <PresentationFormat>Widescreen</PresentationFormat>
  <Paragraphs>150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User-View</cp:lastModifiedBy>
  <cp:revision>44</cp:revision>
  <dcterms:created xsi:type="dcterms:W3CDTF">2020-04-20T21:17:08Z</dcterms:created>
  <dcterms:modified xsi:type="dcterms:W3CDTF">2020-04-21T12:34:59Z</dcterms:modified>
</cp:coreProperties>
</file>