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27432000" cy="9144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>
        <p:scale>
          <a:sx n="33" d="100"/>
          <a:sy n="33" d="100"/>
        </p:scale>
        <p:origin x="118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496484"/>
            <a:ext cx="20574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802717"/>
            <a:ext cx="2057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8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486834"/>
            <a:ext cx="591502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486834"/>
            <a:ext cx="1740217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8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2279652"/>
            <a:ext cx="236601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6119285"/>
            <a:ext cx="236601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2434167"/>
            <a:ext cx="11658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2434167"/>
            <a:ext cx="11658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486834"/>
            <a:ext cx="236601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2241551"/>
            <a:ext cx="1160502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3340100"/>
            <a:ext cx="1160502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2241551"/>
            <a:ext cx="1166217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3340100"/>
            <a:ext cx="1166217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4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609600"/>
            <a:ext cx="884753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316567"/>
            <a:ext cx="1388745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743200"/>
            <a:ext cx="884753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609600"/>
            <a:ext cx="884753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316567"/>
            <a:ext cx="1388745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743200"/>
            <a:ext cx="884753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486834"/>
            <a:ext cx="236601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2434167"/>
            <a:ext cx="236601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07D5-963C-406D-9420-FC3C019FA0E7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8475134"/>
            <a:ext cx="92583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D69A5-AC03-463C-A475-2D4CCE4AD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77BA9A4-C25F-4831-BFEA-6D135C576A3F}"/>
              </a:ext>
            </a:extLst>
          </p:cNvPr>
          <p:cNvSpPr txBox="1"/>
          <p:nvPr/>
        </p:nvSpPr>
        <p:spPr>
          <a:xfrm>
            <a:off x="7635906" y="1228513"/>
            <a:ext cx="595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Content Development Process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3B5801-9EE8-4746-B299-D05A52A008AD}"/>
              </a:ext>
            </a:extLst>
          </p:cNvPr>
          <p:cNvGrpSpPr/>
          <p:nvPr/>
        </p:nvGrpSpPr>
        <p:grpSpPr>
          <a:xfrm>
            <a:off x="7620003" y="1995540"/>
            <a:ext cx="10638813" cy="6008976"/>
            <a:chOff x="0" y="852540"/>
            <a:chExt cx="10638813" cy="600897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C7A1FD0-ABE0-422A-BE39-4FB3B1B68D33}"/>
                </a:ext>
              </a:extLst>
            </p:cNvPr>
            <p:cNvSpPr/>
            <p:nvPr/>
          </p:nvSpPr>
          <p:spPr>
            <a:xfrm>
              <a:off x="7203155" y="852540"/>
              <a:ext cx="3435658" cy="6005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BA5DE7-230D-48B0-A027-850D53858564}"/>
                </a:ext>
              </a:extLst>
            </p:cNvPr>
            <p:cNvSpPr/>
            <p:nvPr/>
          </p:nvSpPr>
          <p:spPr>
            <a:xfrm>
              <a:off x="3606945" y="856057"/>
              <a:ext cx="3435658" cy="6005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00A9DB7-6499-435E-A056-C25BA85A2803}"/>
                </a:ext>
              </a:extLst>
            </p:cNvPr>
            <p:cNvSpPr/>
            <p:nvPr/>
          </p:nvSpPr>
          <p:spPr>
            <a:xfrm>
              <a:off x="0" y="852541"/>
              <a:ext cx="3435658" cy="6005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566FC5-A597-4353-BDC9-A6C91397C0BF}"/>
                </a:ext>
              </a:extLst>
            </p:cNvPr>
            <p:cNvSpPr/>
            <p:nvPr/>
          </p:nvSpPr>
          <p:spPr>
            <a:xfrm>
              <a:off x="124289" y="1020932"/>
              <a:ext cx="10324947" cy="92333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12EFEC-B81A-4E0D-84EE-236D02ABFF50}"/>
                </a:ext>
              </a:extLst>
            </p:cNvPr>
            <p:cNvSpPr txBox="1"/>
            <p:nvPr/>
          </p:nvSpPr>
          <p:spPr>
            <a:xfrm>
              <a:off x="241593" y="1087591"/>
              <a:ext cx="9968691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Author</a:t>
              </a:r>
              <a:r>
                <a:rPr lang="en-US" sz="4000" dirty="0"/>
                <a:t>                        </a:t>
              </a:r>
              <a:r>
                <a:rPr lang="en-US" sz="4000" dirty="0">
                  <a:solidFill>
                    <a:schemeClr val="bg1"/>
                  </a:solidFill>
                </a:rPr>
                <a:t>Review</a:t>
              </a:r>
              <a:r>
                <a:rPr lang="en-US" sz="4000" dirty="0"/>
                <a:t>                  </a:t>
              </a:r>
              <a:r>
                <a:rPr lang="en-US" sz="4000" dirty="0">
                  <a:solidFill>
                    <a:schemeClr val="bg1"/>
                  </a:solidFill>
                </a:rPr>
                <a:t>Approve</a:t>
              </a: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8562FE2D-2944-487A-A7DE-81E146E4879F}"/>
                </a:ext>
              </a:extLst>
            </p:cNvPr>
            <p:cNvSpPr/>
            <p:nvPr/>
          </p:nvSpPr>
          <p:spPr>
            <a:xfrm>
              <a:off x="2387958" y="1124656"/>
              <a:ext cx="1580497" cy="707886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EF95A85-D672-451F-9705-04F5C3C3C524}"/>
                </a:ext>
              </a:extLst>
            </p:cNvPr>
            <p:cNvGrpSpPr/>
            <p:nvPr/>
          </p:nvGrpSpPr>
          <p:grpSpPr>
            <a:xfrm>
              <a:off x="135058" y="3708653"/>
              <a:ext cx="3053918" cy="1384995"/>
              <a:chOff x="4199281" y="2277367"/>
              <a:chExt cx="3053918" cy="138499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9990DD1-2C43-47C8-A74B-E7AE3FA8918B}"/>
                  </a:ext>
                </a:extLst>
              </p:cNvPr>
              <p:cNvSpPr/>
              <p:nvPr/>
            </p:nvSpPr>
            <p:spPr>
              <a:xfrm>
                <a:off x="4199281" y="2286244"/>
                <a:ext cx="3053918" cy="1376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381000" dist="190500" dir="2700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59F10FF-A04E-455E-913D-99E0F25B895B}"/>
                  </a:ext>
                </a:extLst>
              </p:cNvPr>
              <p:cNvSpPr txBox="1"/>
              <p:nvPr/>
            </p:nvSpPr>
            <p:spPr>
              <a:xfrm>
                <a:off x="4651554" y="2277367"/>
                <a:ext cx="214937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Content</a:t>
                </a:r>
              </a:p>
              <a:p>
                <a:pPr algn="ctr"/>
                <a:r>
                  <a:rPr lang="en-US" sz="2800" i="1" dirty="0"/>
                  <a:t>Development</a:t>
                </a:r>
              </a:p>
              <a:p>
                <a:pPr algn="ctr"/>
                <a:r>
                  <a:rPr lang="en-US" sz="2800" i="1" dirty="0"/>
                  <a:t>Team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BB1EFE6-CE32-4F23-8082-E8F3CE4BD8CB}"/>
                </a:ext>
              </a:extLst>
            </p:cNvPr>
            <p:cNvGrpSpPr/>
            <p:nvPr/>
          </p:nvGrpSpPr>
          <p:grpSpPr>
            <a:xfrm>
              <a:off x="124289" y="5300162"/>
              <a:ext cx="3053918" cy="1376118"/>
              <a:chOff x="4199281" y="2286244"/>
              <a:chExt cx="3053918" cy="137611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1B37AE-641C-4A89-9617-96ACE6B330A4}"/>
                  </a:ext>
                </a:extLst>
              </p:cNvPr>
              <p:cNvSpPr/>
              <p:nvPr/>
            </p:nvSpPr>
            <p:spPr>
              <a:xfrm>
                <a:off x="4199281" y="2286244"/>
                <a:ext cx="3053918" cy="1376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381000" dist="190500" dir="2700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DE6F0E-391F-40A1-BF1F-664BA9AD9A3A}"/>
                  </a:ext>
                </a:extLst>
              </p:cNvPr>
              <p:cNvSpPr txBox="1"/>
              <p:nvPr/>
            </p:nvSpPr>
            <p:spPr>
              <a:xfrm>
                <a:off x="4798678" y="2712693"/>
                <a:ext cx="1855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Contributor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90881D1-AADA-4867-B490-69736DCC46A4}"/>
                </a:ext>
              </a:extLst>
            </p:cNvPr>
            <p:cNvGrpSpPr/>
            <p:nvPr/>
          </p:nvGrpSpPr>
          <p:grpSpPr>
            <a:xfrm>
              <a:off x="135058" y="2134898"/>
              <a:ext cx="3053918" cy="1376118"/>
              <a:chOff x="241593" y="2310194"/>
              <a:chExt cx="3053918" cy="137611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2DAC39B-F1FE-4499-A64E-C8A1B1CB2902}"/>
                  </a:ext>
                </a:extLst>
              </p:cNvPr>
              <p:cNvSpPr/>
              <p:nvPr/>
            </p:nvSpPr>
            <p:spPr>
              <a:xfrm>
                <a:off x="241593" y="2310194"/>
                <a:ext cx="3053918" cy="137611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381000" dist="190500" dir="2700000" algn="ctr" rotWithShape="0">
                  <a:srgbClr val="00000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D7E430D-B3CC-46E7-ADBA-239CA406F70C}"/>
                  </a:ext>
                </a:extLst>
              </p:cNvPr>
              <p:cNvSpPr txBox="1"/>
              <p:nvPr/>
            </p:nvSpPr>
            <p:spPr>
              <a:xfrm>
                <a:off x="1068310" y="2521199"/>
                <a:ext cx="139050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Editorial</a:t>
                </a:r>
              </a:p>
              <a:p>
                <a:pPr algn="ctr"/>
                <a:r>
                  <a:rPr lang="en-US" sz="2800" i="1" dirty="0"/>
                  <a:t>Team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657DD2-ACCA-4748-AD0E-3201A94AD99D}"/>
                </a:ext>
              </a:extLst>
            </p:cNvPr>
            <p:cNvGrpSpPr/>
            <p:nvPr/>
          </p:nvGrpSpPr>
          <p:grpSpPr>
            <a:xfrm>
              <a:off x="7395318" y="2104658"/>
              <a:ext cx="3053918" cy="4554749"/>
              <a:chOff x="8639596" y="915655"/>
              <a:chExt cx="3053918" cy="455474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67AFFA6-D50C-4F52-9D6D-2CD95B2A5503}"/>
                  </a:ext>
                </a:extLst>
              </p:cNvPr>
              <p:cNvSpPr/>
              <p:nvPr/>
            </p:nvSpPr>
            <p:spPr>
              <a:xfrm>
                <a:off x="8639596" y="915655"/>
                <a:ext cx="3053918" cy="45547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381000" dist="190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CBFB819-0D08-4EF7-8CAF-7E1DB061AFD1}"/>
                  </a:ext>
                </a:extLst>
              </p:cNvPr>
              <p:cNvSpPr txBox="1"/>
              <p:nvPr/>
            </p:nvSpPr>
            <p:spPr>
              <a:xfrm>
                <a:off x="9426117" y="2280525"/>
                <a:ext cx="147829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Assigned</a:t>
                </a:r>
              </a:p>
              <a:p>
                <a:pPr algn="ctr"/>
                <a:r>
                  <a:rPr lang="en-US" sz="2800" i="1" dirty="0"/>
                  <a:t>by</a:t>
                </a:r>
              </a:p>
              <a:p>
                <a:pPr algn="ctr"/>
                <a:r>
                  <a:rPr lang="en-US" sz="2800" i="1" dirty="0"/>
                  <a:t>HFE</a:t>
                </a:r>
              </a:p>
            </p:txBody>
          </p:sp>
        </p:grp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26B9666D-44EC-492E-A520-6ED16BCA6394}"/>
                </a:ext>
              </a:extLst>
            </p:cNvPr>
            <p:cNvSpPr/>
            <p:nvPr/>
          </p:nvSpPr>
          <p:spPr>
            <a:xfrm>
              <a:off x="6232124" y="1094509"/>
              <a:ext cx="1580497" cy="707886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215900" dist="114300" dir="2700000" algn="tl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5FB8DED-5337-41CB-9240-1D8D009DAD19}"/>
                </a:ext>
              </a:extLst>
            </p:cNvPr>
            <p:cNvGrpSpPr/>
            <p:nvPr/>
          </p:nvGrpSpPr>
          <p:grpSpPr>
            <a:xfrm>
              <a:off x="3797815" y="2112653"/>
              <a:ext cx="3053918" cy="4554749"/>
              <a:chOff x="8639596" y="915655"/>
              <a:chExt cx="3053918" cy="455474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DE5BCAA-0B4A-41C9-8C94-DB079C2B2043}"/>
                  </a:ext>
                </a:extLst>
              </p:cNvPr>
              <p:cNvSpPr/>
              <p:nvPr/>
            </p:nvSpPr>
            <p:spPr>
              <a:xfrm>
                <a:off x="8639596" y="915655"/>
                <a:ext cx="3053918" cy="45547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>
                <a:outerShdw blurRad="381000" dist="190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0655BF-CFE9-4AB7-88A1-483558A8BB90}"/>
                  </a:ext>
                </a:extLst>
              </p:cNvPr>
              <p:cNvSpPr txBox="1"/>
              <p:nvPr/>
            </p:nvSpPr>
            <p:spPr>
              <a:xfrm>
                <a:off x="9471298" y="2487975"/>
                <a:ext cx="139050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i="1" dirty="0"/>
                  <a:t>Editorial</a:t>
                </a:r>
              </a:p>
              <a:p>
                <a:pPr algn="ctr"/>
                <a:r>
                  <a:rPr lang="en-US" sz="2800" i="1" dirty="0"/>
                  <a:t>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538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7618616" y="2051568"/>
            <a:ext cx="11634397" cy="92333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7795674" y="2177046"/>
            <a:ext cx="1125199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Identify                 Plan               Author</a:t>
            </a:r>
            <a:r>
              <a:rPr lang="en-US" sz="3200" dirty="0"/>
              <a:t>             </a:t>
            </a:r>
            <a:r>
              <a:rPr lang="en-US" sz="3200" dirty="0">
                <a:solidFill>
                  <a:schemeClr val="bg1"/>
                </a:solidFill>
              </a:rPr>
              <a:t>Review</a:t>
            </a:r>
            <a:r>
              <a:rPr lang="en-US" sz="3200" dirty="0"/>
              <a:t>            </a:t>
            </a:r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562FE2D-2944-487A-A7DE-81E146E4879F}"/>
              </a:ext>
            </a:extLst>
          </p:cNvPr>
          <p:cNvSpPr/>
          <p:nvPr/>
        </p:nvSpPr>
        <p:spPr>
          <a:xfrm>
            <a:off x="16591452" y="2159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7618616" y="3133512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9968828" y="3133513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12361129" y="3133515"/>
            <a:ext cx="2149371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4753430" y="3112155"/>
            <a:ext cx="2149371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88F9F3-3390-4C3F-B7E2-82246D2BCDD5}"/>
              </a:ext>
            </a:extLst>
          </p:cNvPr>
          <p:cNvSpPr/>
          <p:nvPr/>
        </p:nvSpPr>
        <p:spPr>
          <a:xfrm>
            <a:off x="17103642" y="3133513"/>
            <a:ext cx="2149371" cy="22467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D4E937-13EE-41AC-A1D2-CF2AEE157764}"/>
              </a:ext>
            </a:extLst>
          </p:cNvPr>
          <p:cNvSpPr/>
          <p:nvPr/>
        </p:nvSpPr>
        <p:spPr>
          <a:xfrm>
            <a:off x="14241240" y="2115487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3E93DB-0B8B-44C0-9360-200971DE216C}"/>
              </a:ext>
            </a:extLst>
          </p:cNvPr>
          <p:cNvSpPr/>
          <p:nvPr/>
        </p:nvSpPr>
        <p:spPr>
          <a:xfrm>
            <a:off x="11830555" y="2159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9791689" y="2152453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7618616" y="3136720"/>
            <a:ext cx="217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Identify or generate candidate source material.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10003785" y="3133511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Map source material to location in content matrix to get into pipeline and prioritized.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31DA2-49A7-4034-92B9-9D1E2710863A}"/>
              </a:ext>
            </a:extLst>
          </p:cNvPr>
          <p:cNvSpPr txBox="1"/>
          <p:nvPr/>
        </p:nvSpPr>
        <p:spPr>
          <a:xfrm>
            <a:off x="12350549" y="3124190"/>
            <a:ext cx="2202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 material distilled into drafts of page content.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4788387" y="3118057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edited according to style guidelines, conceptual framework, and voice.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C5B5A-B3E3-4A0F-85C3-0FC05CC591FC}"/>
              </a:ext>
            </a:extLst>
          </p:cNvPr>
          <p:cNvSpPr/>
          <p:nvPr/>
        </p:nvSpPr>
        <p:spPr>
          <a:xfrm>
            <a:off x="7620003" y="5582591"/>
            <a:ext cx="2149371" cy="21055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E6F0E-391F-40A1-BF1F-664BA9AD9A3A}"/>
              </a:ext>
            </a:extLst>
          </p:cNvPr>
          <p:cNvSpPr txBox="1"/>
          <p:nvPr/>
        </p:nvSpPr>
        <p:spPr>
          <a:xfrm>
            <a:off x="7620001" y="5610378"/>
            <a:ext cx="21705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FE72A-1C87-4613-87F0-CF7AE2EE7DFD}"/>
              </a:ext>
            </a:extLst>
          </p:cNvPr>
          <p:cNvSpPr/>
          <p:nvPr/>
        </p:nvSpPr>
        <p:spPr>
          <a:xfrm>
            <a:off x="9968828" y="5610378"/>
            <a:ext cx="2149371" cy="21055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EDE5B-4DB0-4AC1-8DD6-E4A4C9D9B73E}"/>
              </a:ext>
            </a:extLst>
          </p:cNvPr>
          <p:cNvSpPr/>
          <p:nvPr/>
        </p:nvSpPr>
        <p:spPr>
          <a:xfrm>
            <a:off x="12350551" y="5611051"/>
            <a:ext cx="2149371" cy="21055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AE696C-CD73-43BF-9B63-507FB960AC0F}"/>
              </a:ext>
            </a:extLst>
          </p:cNvPr>
          <p:cNvSpPr/>
          <p:nvPr/>
        </p:nvSpPr>
        <p:spPr>
          <a:xfrm>
            <a:off x="14753430" y="5604022"/>
            <a:ext cx="2149371" cy="21055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AA4B6-F9D3-4BA0-A81D-D7C59A4F8F78}"/>
              </a:ext>
            </a:extLst>
          </p:cNvPr>
          <p:cNvSpPr/>
          <p:nvPr/>
        </p:nvSpPr>
        <p:spPr>
          <a:xfrm>
            <a:off x="17128251" y="5610378"/>
            <a:ext cx="2149371" cy="21055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0655BF-CFE9-4AB7-88A1-483558A8BB90}"/>
              </a:ext>
            </a:extLst>
          </p:cNvPr>
          <p:cNvSpPr txBox="1"/>
          <p:nvPr/>
        </p:nvSpPr>
        <p:spPr>
          <a:xfrm>
            <a:off x="10022882" y="5636641"/>
            <a:ext cx="2149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F1EAE-98F0-4D34-AB80-D5C02B2DD574}"/>
              </a:ext>
            </a:extLst>
          </p:cNvPr>
          <p:cNvSpPr txBox="1"/>
          <p:nvPr/>
        </p:nvSpPr>
        <p:spPr>
          <a:xfrm>
            <a:off x="12376885" y="5610375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FB819-0D08-4EF7-8CAF-7E1DB061AFD1}"/>
              </a:ext>
            </a:extLst>
          </p:cNvPr>
          <p:cNvSpPr txBox="1"/>
          <p:nvPr/>
        </p:nvSpPr>
        <p:spPr>
          <a:xfrm>
            <a:off x="17161484" y="5624609"/>
            <a:ext cx="209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Assigned by HFE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07DF4-34E7-4D10-B0D9-8496CEB33ABF}"/>
              </a:ext>
            </a:extLst>
          </p:cNvPr>
          <p:cNvSpPr txBox="1"/>
          <p:nvPr/>
        </p:nvSpPr>
        <p:spPr>
          <a:xfrm>
            <a:off x="14718766" y="5636641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B4ACE6-2C77-4220-9CF4-B040F6434E14}"/>
              </a:ext>
            </a:extLst>
          </p:cNvPr>
          <p:cNvSpPr txBox="1"/>
          <p:nvPr/>
        </p:nvSpPr>
        <p:spPr>
          <a:xfrm>
            <a:off x="17145731" y="3137244"/>
            <a:ext cx="2114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subject to technical approval process.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10551373" y="1230893"/>
            <a:ext cx="595842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Content Development Process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3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7618616" y="1828800"/>
            <a:ext cx="11634397" cy="11887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7795674" y="2050046"/>
            <a:ext cx="1125199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Identify                 Plan               Author</a:t>
            </a:r>
            <a:r>
              <a:rPr lang="en-US" sz="3200" dirty="0"/>
              <a:t>             </a:t>
            </a:r>
            <a:r>
              <a:rPr lang="en-US" sz="3200" dirty="0">
                <a:solidFill>
                  <a:schemeClr val="bg1"/>
                </a:solidFill>
              </a:rPr>
              <a:t>Review</a:t>
            </a:r>
            <a:r>
              <a:rPr lang="en-US" sz="3200" dirty="0"/>
              <a:t>            </a:t>
            </a:r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562FE2D-2944-487A-A7DE-81E146E4879F}"/>
              </a:ext>
            </a:extLst>
          </p:cNvPr>
          <p:cNvSpPr/>
          <p:nvPr/>
        </p:nvSpPr>
        <p:spPr>
          <a:xfrm>
            <a:off x="16591452" y="2032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7618616" y="3133512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9968828" y="3133513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12361129" y="3133515"/>
            <a:ext cx="2149371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4753430" y="3112155"/>
            <a:ext cx="2149371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88F9F3-3390-4C3F-B7E2-82246D2BCDD5}"/>
              </a:ext>
            </a:extLst>
          </p:cNvPr>
          <p:cNvSpPr/>
          <p:nvPr/>
        </p:nvSpPr>
        <p:spPr>
          <a:xfrm>
            <a:off x="17103642" y="3133513"/>
            <a:ext cx="2149371" cy="22467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D4E937-13EE-41AC-A1D2-CF2AEE157764}"/>
              </a:ext>
            </a:extLst>
          </p:cNvPr>
          <p:cNvSpPr/>
          <p:nvPr/>
        </p:nvSpPr>
        <p:spPr>
          <a:xfrm>
            <a:off x="14241240" y="1988487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3E93DB-0B8B-44C0-9360-200971DE216C}"/>
              </a:ext>
            </a:extLst>
          </p:cNvPr>
          <p:cNvSpPr/>
          <p:nvPr/>
        </p:nvSpPr>
        <p:spPr>
          <a:xfrm>
            <a:off x="11830555" y="2032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9791689" y="2025453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7618616" y="3136720"/>
            <a:ext cx="217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Identify or generate candidate source material.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10003785" y="3133511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Map source material to location in content matrix to get into pipeline and prioritized.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31DA2-49A7-4034-92B9-9D1E2710863A}"/>
              </a:ext>
            </a:extLst>
          </p:cNvPr>
          <p:cNvSpPr txBox="1"/>
          <p:nvPr/>
        </p:nvSpPr>
        <p:spPr>
          <a:xfrm>
            <a:off x="12350549" y="3124190"/>
            <a:ext cx="2202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 material distilled into drafts of page content.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4788387" y="3118057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edited according to style guidelines, conceptual framework, and voice.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C5B5A-B3E3-4A0F-85C3-0FC05CC591FC}"/>
              </a:ext>
            </a:extLst>
          </p:cNvPr>
          <p:cNvSpPr/>
          <p:nvPr/>
        </p:nvSpPr>
        <p:spPr>
          <a:xfrm>
            <a:off x="7620003" y="5582588"/>
            <a:ext cx="2149371" cy="27232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E6F0E-391F-40A1-BF1F-664BA9AD9A3A}"/>
              </a:ext>
            </a:extLst>
          </p:cNvPr>
          <p:cNvSpPr txBox="1"/>
          <p:nvPr/>
        </p:nvSpPr>
        <p:spPr>
          <a:xfrm>
            <a:off x="7633509" y="5636644"/>
            <a:ext cx="21705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FE72A-1C87-4613-87F0-CF7AE2EE7DFD}"/>
              </a:ext>
            </a:extLst>
          </p:cNvPr>
          <p:cNvSpPr/>
          <p:nvPr/>
        </p:nvSpPr>
        <p:spPr>
          <a:xfrm>
            <a:off x="9968828" y="5610378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EDE5B-4DB0-4AC1-8DD6-E4A4C9D9B73E}"/>
              </a:ext>
            </a:extLst>
          </p:cNvPr>
          <p:cNvSpPr/>
          <p:nvPr/>
        </p:nvSpPr>
        <p:spPr>
          <a:xfrm>
            <a:off x="12350551" y="5611051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AE696C-CD73-43BF-9B63-507FB960AC0F}"/>
              </a:ext>
            </a:extLst>
          </p:cNvPr>
          <p:cNvSpPr/>
          <p:nvPr/>
        </p:nvSpPr>
        <p:spPr>
          <a:xfrm>
            <a:off x="14753430" y="5604022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AA4B6-F9D3-4BA0-A81D-D7C59A4F8F78}"/>
              </a:ext>
            </a:extLst>
          </p:cNvPr>
          <p:cNvSpPr/>
          <p:nvPr/>
        </p:nvSpPr>
        <p:spPr>
          <a:xfrm>
            <a:off x="17128251" y="5610378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0655BF-CFE9-4AB7-88A1-483558A8BB90}"/>
              </a:ext>
            </a:extLst>
          </p:cNvPr>
          <p:cNvSpPr txBox="1"/>
          <p:nvPr/>
        </p:nvSpPr>
        <p:spPr>
          <a:xfrm>
            <a:off x="10022882" y="5636641"/>
            <a:ext cx="2149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F1EAE-98F0-4D34-AB80-D5C02B2DD574}"/>
              </a:ext>
            </a:extLst>
          </p:cNvPr>
          <p:cNvSpPr txBox="1"/>
          <p:nvPr/>
        </p:nvSpPr>
        <p:spPr>
          <a:xfrm>
            <a:off x="12376885" y="5610375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FB819-0D08-4EF7-8CAF-7E1DB061AFD1}"/>
              </a:ext>
            </a:extLst>
          </p:cNvPr>
          <p:cNvSpPr txBox="1"/>
          <p:nvPr/>
        </p:nvSpPr>
        <p:spPr>
          <a:xfrm>
            <a:off x="17161484" y="5624609"/>
            <a:ext cx="209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Assigned by HFE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07DF4-34E7-4D10-B0D9-8496CEB33ABF}"/>
              </a:ext>
            </a:extLst>
          </p:cNvPr>
          <p:cNvSpPr txBox="1"/>
          <p:nvPr/>
        </p:nvSpPr>
        <p:spPr>
          <a:xfrm>
            <a:off x="14718766" y="5636641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B4ACE6-2C77-4220-9CF4-B040F6434E14}"/>
              </a:ext>
            </a:extLst>
          </p:cNvPr>
          <p:cNvSpPr txBox="1"/>
          <p:nvPr/>
        </p:nvSpPr>
        <p:spPr>
          <a:xfrm>
            <a:off x="17145731" y="3137244"/>
            <a:ext cx="2114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subject to technical approval process.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10633026" y="274962"/>
            <a:ext cx="595842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Content Development Process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7618616" y="1828800"/>
            <a:ext cx="11634397" cy="11887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7795674" y="2050046"/>
            <a:ext cx="1125199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Identify                 Plan               Author</a:t>
            </a:r>
            <a:r>
              <a:rPr lang="en-US" sz="3200" dirty="0"/>
              <a:t>             </a:t>
            </a:r>
            <a:r>
              <a:rPr lang="en-US" sz="3200" dirty="0">
                <a:solidFill>
                  <a:schemeClr val="bg1"/>
                </a:solidFill>
              </a:rPr>
              <a:t>Review</a:t>
            </a:r>
            <a:r>
              <a:rPr lang="en-US" sz="3200" dirty="0"/>
              <a:t>            </a:t>
            </a:r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562FE2D-2944-487A-A7DE-81E146E4879F}"/>
              </a:ext>
            </a:extLst>
          </p:cNvPr>
          <p:cNvSpPr/>
          <p:nvPr/>
        </p:nvSpPr>
        <p:spPr>
          <a:xfrm>
            <a:off x="16591452" y="2032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7618616" y="3133512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9968828" y="3133513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12361129" y="3133515"/>
            <a:ext cx="2149371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4753430" y="3112155"/>
            <a:ext cx="2149371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88F9F3-3390-4C3F-B7E2-82246D2BCDD5}"/>
              </a:ext>
            </a:extLst>
          </p:cNvPr>
          <p:cNvSpPr/>
          <p:nvPr/>
        </p:nvSpPr>
        <p:spPr>
          <a:xfrm>
            <a:off x="17103642" y="3133513"/>
            <a:ext cx="2149371" cy="22467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D4E937-13EE-41AC-A1D2-CF2AEE157764}"/>
              </a:ext>
            </a:extLst>
          </p:cNvPr>
          <p:cNvSpPr/>
          <p:nvPr/>
        </p:nvSpPr>
        <p:spPr>
          <a:xfrm>
            <a:off x="14241240" y="1988487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3E93DB-0B8B-44C0-9360-200971DE216C}"/>
              </a:ext>
            </a:extLst>
          </p:cNvPr>
          <p:cNvSpPr/>
          <p:nvPr/>
        </p:nvSpPr>
        <p:spPr>
          <a:xfrm>
            <a:off x="11830555" y="2032290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9791689" y="2025453"/>
            <a:ext cx="622692" cy="707886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7618616" y="3136720"/>
            <a:ext cx="2173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Identify or generate candidate source material.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10003785" y="3133511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Map source material to location in content matrix to get into pipeline and prioritized.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E31DA2-49A7-4034-92B9-9D1E2710863A}"/>
              </a:ext>
            </a:extLst>
          </p:cNvPr>
          <p:cNvSpPr txBox="1"/>
          <p:nvPr/>
        </p:nvSpPr>
        <p:spPr>
          <a:xfrm>
            <a:off x="12350549" y="3124190"/>
            <a:ext cx="2202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 material distilled into drafts of page content.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4788387" y="3118057"/>
            <a:ext cx="2114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edited according to style guidelines, conceptual framework, and voice.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C5B5A-B3E3-4A0F-85C3-0FC05CC591FC}"/>
              </a:ext>
            </a:extLst>
          </p:cNvPr>
          <p:cNvSpPr/>
          <p:nvPr/>
        </p:nvSpPr>
        <p:spPr>
          <a:xfrm>
            <a:off x="7620003" y="5582588"/>
            <a:ext cx="2149371" cy="27232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E6F0E-391F-40A1-BF1F-664BA9AD9A3A}"/>
              </a:ext>
            </a:extLst>
          </p:cNvPr>
          <p:cNvSpPr txBox="1"/>
          <p:nvPr/>
        </p:nvSpPr>
        <p:spPr>
          <a:xfrm>
            <a:off x="7633509" y="5636644"/>
            <a:ext cx="21705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FE72A-1C87-4613-87F0-CF7AE2EE7DFD}"/>
              </a:ext>
            </a:extLst>
          </p:cNvPr>
          <p:cNvSpPr/>
          <p:nvPr/>
        </p:nvSpPr>
        <p:spPr>
          <a:xfrm>
            <a:off x="9968828" y="5610378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EDE5B-4DB0-4AC1-8DD6-E4A4C9D9B73E}"/>
              </a:ext>
            </a:extLst>
          </p:cNvPr>
          <p:cNvSpPr/>
          <p:nvPr/>
        </p:nvSpPr>
        <p:spPr>
          <a:xfrm>
            <a:off x="12350551" y="5611051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AE696C-CD73-43BF-9B63-507FB960AC0F}"/>
              </a:ext>
            </a:extLst>
          </p:cNvPr>
          <p:cNvSpPr/>
          <p:nvPr/>
        </p:nvSpPr>
        <p:spPr>
          <a:xfrm>
            <a:off x="14753430" y="5604022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AA4B6-F9D3-4BA0-A81D-D7C59A4F8F78}"/>
              </a:ext>
            </a:extLst>
          </p:cNvPr>
          <p:cNvSpPr/>
          <p:nvPr/>
        </p:nvSpPr>
        <p:spPr>
          <a:xfrm>
            <a:off x="17128251" y="5610378"/>
            <a:ext cx="2149371" cy="2695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0655BF-CFE9-4AB7-88A1-483558A8BB90}"/>
              </a:ext>
            </a:extLst>
          </p:cNvPr>
          <p:cNvSpPr txBox="1"/>
          <p:nvPr/>
        </p:nvSpPr>
        <p:spPr>
          <a:xfrm>
            <a:off x="10022882" y="5636641"/>
            <a:ext cx="21493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F1EAE-98F0-4D34-AB80-D5C02B2DD574}"/>
              </a:ext>
            </a:extLst>
          </p:cNvPr>
          <p:cNvSpPr txBox="1"/>
          <p:nvPr/>
        </p:nvSpPr>
        <p:spPr>
          <a:xfrm>
            <a:off x="12376885" y="5610375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FB819-0D08-4EF7-8CAF-7E1DB061AFD1}"/>
              </a:ext>
            </a:extLst>
          </p:cNvPr>
          <p:cNvSpPr txBox="1"/>
          <p:nvPr/>
        </p:nvSpPr>
        <p:spPr>
          <a:xfrm>
            <a:off x="17161484" y="5624609"/>
            <a:ext cx="2091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Assigned by HFE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07DF4-34E7-4D10-B0D9-8496CEB33ABF}"/>
              </a:ext>
            </a:extLst>
          </p:cNvPr>
          <p:cNvSpPr txBox="1"/>
          <p:nvPr/>
        </p:nvSpPr>
        <p:spPr>
          <a:xfrm>
            <a:off x="14718766" y="5636641"/>
            <a:ext cx="2149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B4ACE6-2C77-4220-9CF4-B040F6434E14}"/>
              </a:ext>
            </a:extLst>
          </p:cNvPr>
          <p:cNvSpPr txBox="1"/>
          <p:nvPr/>
        </p:nvSpPr>
        <p:spPr>
          <a:xfrm>
            <a:off x="17145731" y="3137244"/>
            <a:ext cx="2114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Page drafts subject to technical approval process.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10633026" y="274962"/>
            <a:ext cx="595842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Content Development Process</a:t>
            </a:r>
            <a:endParaRPr lang="en-US" sz="36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1698286" y="1964214"/>
            <a:ext cx="9423885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2094794" y="2241776"/>
            <a:ext cx="129436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1698287" y="3268926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4048499" y="3268927"/>
            <a:ext cx="2149371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6440800" y="3268929"/>
            <a:ext cx="2149371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8972801" y="3247569"/>
            <a:ext cx="2149371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D4E937-13EE-41AC-A1D2-CF2AEE157764}"/>
              </a:ext>
            </a:extLst>
          </p:cNvPr>
          <p:cNvSpPr/>
          <p:nvPr/>
        </p:nvSpPr>
        <p:spPr>
          <a:xfrm>
            <a:off x="8487089" y="2225739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3E93DB-0B8B-44C0-9360-200971DE216C}"/>
              </a:ext>
            </a:extLst>
          </p:cNvPr>
          <p:cNvSpPr/>
          <p:nvPr/>
        </p:nvSpPr>
        <p:spPr>
          <a:xfrm>
            <a:off x="5987302" y="2266833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3655444" y="2237924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1698287" y="3272133"/>
            <a:ext cx="217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IA, wireframing, prototyping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4083455" y="3268926"/>
            <a:ext cx="2114414" cy="2246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End user feedback on content and prototype. </a:t>
            </a:r>
            <a:br>
              <a:rPr lang="en-US" sz="2000" i="1" dirty="0"/>
            </a:br>
            <a:r>
              <a:rPr lang="en-US" sz="2000" i="1" dirty="0"/>
              <a:t>Produce user stories to capture design implications.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9007758" y="3253472"/>
            <a:ext cx="21144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Annotate designs for hand-off to </a:t>
            </a:r>
            <a:r>
              <a:rPr lang="en-US" sz="2000" i="1" dirty="0" err="1"/>
              <a:t>Wordpress</a:t>
            </a:r>
            <a:r>
              <a:rPr lang="en-US" sz="2000" i="1" dirty="0"/>
              <a:t> development.</a:t>
            </a:r>
          </a:p>
          <a:p>
            <a:pPr algn="ctr"/>
            <a:r>
              <a:rPr lang="en-US" sz="2000" i="1" dirty="0"/>
              <a:t>Schedule meeting for development handoff.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C5B5A-B3E3-4A0F-85C3-0FC05CC591FC}"/>
              </a:ext>
            </a:extLst>
          </p:cNvPr>
          <p:cNvSpPr/>
          <p:nvPr/>
        </p:nvSpPr>
        <p:spPr>
          <a:xfrm>
            <a:off x="1699674" y="5718002"/>
            <a:ext cx="2149371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7FE72A-1C87-4613-87F0-CF7AE2EE7DFD}"/>
              </a:ext>
            </a:extLst>
          </p:cNvPr>
          <p:cNvSpPr/>
          <p:nvPr/>
        </p:nvSpPr>
        <p:spPr>
          <a:xfrm>
            <a:off x="4048499" y="5745791"/>
            <a:ext cx="2149371" cy="3238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9EDE5B-4DB0-4AC1-8DD6-E4A4C9D9B73E}"/>
              </a:ext>
            </a:extLst>
          </p:cNvPr>
          <p:cNvSpPr/>
          <p:nvPr/>
        </p:nvSpPr>
        <p:spPr>
          <a:xfrm>
            <a:off x="6430222" y="5746464"/>
            <a:ext cx="2149371" cy="3238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AE696C-CD73-43BF-9B63-507FB960AC0F}"/>
              </a:ext>
            </a:extLst>
          </p:cNvPr>
          <p:cNvSpPr/>
          <p:nvPr/>
        </p:nvSpPr>
        <p:spPr>
          <a:xfrm>
            <a:off x="8972801" y="5739435"/>
            <a:ext cx="2149371" cy="3238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5772479" y="837447"/>
            <a:ext cx="302595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 Process</a:t>
            </a:r>
            <a:endParaRPr lang="en-US" sz="3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529D1-F10F-4DC0-983E-4FF3B3C23997}"/>
              </a:ext>
            </a:extLst>
          </p:cNvPr>
          <p:cNvSpPr txBox="1"/>
          <p:nvPr/>
        </p:nvSpPr>
        <p:spPr>
          <a:xfrm>
            <a:off x="4083454" y="2019965"/>
            <a:ext cx="1922202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User Testing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35A5E3-3194-4FB9-8667-CA7BFD382FFA}"/>
              </a:ext>
            </a:extLst>
          </p:cNvPr>
          <p:cNvSpPr txBox="1"/>
          <p:nvPr/>
        </p:nvSpPr>
        <p:spPr>
          <a:xfrm>
            <a:off x="6563301" y="2278759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Redesign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B987F-BC8B-475C-9120-5D94F828316B}"/>
              </a:ext>
            </a:extLst>
          </p:cNvPr>
          <p:cNvSpPr txBox="1"/>
          <p:nvPr/>
        </p:nvSpPr>
        <p:spPr>
          <a:xfrm>
            <a:off x="9043148" y="2045108"/>
            <a:ext cx="1922202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Annotate Designs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9FD01D-F71C-47BD-A088-570F70FF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701" y="702112"/>
            <a:ext cx="8454626" cy="77931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4BF4A77-B3E3-4585-BC10-532A5029BED0}"/>
              </a:ext>
            </a:extLst>
          </p:cNvPr>
          <p:cNvSpPr txBox="1"/>
          <p:nvPr/>
        </p:nvSpPr>
        <p:spPr>
          <a:xfrm>
            <a:off x="6440798" y="3280170"/>
            <a:ext cx="2114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Review user stories; prioritize; edit designs, content, and prototype.</a:t>
            </a:r>
          </a:p>
          <a:p>
            <a:pPr algn="ctr"/>
            <a:r>
              <a:rPr lang="en-US" sz="2000" i="1" dirty="0"/>
              <a:t>Review and approve final.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10FFB-F6BD-46D0-AD87-9BBA961C873F}"/>
              </a:ext>
            </a:extLst>
          </p:cNvPr>
          <p:cNvSpPr/>
          <p:nvPr/>
        </p:nvSpPr>
        <p:spPr>
          <a:xfrm>
            <a:off x="1698286" y="914400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6E14FF-27E9-4066-8428-50C0C22A0AE4}"/>
              </a:ext>
            </a:extLst>
          </p:cNvPr>
          <p:cNvSpPr/>
          <p:nvPr/>
        </p:nvSpPr>
        <p:spPr>
          <a:xfrm>
            <a:off x="5021599" y="914400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C4F0CB-4142-468E-B854-53E07C1A5896}"/>
              </a:ext>
            </a:extLst>
          </p:cNvPr>
          <p:cNvSpPr/>
          <p:nvPr/>
        </p:nvSpPr>
        <p:spPr>
          <a:xfrm>
            <a:off x="8344912" y="914400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8F47E-D72E-4DAA-B628-C688BB99A398}"/>
              </a:ext>
            </a:extLst>
          </p:cNvPr>
          <p:cNvSpPr/>
          <p:nvPr/>
        </p:nvSpPr>
        <p:spPr>
          <a:xfrm>
            <a:off x="11668225" y="9144001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E6F0E-391F-40A1-BF1F-664BA9AD9A3A}"/>
              </a:ext>
            </a:extLst>
          </p:cNvPr>
          <p:cNvSpPr txBox="1"/>
          <p:nvPr/>
        </p:nvSpPr>
        <p:spPr>
          <a:xfrm>
            <a:off x="1700835" y="9211436"/>
            <a:ext cx="30808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0655BF-CFE9-4AB7-88A1-483558A8BB90}"/>
              </a:ext>
            </a:extLst>
          </p:cNvPr>
          <p:cNvSpPr txBox="1"/>
          <p:nvPr/>
        </p:nvSpPr>
        <p:spPr>
          <a:xfrm>
            <a:off x="5044556" y="9155242"/>
            <a:ext cx="308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F1EAE-98F0-4D34-AB80-D5C02B2DD574}"/>
              </a:ext>
            </a:extLst>
          </p:cNvPr>
          <p:cNvSpPr txBox="1"/>
          <p:nvPr/>
        </p:nvSpPr>
        <p:spPr>
          <a:xfrm>
            <a:off x="8344911" y="9144001"/>
            <a:ext cx="30834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07DF4-34E7-4D10-B0D9-8496CEB33ABF}"/>
              </a:ext>
            </a:extLst>
          </p:cNvPr>
          <p:cNvSpPr txBox="1"/>
          <p:nvPr/>
        </p:nvSpPr>
        <p:spPr>
          <a:xfrm>
            <a:off x="11668225" y="9146104"/>
            <a:ext cx="3083405" cy="79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</p:txBody>
      </p:sp>
    </p:spTree>
    <p:extLst>
      <p:ext uri="{BB962C8B-B14F-4D97-AF65-F5344CB8AC3E}">
        <p14:creationId xmlns:p14="http://schemas.microsoft.com/office/powerpoint/2010/main" val="299555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566FC5-A597-4353-BDC9-A6C91397C0BF}"/>
              </a:ext>
            </a:extLst>
          </p:cNvPr>
          <p:cNvSpPr/>
          <p:nvPr/>
        </p:nvSpPr>
        <p:spPr>
          <a:xfrm>
            <a:off x="1698285" y="1964214"/>
            <a:ext cx="13053344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2EFEC-B81A-4E0D-84EE-236D02ABFF50}"/>
              </a:ext>
            </a:extLst>
          </p:cNvPr>
          <p:cNvSpPr txBox="1"/>
          <p:nvPr/>
        </p:nvSpPr>
        <p:spPr>
          <a:xfrm>
            <a:off x="2094794" y="2241776"/>
            <a:ext cx="129436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C0AB1-FC06-47C4-99E0-2DEC0A07180A}"/>
              </a:ext>
            </a:extLst>
          </p:cNvPr>
          <p:cNvSpPr/>
          <p:nvPr/>
        </p:nvSpPr>
        <p:spPr>
          <a:xfrm>
            <a:off x="1698286" y="3268926"/>
            <a:ext cx="3064030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EB3177-E9E5-44CB-86E5-2B45D6F97EA0}"/>
              </a:ext>
            </a:extLst>
          </p:cNvPr>
          <p:cNvSpPr/>
          <p:nvPr/>
        </p:nvSpPr>
        <p:spPr>
          <a:xfrm>
            <a:off x="5021599" y="3268927"/>
            <a:ext cx="3029073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179D51-4198-48DD-A565-02745E05366C}"/>
              </a:ext>
            </a:extLst>
          </p:cNvPr>
          <p:cNvSpPr/>
          <p:nvPr/>
        </p:nvSpPr>
        <p:spPr>
          <a:xfrm>
            <a:off x="8309954" y="3247571"/>
            <a:ext cx="3083405" cy="22467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EFF78E-9613-485B-9D81-7E7CCF051491}"/>
              </a:ext>
            </a:extLst>
          </p:cNvPr>
          <p:cNvSpPr/>
          <p:nvPr/>
        </p:nvSpPr>
        <p:spPr>
          <a:xfrm>
            <a:off x="11652641" y="3247570"/>
            <a:ext cx="3083405" cy="22681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D4E937-13EE-41AC-A1D2-CF2AEE157764}"/>
              </a:ext>
            </a:extLst>
          </p:cNvPr>
          <p:cNvSpPr/>
          <p:nvPr/>
        </p:nvSpPr>
        <p:spPr>
          <a:xfrm>
            <a:off x="11188442" y="2278758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63E93DB-0B8B-44C0-9360-200971DE216C}"/>
              </a:ext>
            </a:extLst>
          </p:cNvPr>
          <p:cNvSpPr/>
          <p:nvPr/>
        </p:nvSpPr>
        <p:spPr>
          <a:xfrm>
            <a:off x="7867221" y="2310023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A537128D-8B22-4356-B89F-3386A554848C}"/>
              </a:ext>
            </a:extLst>
          </p:cNvPr>
          <p:cNvSpPr/>
          <p:nvPr/>
        </p:nvSpPr>
        <p:spPr>
          <a:xfrm>
            <a:off x="4564178" y="2268889"/>
            <a:ext cx="622692" cy="707886"/>
          </a:xfrm>
          <a:prstGeom prst="rightArrow">
            <a:avLst/>
          </a:prstGeom>
          <a:solidFill>
            <a:srgbClr val="FFC000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9F10FF-A04E-455E-913D-99E0F25B895B}"/>
              </a:ext>
            </a:extLst>
          </p:cNvPr>
          <p:cNvSpPr txBox="1"/>
          <p:nvPr/>
        </p:nvSpPr>
        <p:spPr>
          <a:xfrm>
            <a:off x="1698286" y="3272133"/>
            <a:ext cx="3064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IA, wireframing, prototyping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21FC2-E5B8-4579-83BD-46D5AAD61B2D}"/>
              </a:ext>
            </a:extLst>
          </p:cNvPr>
          <p:cNvSpPr txBox="1"/>
          <p:nvPr/>
        </p:nvSpPr>
        <p:spPr>
          <a:xfrm>
            <a:off x="5044555" y="3268926"/>
            <a:ext cx="3006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End user feedback on content and prototype.</a:t>
            </a:r>
          </a:p>
          <a:p>
            <a:pPr algn="ctr"/>
            <a:r>
              <a:rPr lang="en-US" sz="2000" i="1" dirty="0"/>
              <a:t> </a:t>
            </a:r>
            <a:br>
              <a:rPr lang="en-US" sz="2000" i="1" dirty="0"/>
            </a:br>
            <a:r>
              <a:rPr lang="en-US" sz="2000" i="1" dirty="0"/>
              <a:t>Produce user stories to capture design implications.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5F103E-D472-4EE5-A244-DECB64B71235}"/>
              </a:ext>
            </a:extLst>
          </p:cNvPr>
          <p:cNvSpPr txBox="1"/>
          <p:nvPr/>
        </p:nvSpPr>
        <p:spPr>
          <a:xfrm>
            <a:off x="11687597" y="3253472"/>
            <a:ext cx="2989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Annotate designs for hand-off to </a:t>
            </a:r>
            <a:r>
              <a:rPr lang="en-US" sz="2000" i="1" dirty="0" err="1"/>
              <a:t>Wordpress</a:t>
            </a:r>
            <a:r>
              <a:rPr lang="en-US" sz="2000" i="1" dirty="0"/>
              <a:t> development.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Schedule meeting for development handoff.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5772479" y="837447"/>
            <a:ext cx="302595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Design Process</a:t>
            </a:r>
            <a:endParaRPr lang="en-US" sz="36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2529D1-F10F-4DC0-983E-4FF3B3C23997}"/>
              </a:ext>
            </a:extLst>
          </p:cNvPr>
          <p:cNvSpPr txBox="1"/>
          <p:nvPr/>
        </p:nvSpPr>
        <p:spPr>
          <a:xfrm>
            <a:off x="5575033" y="1995553"/>
            <a:ext cx="1922202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User Testing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35A5E3-3194-4FB9-8667-CA7BFD382FFA}"/>
              </a:ext>
            </a:extLst>
          </p:cNvPr>
          <p:cNvSpPr txBox="1"/>
          <p:nvPr/>
        </p:nvSpPr>
        <p:spPr>
          <a:xfrm>
            <a:off x="8956513" y="2278759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Redesign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B987F-BC8B-475C-9120-5D94F828316B}"/>
              </a:ext>
            </a:extLst>
          </p:cNvPr>
          <p:cNvSpPr txBox="1"/>
          <p:nvPr/>
        </p:nvSpPr>
        <p:spPr>
          <a:xfrm>
            <a:off x="12277734" y="2041073"/>
            <a:ext cx="1922202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Annotate Designs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9FD01D-F71C-47BD-A088-570F70FF2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701" y="702112"/>
            <a:ext cx="8454626" cy="77931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4BF4A77-B3E3-4585-BC10-532A5029BED0}"/>
              </a:ext>
            </a:extLst>
          </p:cNvPr>
          <p:cNvSpPr txBox="1"/>
          <p:nvPr/>
        </p:nvSpPr>
        <p:spPr>
          <a:xfrm>
            <a:off x="8344910" y="3291412"/>
            <a:ext cx="30484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Review user stories; prioritize; edit designs, content, and prototype.</a:t>
            </a:r>
          </a:p>
          <a:p>
            <a:pPr algn="ctr"/>
            <a:endParaRPr lang="en-US" sz="2000" i="1" dirty="0"/>
          </a:p>
          <a:p>
            <a:pPr algn="ctr"/>
            <a:r>
              <a:rPr lang="en-US" sz="2000" i="1" dirty="0"/>
              <a:t>Review and approve final.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710FFB-F6BD-46D0-AD87-9BBA961C873F}"/>
              </a:ext>
            </a:extLst>
          </p:cNvPr>
          <p:cNvSpPr/>
          <p:nvPr/>
        </p:nvSpPr>
        <p:spPr>
          <a:xfrm>
            <a:off x="1698286" y="5654174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6E14FF-27E9-4066-8428-50C0C22A0AE4}"/>
              </a:ext>
            </a:extLst>
          </p:cNvPr>
          <p:cNvSpPr/>
          <p:nvPr/>
        </p:nvSpPr>
        <p:spPr>
          <a:xfrm>
            <a:off x="5021599" y="5654174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C4F0CB-4142-468E-B854-53E07C1A5896}"/>
              </a:ext>
            </a:extLst>
          </p:cNvPr>
          <p:cNvSpPr/>
          <p:nvPr/>
        </p:nvSpPr>
        <p:spPr>
          <a:xfrm>
            <a:off x="8344912" y="5654174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918F47E-D72E-4DAA-B628-C688BB99A398}"/>
              </a:ext>
            </a:extLst>
          </p:cNvPr>
          <p:cNvSpPr/>
          <p:nvPr/>
        </p:nvSpPr>
        <p:spPr>
          <a:xfrm>
            <a:off x="11668225" y="5654174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DE6F0E-391F-40A1-BF1F-664BA9AD9A3A}"/>
              </a:ext>
            </a:extLst>
          </p:cNvPr>
          <p:cNvSpPr txBox="1"/>
          <p:nvPr/>
        </p:nvSpPr>
        <p:spPr>
          <a:xfrm>
            <a:off x="1700835" y="5721609"/>
            <a:ext cx="308085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Discovery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Other Contributor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0655BF-CFE9-4AB7-88A1-483558A8BB90}"/>
              </a:ext>
            </a:extLst>
          </p:cNvPr>
          <p:cNvSpPr txBox="1"/>
          <p:nvPr/>
        </p:nvSpPr>
        <p:spPr>
          <a:xfrm>
            <a:off x="5044556" y="5665415"/>
            <a:ext cx="3083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EF1EAE-98F0-4D34-AB80-D5C02B2DD574}"/>
              </a:ext>
            </a:extLst>
          </p:cNvPr>
          <p:cNvSpPr txBox="1"/>
          <p:nvPr/>
        </p:nvSpPr>
        <p:spPr>
          <a:xfrm>
            <a:off x="8344911" y="5654174"/>
            <a:ext cx="30834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07DF4-34E7-4D10-B0D9-8496CEB33ABF}"/>
              </a:ext>
            </a:extLst>
          </p:cNvPr>
          <p:cNvSpPr txBox="1"/>
          <p:nvPr/>
        </p:nvSpPr>
        <p:spPr>
          <a:xfrm>
            <a:off x="11668225" y="5656277"/>
            <a:ext cx="3083405" cy="79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</p:txBody>
      </p:sp>
    </p:spTree>
    <p:extLst>
      <p:ext uri="{BB962C8B-B14F-4D97-AF65-F5344CB8AC3E}">
        <p14:creationId xmlns:p14="http://schemas.microsoft.com/office/powerpoint/2010/main" val="78316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69DDC58A-45C7-4ECC-A94D-49DC3A7F6CA0}"/>
              </a:ext>
            </a:extLst>
          </p:cNvPr>
          <p:cNvSpPr txBox="1"/>
          <p:nvPr/>
        </p:nvSpPr>
        <p:spPr>
          <a:xfrm>
            <a:off x="10640842" y="0"/>
            <a:ext cx="432637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Development Process</a:t>
            </a:r>
            <a:endParaRPr lang="en-US" sz="3600" b="1" i="1" dirty="0">
              <a:solidFill>
                <a:srgbClr val="7030A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EBF024-B5F3-49BB-AE12-33CE1E8F84C9}"/>
              </a:ext>
            </a:extLst>
          </p:cNvPr>
          <p:cNvSpPr/>
          <p:nvPr/>
        </p:nvSpPr>
        <p:spPr>
          <a:xfrm>
            <a:off x="738459" y="2010558"/>
            <a:ext cx="26190346" cy="1188720"/>
          </a:xfrm>
          <a:prstGeom prst="rect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ADA2B5E-0327-4400-9642-FB1281908AE7}"/>
              </a:ext>
            </a:extLst>
          </p:cNvPr>
          <p:cNvSpPr txBox="1"/>
          <p:nvPr/>
        </p:nvSpPr>
        <p:spPr>
          <a:xfrm>
            <a:off x="865278" y="2288241"/>
            <a:ext cx="265586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Communicate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C13CE79-7ABB-495B-B3C7-AED519C9B492}"/>
              </a:ext>
            </a:extLst>
          </p:cNvPr>
          <p:cNvSpPr/>
          <p:nvPr/>
        </p:nvSpPr>
        <p:spPr>
          <a:xfrm>
            <a:off x="738462" y="3315270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620367C9-00DE-4417-89C6-E18FDFE54252}"/>
              </a:ext>
            </a:extLst>
          </p:cNvPr>
          <p:cNvSpPr/>
          <p:nvPr/>
        </p:nvSpPr>
        <p:spPr>
          <a:xfrm>
            <a:off x="3669270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4B5ED1E-06E6-4053-A43D-B97887C03B48}"/>
              </a:ext>
            </a:extLst>
          </p:cNvPr>
          <p:cNvSpPr txBox="1"/>
          <p:nvPr/>
        </p:nvSpPr>
        <p:spPr>
          <a:xfrm>
            <a:off x="738461" y="3318478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Meet to review proposed features to implement during the cycle.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C0597A0-FDFF-4E02-BB00-77AEBCD8F43A}"/>
              </a:ext>
            </a:extLst>
          </p:cNvPr>
          <p:cNvSpPr/>
          <p:nvPr/>
        </p:nvSpPr>
        <p:spPr>
          <a:xfrm>
            <a:off x="739849" y="5764346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5BC373-E745-4CCB-AAF7-2B86FC028A70}"/>
              </a:ext>
            </a:extLst>
          </p:cNvPr>
          <p:cNvSpPr txBox="1"/>
          <p:nvPr/>
        </p:nvSpPr>
        <p:spPr>
          <a:xfrm>
            <a:off x="753355" y="5818402"/>
            <a:ext cx="30698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EBB2DFD-1A53-468B-A5D1-A6B2913F5E2C}"/>
              </a:ext>
            </a:extLst>
          </p:cNvPr>
          <p:cNvSpPr txBox="1"/>
          <p:nvPr/>
        </p:nvSpPr>
        <p:spPr>
          <a:xfrm>
            <a:off x="4561911" y="2312531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Plan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3DACB0-033B-4816-982C-B46EC225A81E}"/>
              </a:ext>
            </a:extLst>
          </p:cNvPr>
          <p:cNvSpPr txBox="1"/>
          <p:nvPr/>
        </p:nvSpPr>
        <p:spPr>
          <a:xfrm>
            <a:off x="7779540" y="2288238"/>
            <a:ext cx="2317048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Implement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211CDE-E2EE-4248-BD48-8814DE9931E8}"/>
              </a:ext>
            </a:extLst>
          </p:cNvPr>
          <p:cNvSpPr txBox="1"/>
          <p:nvPr/>
        </p:nvSpPr>
        <p:spPr>
          <a:xfrm>
            <a:off x="11254939" y="2288239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Stage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D994A9-5E47-4AB8-A50E-F0275FDD43FA}"/>
              </a:ext>
            </a:extLst>
          </p:cNvPr>
          <p:cNvSpPr txBox="1"/>
          <p:nvPr/>
        </p:nvSpPr>
        <p:spPr>
          <a:xfrm>
            <a:off x="14609645" y="2288240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5E2FFC-F18D-482F-BB67-7F1DC96A33FC}"/>
              </a:ext>
            </a:extLst>
          </p:cNvPr>
          <p:cNvSpPr txBox="1"/>
          <p:nvPr/>
        </p:nvSpPr>
        <p:spPr>
          <a:xfrm>
            <a:off x="17893018" y="2288241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846450-C363-4626-BB67-BADE5EA52842}"/>
              </a:ext>
            </a:extLst>
          </p:cNvPr>
          <p:cNvSpPr txBox="1"/>
          <p:nvPr/>
        </p:nvSpPr>
        <p:spPr>
          <a:xfrm>
            <a:off x="21176391" y="2292199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E180E5-8B04-47B5-867B-EEAFA19954C0}"/>
              </a:ext>
            </a:extLst>
          </p:cNvPr>
          <p:cNvSpPr txBox="1"/>
          <p:nvPr/>
        </p:nvSpPr>
        <p:spPr>
          <a:xfrm>
            <a:off x="24425308" y="2289304"/>
            <a:ext cx="192220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9C4C47E-849D-43C5-876B-C2FC846DFED7}"/>
              </a:ext>
            </a:extLst>
          </p:cNvPr>
          <p:cNvSpPr/>
          <p:nvPr/>
        </p:nvSpPr>
        <p:spPr>
          <a:xfrm>
            <a:off x="4039255" y="3309624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3227321-9933-43AA-A016-4B770D1BC095}"/>
              </a:ext>
            </a:extLst>
          </p:cNvPr>
          <p:cNvSpPr/>
          <p:nvPr/>
        </p:nvSpPr>
        <p:spPr>
          <a:xfrm>
            <a:off x="7340048" y="3303978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82D8519-DB82-4A31-B69B-D2929CB56890}"/>
              </a:ext>
            </a:extLst>
          </p:cNvPr>
          <p:cNvSpPr/>
          <p:nvPr/>
        </p:nvSpPr>
        <p:spPr>
          <a:xfrm>
            <a:off x="10640841" y="3298332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9ABA46-59AB-426F-B5FB-59658B11B1DD}"/>
              </a:ext>
            </a:extLst>
          </p:cNvPr>
          <p:cNvSpPr/>
          <p:nvPr/>
        </p:nvSpPr>
        <p:spPr>
          <a:xfrm>
            <a:off x="13941634" y="3292686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D7538A-2294-417D-B9C0-3BC066F58748}"/>
              </a:ext>
            </a:extLst>
          </p:cNvPr>
          <p:cNvSpPr/>
          <p:nvPr/>
        </p:nvSpPr>
        <p:spPr>
          <a:xfrm>
            <a:off x="17242427" y="3287040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4A6BC3F-A4F6-4848-927F-DEC3A35EB758}"/>
              </a:ext>
            </a:extLst>
          </p:cNvPr>
          <p:cNvSpPr/>
          <p:nvPr/>
        </p:nvSpPr>
        <p:spPr>
          <a:xfrm>
            <a:off x="20543220" y="3281394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9243C9-02E6-4EEA-86C2-19D824E26931}"/>
              </a:ext>
            </a:extLst>
          </p:cNvPr>
          <p:cNvSpPr/>
          <p:nvPr/>
        </p:nvSpPr>
        <p:spPr>
          <a:xfrm>
            <a:off x="23844013" y="3275748"/>
            <a:ext cx="3084792" cy="22467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2603F1-6304-4ED6-85ED-BE1F5C2E25FE}"/>
              </a:ext>
            </a:extLst>
          </p:cNvPr>
          <p:cNvSpPr txBox="1"/>
          <p:nvPr/>
        </p:nvSpPr>
        <p:spPr>
          <a:xfrm>
            <a:off x="3980827" y="3356549"/>
            <a:ext cx="3084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Determine effort and document tasks to implement identified features within the cycle.</a:t>
            </a:r>
          </a:p>
          <a:p>
            <a:r>
              <a:rPr lang="en-US" dirty="0"/>
              <a:t>Meet to discuss scope and priorities.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856366A-90CD-4542-9DF1-0E05D9F461FD}"/>
              </a:ext>
            </a:extLst>
          </p:cNvPr>
          <p:cNvSpPr txBox="1"/>
          <p:nvPr/>
        </p:nvSpPr>
        <p:spPr>
          <a:xfrm>
            <a:off x="7340048" y="3321011"/>
            <a:ext cx="3084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Complete planned tasks to develop and test planned features on local machine.</a:t>
            </a:r>
          </a:p>
          <a:p>
            <a:r>
              <a:rPr lang="en-US" dirty="0"/>
              <a:t>Standup meetings 3 times per week.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40846C3-5BE7-483C-AC70-F37661F1B153}"/>
              </a:ext>
            </a:extLst>
          </p:cNvPr>
          <p:cNvSpPr txBox="1"/>
          <p:nvPr/>
        </p:nvSpPr>
        <p:spPr>
          <a:xfrm>
            <a:off x="10640841" y="3318478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Push implementations to private remote server for review and testing.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DA91FB-57F4-4AC8-B234-84DF9ADFC54C}"/>
              </a:ext>
            </a:extLst>
          </p:cNvPr>
          <p:cNvSpPr txBox="1"/>
          <p:nvPr/>
        </p:nvSpPr>
        <p:spPr>
          <a:xfrm>
            <a:off x="13935778" y="3325748"/>
            <a:ext cx="3084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Present to team for feature validation/QA. Revise implementation if necessary.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770BB8-3C9F-4A27-BF6E-DECE65F5A72D}"/>
              </a:ext>
            </a:extLst>
          </p:cNvPr>
          <p:cNvSpPr txBox="1"/>
          <p:nvPr/>
        </p:nvSpPr>
        <p:spPr>
          <a:xfrm>
            <a:off x="17297413" y="3293585"/>
            <a:ext cx="3029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User Testing of implemented features. Additional revisions addressed in future cycles.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C73E72-58D0-4102-AAC7-6C8A8AC6BC8B}"/>
              </a:ext>
            </a:extLst>
          </p:cNvPr>
          <p:cNvSpPr txBox="1"/>
          <p:nvPr/>
        </p:nvSpPr>
        <p:spPr>
          <a:xfrm>
            <a:off x="23785585" y="3293585"/>
            <a:ext cx="3084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Push implementations to public remote server for live use.</a:t>
            </a:r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D77C2374-1D44-4EEE-99AE-29A75A045508}"/>
              </a:ext>
            </a:extLst>
          </p:cNvPr>
          <p:cNvSpPr/>
          <p:nvPr/>
        </p:nvSpPr>
        <p:spPr>
          <a:xfrm>
            <a:off x="6943968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BE4F1BA9-4C9F-48F4-920B-91C5C62A9D0B}"/>
              </a:ext>
            </a:extLst>
          </p:cNvPr>
          <p:cNvSpPr/>
          <p:nvPr/>
        </p:nvSpPr>
        <p:spPr>
          <a:xfrm>
            <a:off x="10218666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80738CCB-55F9-45F7-BFD7-70AFB8B27DB5}"/>
              </a:ext>
            </a:extLst>
          </p:cNvPr>
          <p:cNvSpPr/>
          <p:nvPr/>
        </p:nvSpPr>
        <p:spPr>
          <a:xfrm>
            <a:off x="13493364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BCD3FF96-9D31-408A-A4DB-ABECF2751764}"/>
              </a:ext>
            </a:extLst>
          </p:cNvPr>
          <p:cNvSpPr/>
          <p:nvPr/>
        </p:nvSpPr>
        <p:spPr>
          <a:xfrm>
            <a:off x="16768062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EC220129-C707-4B67-ACF1-1C681B5CA774}"/>
              </a:ext>
            </a:extLst>
          </p:cNvPr>
          <p:cNvSpPr/>
          <p:nvPr/>
        </p:nvSpPr>
        <p:spPr>
          <a:xfrm>
            <a:off x="20042760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D753AADA-550C-4CCF-AEBD-EAC060F81179}"/>
              </a:ext>
            </a:extLst>
          </p:cNvPr>
          <p:cNvSpPr/>
          <p:nvPr/>
        </p:nvSpPr>
        <p:spPr>
          <a:xfrm>
            <a:off x="23317458" y="2249677"/>
            <a:ext cx="622692" cy="707886"/>
          </a:xfrm>
          <a:prstGeom prst="rightArrow">
            <a:avLst/>
          </a:prstGeom>
          <a:solidFill>
            <a:srgbClr val="9900FF"/>
          </a:solidFill>
          <a:ln>
            <a:solidFill>
              <a:srgbClr val="00B050"/>
            </a:solidFill>
          </a:ln>
          <a:effectLst>
            <a:outerShdw blurRad="215900" dist="114300" dir="2700000" algn="tl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BFCC6F9-F9F6-4F4B-B28D-73C334B4F109}"/>
              </a:ext>
            </a:extLst>
          </p:cNvPr>
          <p:cNvCxnSpPr/>
          <p:nvPr/>
        </p:nvCxnSpPr>
        <p:spPr>
          <a:xfrm flipV="1">
            <a:off x="15570746" y="1475095"/>
            <a:ext cx="0" cy="8067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FB10360-6425-48E5-86EA-14A4B1D555CE}"/>
              </a:ext>
            </a:extLst>
          </p:cNvPr>
          <p:cNvCxnSpPr/>
          <p:nvPr/>
        </p:nvCxnSpPr>
        <p:spPr>
          <a:xfrm flipH="1">
            <a:off x="8784250" y="1475094"/>
            <a:ext cx="678649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37111B4-450D-4E5A-87F5-08FEB6E24A4D}"/>
              </a:ext>
            </a:extLst>
          </p:cNvPr>
          <p:cNvCxnSpPr/>
          <p:nvPr/>
        </p:nvCxnSpPr>
        <p:spPr>
          <a:xfrm>
            <a:off x="8784250" y="1475095"/>
            <a:ext cx="0" cy="8194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C17B86-04E6-449B-BD06-D814A9DC7969}"/>
              </a:ext>
            </a:extLst>
          </p:cNvPr>
          <p:cNvSpPr/>
          <p:nvPr/>
        </p:nvSpPr>
        <p:spPr>
          <a:xfrm>
            <a:off x="4047503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7687896-9ECC-4531-B22A-B014564924CF}"/>
              </a:ext>
            </a:extLst>
          </p:cNvPr>
          <p:cNvSpPr txBox="1"/>
          <p:nvPr/>
        </p:nvSpPr>
        <p:spPr>
          <a:xfrm>
            <a:off x="4061009" y="5824833"/>
            <a:ext cx="30698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11C917A-B3C9-432D-914A-F9CAE42B0EBC}"/>
              </a:ext>
            </a:extLst>
          </p:cNvPr>
          <p:cNvSpPr/>
          <p:nvPr/>
        </p:nvSpPr>
        <p:spPr>
          <a:xfrm>
            <a:off x="7340049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91CFD22-8B9D-43D9-A62F-09AE2DBE0C8D}"/>
              </a:ext>
            </a:extLst>
          </p:cNvPr>
          <p:cNvSpPr txBox="1"/>
          <p:nvPr/>
        </p:nvSpPr>
        <p:spPr>
          <a:xfrm>
            <a:off x="7353555" y="5824832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DF1B8A0-47DD-489A-9213-8018CBFAC248}"/>
              </a:ext>
            </a:extLst>
          </p:cNvPr>
          <p:cNvSpPr/>
          <p:nvPr/>
        </p:nvSpPr>
        <p:spPr>
          <a:xfrm>
            <a:off x="10632595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5924A3D-5686-4C48-876C-CAC0F539C378}"/>
              </a:ext>
            </a:extLst>
          </p:cNvPr>
          <p:cNvSpPr txBox="1"/>
          <p:nvPr/>
        </p:nvSpPr>
        <p:spPr>
          <a:xfrm>
            <a:off x="10646101" y="5824832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CCA8EF-5930-4D27-93E6-D0AA4898C44B}"/>
              </a:ext>
            </a:extLst>
          </p:cNvPr>
          <p:cNvSpPr/>
          <p:nvPr/>
        </p:nvSpPr>
        <p:spPr>
          <a:xfrm>
            <a:off x="13925141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874A167-1F98-4405-9DFC-FA0FFDE1BED1}"/>
              </a:ext>
            </a:extLst>
          </p:cNvPr>
          <p:cNvSpPr txBox="1"/>
          <p:nvPr/>
        </p:nvSpPr>
        <p:spPr>
          <a:xfrm>
            <a:off x="13938647" y="5824832"/>
            <a:ext cx="306989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Design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Editorial Team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A8DC42F-C52B-4409-99C8-2C0F2E8DCB84}"/>
              </a:ext>
            </a:extLst>
          </p:cNvPr>
          <p:cNvSpPr/>
          <p:nvPr/>
        </p:nvSpPr>
        <p:spPr>
          <a:xfrm>
            <a:off x="17217687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4DE2DB4-AD64-4A26-9053-F940AD38AF6A}"/>
              </a:ext>
            </a:extLst>
          </p:cNvPr>
          <p:cNvSpPr txBox="1"/>
          <p:nvPr/>
        </p:nvSpPr>
        <p:spPr>
          <a:xfrm>
            <a:off x="17231193" y="5824832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User Testing Team	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1A836DB-BF40-4397-A486-C8E046E7C454}"/>
              </a:ext>
            </a:extLst>
          </p:cNvPr>
          <p:cNvSpPr/>
          <p:nvPr/>
        </p:nvSpPr>
        <p:spPr>
          <a:xfrm>
            <a:off x="20510233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BAFB667-04C9-4E74-93D7-4DDAC1B9610C}"/>
              </a:ext>
            </a:extLst>
          </p:cNvPr>
          <p:cNvSpPr txBox="1"/>
          <p:nvPr/>
        </p:nvSpPr>
        <p:spPr>
          <a:xfrm>
            <a:off x="20523739" y="5824832"/>
            <a:ext cx="3069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PM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Content Development </a:t>
            </a:r>
            <a:r>
              <a:rPr lang="en-US" sz="2000" i="1" dirty="0" err="1"/>
              <a:t>Mgr</a:t>
            </a:r>
            <a:endParaRPr lang="en-US" sz="2000" i="1" dirty="0"/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 err="1"/>
              <a:t>PjM</a:t>
            </a:r>
            <a:endParaRPr lang="en-US" sz="2000" i="1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1CA21D1-6722-4DAE-A2DC-C6723A07AB14}"/>
              </a:ext>
            </a:extLst>
          </p:cNvPr>
          <p:cNvSpPr/>
          <p:nvPr/>
        </p:nvSpPr>
        <p:spPr>
          <a:xfrm>
            <a:off x="23802779" y="5770777"/>
            <a:ext cx="3083405" cy="32662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381000" dist="1905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F7DE00-3DFA-493B-8496-EE4BA9424559}"/>
              </a:ext>
            </a:extLst>
          </p:cNvPr>
          <p:cNvSpPr txBox="1"/>
          <p:nvPr/>
        </p:nvSpPr>
        <p:spPr>
          <a:xfrm>
            <a:off x="23816285" y="5824832"/>
            <a:ext cx="306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Development Team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43D82A5-5095-490E-BAF4-E2B27B73D962}"/>
              </a:ext>
            </a:extLst>
          </p:cNvPr>
          <p:cNvSpPr txBox="1"/>
          <p:nvPr/>
        </p:nvSpPr>
        <p:spPr>
          <a:xfrm>
            <a:off x="20486008" y="3315270"/>
            <a:ext cx="3029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i="1"/>
            </a:lvl1pPr>
          </a:lstStyle>
          <a:p>
            <a:r>
              <a:rPr lang="en-US" dirty="0"/>
              <a:t>HFE Approval to Deploy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DEF9607-1D55-417D-AA4D-94A685F96813}"/>
              </a:ext>
            </a:extLst>
          </p:cNvPr>
          <p:cNvCxnSpPr>
            <a:cxnSpLocks/>
          </p:cNvCxnSpPr>
          <p:nvPr/>
        </p:nvCxnSpPr>
        <p:spPr>
          <a:xfrm flipH="1" flipV="1">
            <a:off x="22058688" y="976572"/>
            <a:ext cx="26928" cy="12731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27B7A1F-2C49-4CEC-B557-01AD95FD3A05}"/>
              </a:ext>
            </a:extLst>
          </p:cNvPr>
          <p:cNvCxnSpPr>
            <a:cxnSpLocks/>
          </p:cNvCxnSpPr>
          <p:nvPr/>
        </p:nvCxnSpPr>
        <p:spPr>
          <a:xfrm flipH="1">
            <a:off x="1862888" y="976571"/>
            <a:ext cx="2022272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DA2E158-36DB-4EEA-85DE-9032A169F62A}"/>
              </a:ext>
            </a:extLst>
          </p:cNvPr>
          <p:cNvCxnSpPr>
            <a:cxnSpLocks/>
          </p:cNvCxnSpPr>
          <p:nvPr/>
        </p:nvCxnSpPr>
        <p:spPr>
          <a:xfrm flipH="1">
            <a:off x="1862889" y="976571"/>
            <a:ext cx="16979" cy="13180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02BAB6D-79C1-47F8-81AA-9E397BD5DFD4}"/>
              </a:ext>
            </a:extLst>
          </p:cNvPr>
          <p:cNvCxnSpPr>
            <a:cxnSpLocks/>
          </p:cNvCxnSpPr>
          <p:nvPr/>
        </p:nvCxnSpPr>
        <p:spPr>
          <a:xfrm>
            <a:off x="2551017" y="1324520"/>
            <a:ext cx="1" cy="10241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7C4B7B-FC3B-4126-BB25-D09C866C5EC0}"/>
              </a:ext>
            </a:extLst>
          </p:cNvPr>
          <p:cNvCxnSpPr>
            <a:cxnSpLocks/>
          </p:cNvCxnSpPr>
          <p:nvPr/>
        </p:nvCxnSpPr>
        <p:spPr>
          <a:xfrm flipH="1">
            <a:off x="2551016" y="1274087"/>
            <a:ext cx="1624321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A81B39-6A30-430D-8ECC-D3EEB69CBA44}"/>
              </a:ext>
            </a:extLst>
          </p:cNvPr>
          <p:cNvCxnSpPr>
            <a:cxnSpLocks/>
          </p:cNvCxnSpPr>
          <p:nvPr/>
        </p:nvCxnSpPr>
        <p:spPr>
          <a:xfrm flipV="1">
            <a:off x="18759388" y="1274088"/>
            <a:ext cx="0" cy="96589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8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3815</TotalTime>
  <Words>592</Words>
  <Application>Microsoft Office PowerPoint</Application>
  <PresentationFormat>Custom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Gajewski</dc:creator>
  <cp:lastModifiedBy>David Clarke</cp:lastModifiedBy>
  <cp:revision>40</cp:revision>
  <dcterms:created xsi:type="dcterms:W3CDTF">2020-05-28T19:00:21Z</dcterms:created>
  <dcterms:modified xsi:type="dcterms:W3CDTF">2020-07-05T21:24:28Z</dcterms:modified>
</cp:coreProperties>
</file>