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6A2D-2CAE-45DE-91E6-ABBF80588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220D2-8EF3-4B34-95AF-43050102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28AF-23DE-4310-83E0-FE4D138B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36E4-74F6-41BE-8111-43B3A32D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26A15-309E-4AAF-B45E-8CA42F0D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296-772F-409D-A7DD-A724B20D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E7AE2-577D-4AA9-8705-581A4631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EEC6-07C4-4A13-8075-0FB33966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9BC8-B480-4BFE-994A-FBA920AF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08B1-C72F-4FE0-BA80-0AF8CF2E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F8651-AC19-433A-911A-5024030C5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17DB-0C6C-4C77-85B2-CB5C0AE6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A99A-4E36-4235-BF93-8D943A7F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96B9-C29D-473C-9699-085DC429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C6B9C-7C33-4DAE-9FD2-DD3C75AA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35C8-6DF1-4EC6-B164-5F384DA1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9B35-AD6C-45C6-AD75-2F568BEF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7AB2-1756-4C3C-888D-026D7EA8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2647-08D2-440B-8475-EEE20607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9DC-0201-426E-ABC6-2EBDFDD9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9548-306B-4162-8DE8-E972D0CF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4620-66B0-4EDA-8560-5A60893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35F4-5C5C-4F3D-8C01-FB801F00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7C82-23A2-4DEB-AB02-16607835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A180-85D0-49C3-82DA-9CA43971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BC2D-316E-4C53-ACD2-9B124F21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1384-B077-4E1C-A5A7-6AAA065DA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F8585-1996-4DE7-B9ED-671BAA41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3C0A-15F1-4A30-ABBC-4620F0AE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812D-09F6-459E-A1AB-A7636D1A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988D-C23B-4F5D-A87E-876DB928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6281-B59F-4D1D-83F8-9A608026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9AE2-3992-42DD-A5F0-CF3CF58F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CF513-067A-4C32-B0C4-0B321C1C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256BE-2F97-40F0-8765-8B7FA593D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87B29-202E-485F-A458-A8D1D3E42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506B3-F178-4D43-A8BB-DE8E667E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6E1BF-335B-4ADC-97FB-95B3073F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DC79A-04E4-484D-8F0C-D3B6CA42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B54E-B72E-457E-8A6B-05D80AA3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09028-2047-4FFE-BEEE-369DD346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05A0-A135-4914-851B-6F520AC5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8956-2256-4477-93B3-ABBF071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B0612-137A-46A6-8E19-B02FFD4C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47025-93E6-491A-A70F-97A829E3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401D1-A058-4A7D-985F-E398F5C8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3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D01-1FE1-4A7C-9BBD-C0DE644C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4198-0880-472A-BEBF-9B00F187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E9DF-6064-47C5-B88E-33760B99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8D4BF-D3AC-47A8-B8F1-5A523138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EB4A2-FC29-4D0E-AD04-58BE7422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BF2B-5757-4A1D-A002-E8D8560B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A34D-1194-40D2-BE97-57D364E8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DBDAD-B1BA-4362-9CE9-20D19D326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D0857-CA49-49CB-BEBF-7C6E063D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81F4-D770-4017-9D68-31788C1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0413-52E9-40BA-9288-A843ACFA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4324E-0CAA-45D5-9E91-6EAF9A92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7758D-DCD2-48FC-ADF9-5786C3CF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45168-117C-412F-87B0-BB92F69E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F148-9058-4657-9E9E-5A505452C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1032-8BCA-4DE0-B93E-9843F5121BB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574D-2F49-4221-94A5-1EEC13CF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4216-5421-4515-A02B-C56ACBDBF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3374-9B1F-42B4-A025-2A949620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BF3E-F52A-4578-B4AC-EDC4C621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UXG WAM Agenda 1/10/20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F085-5DBD-4E40-B392-731A6989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Touch on work in progress</a:t>
            </a:r>
          </a:p>
          <a:p>
            <a:pPr lvl="1"/>
            <a:r>
              <a:rPr lang="en-US" dirty="0"/>
              <a:t>Technical writing</a:t>
            </a:r>
          </a:p>
          <a:p>
            <a:pPr lvl="2"/>
            <a:r>
              <a:rPr lang="en-US" dirty="0"/>
              <a:t>Process </a:t>
            </a:r>
          </a:p>
          <a:p>
            <a:pPr lvl="2"/>
            <a:r>
              <a:rPr lang="en-US" dirty="0"/>
              <a:t>Editorial Style Guide</a:t>
            </a:r>
          </a:p>
          <a:p>
            <a:pPr lvl="1"/>
            <a:r>
              <a:rPr lang="en-US" dirty="0"/>
              <a:t>Wireframes for Release 1</a:t>
            </a:r>
          </a:p>
          <a:p>
            <a:pPr lvl="2"/>
            <a:r>
              <a:rPr lang="en-US" dirty="0"/>
              <a:t>Fuel for F2F next week</a:t>
            </a:r>
          </a:p>
          <a:p>
            <a:pPr lvl="1"/>
            <a:r>
              <a:rPr lang="en-US" dirty="0" err="1"/>
              <a:t>Divi</a:t>
            </a:r>
            <a:r>
              <a:rPr lang="en-US" dirty="0"/>
              <a:t> exploration update</a:t>
            </a:r>
          </a:p>
          <a:p>
            <a:pPr lvl="1"/>
            <a:r>
              <a:rPr lang="en-US" dirty="0"/>
              <a:t>Video snippet for release 1</a:t>
            </a:r>
          </a:p>
          <a:p>
            <a:r>
              <a:rPr lang="en-US" dirty="0"/>
              <a:t>List out objectives for next week F2F</a:t>
            </a:r>
          </a:p>
          <a:p>
            <a:r>
              <a:rPr lang="en-US" dirty="0"/>
              <a:t>WAM meeting next week</a:t>
            </a:r>
          </a:p>
        </p:txBody>
      </p:sp>
    </p:spTree>
    <p:extLst>
      <p:ext uri="{BB962C8B-B14F-4D97-AF65-F5344CB8AC3E}">
        <p14:creationId xmlns:p14="http://schemas.microsoft.com/office/powerpoint/2010/main" val="253263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UXG WAM Agenda 1/10/20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UXG WAM Agenda 1/10/20</dc:title>
  <dc:creator>David Clarke</dc:creator>
  <cp:lastModifiedBy>David Clarke</cp:lastModifiedBy>
  <cp:revision>1</cp:revision>
  <dcterms:created xsi:type="dcterms:W3CDTF">2020-01-10T16:56:48Z</dcterms:created>
  <dcterms:modified xsi:type="dcterms:W3CDTF">2020-01-10T20:07:54Z</dcterms:modified>
</cp:coreProperties>
</file>