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5" r:id="rId1"/>
  </p:sldMasterIdLst>
  <p:sldIdLst>
    <p:sldId id="256" r:id="rId2"/>
    <p:sldId id="264" r:id="rId3"/>
    <p:sldId id="258" r:id="rId4"/>
    <p:sldId id="259" r:id="rId5"/>
    <p:sldId id="260" r:id="rId6"/>
    <p:sldId id="261" r:id="rId7"/>
    <p:sldId id="262" r:id="rId8"/>
    <p:sldId id="263" r:id="rId9"/>
    <p:sldId id="257" r:id="rId10"/>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orient="horz" pos="3974" userDrawn="1">
          <p15:clr>
            <a:srgbClr val="A4A3A4"/>
          </p15:clr>
        </p15:guide>
        <p15:guide id="3" orient="horz" pos="3408" userDrawn="1">
          <p15:clr>
            <a:srgbClr val="A4A3A4"/>
          </p15:clr>
        </p15:guide>
        <p15:guide id="4" orient="horz" pos="360" userDrawn="1">
          <p15:clr>
            <a:srgbClr val="A4A3A4"/>
          </p15:clr>
        </p15:guide>
        <p15:guide id="5" pos="7348" userDrawn="1">
          <p15:clr>
            <a:srgbClr val="A4A3A4"/>
          </p15:clr>
        </p15:guide>
        <p15:guide id="6" pos="332" userDrawn="1">
          <p15:clr>
            <a:srgbClr val="A4A3A4"/>
          </p15:clr>
        </p15:guide>
        <p15:guide id="7" pos="3904" userDrawn="1">
          <p15:clr>
            <a:srgbClr val="A4A3A4"/>
          </p15:clr>
        </p15:guide>
        <p15:guide id="8" pos="3780" userDrawn="1">
          <p15:clr>
            <a:srgbClr val="A4A3A4"/>
          </p15:clr>
        </p15:guide>
        <p15:guide id="9" pos="7532" userDrawn="1">
          <p15:clr>
            <a:srgbClr val="A4A3A4"/>
          </p15:clr>
        </p15:guide>
        <p15:guide id="10" pos="128" userDrawn="1">
          <p15:clr>
            <a:srgbClr val="A4A3A4"/>
          </p15:clr>
        </p15:guide>
        <p15:guide id="11" pos="4288" userDrawn="1">
          <p15:clr>
            <a:srgbClr val="A4A3A4"/>
          </p15:clr>
        </p15:guide>
        <p15:guide id="12" pos="6560" userDrawn="1">
          <p15:clr>
            <a:srgbClr val="A4A3A4"/>
          </p15:clr>
        </p15:guide>
        <p15:guide id="13" pos="1184" userDrawn="1">
          <p15:clr>
            <a:srgbClr val="A4A3A4"/>
          </p15:clr>
        </p15:guide>
        <p15:guide id="14" orient="horz" pos="2160" userDrawn="1">
          <p15:clr>
            <a:srgbClr val="A4A3A4"/>
          </p15:clr>
        </p15:guide>
        <p15:guide id="15" orient="horz" pos="890" userDrawn="1">
          <p15:clr>
            <a:srgbClr val="A4A3A4"/>
          </p15:clr>
        </p15:guide>
        <p15:guide id="16" orient="horz" pos="3976" userDrawn="1">
          <p15:clr>
            <a:srgbClr val="A4A3A4"/>
          </p15:clr>
        </p15:guide>
        <p15:guide id="17" orient="horz" pos="273" userDrawn="1">
          <p15:clr>
            <a:srgbClr val="A4A3A4"/>
          </p15:clr>
        </p15:guide>
        <p15:guide id="18" orient="horz" pos="11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25" d="100"/>
          <a:sy n="125" d="100"/>
        </p:scale>
        <p:origin x="-870" y="-540"/>
      </p:cViewPr>
      <p:guideLst>
        <p:guide orient="horz" pos="768"/>
        <p:guide orient="horz" pos="3974"/>
        <p:guide orient="horz" pos="3408"/>
        <p:guide orient="horz" pos="360"/>
        <p:guide pos="7348"/>
        <p:guide pos="332"/>
        <p:guide pos="3904"/>
        <p:guide pos="3780"/>
        <p:guide pos="7532"/>
        <p:guide pos="128"/>
        <p:guide pos="4288"/>
        <p:guide pos="6560"/>
        <p:guide pos="1184"/>
        <p:guide orient="horz" pos="2160"/>
        <p:guide orient="horz" pos="890"/>
        <p:guide orient="horz" pos="3976"/>
        <p:guide orient="horz" pos="273"/>
        <p:guide orient="horz" pos="11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1102783" y="4581527"/>
            <a:ext cx="7200000" cy="404663"/>
          </a:xfrm>
        </p:spPr>
        <p:txBody>
          <a:bodyPr anchor="t"/>
          <a:lstStyle>
            <a:lvl1pPr algn="l">
              <a:lnSpc>
                <a:spcPct val="150000"/>
              </a:lnSpc>
              <a:defRPr sz="2000" b="1" cap="none" baseline="0">
                <a:solidFill>
                  <a:srgbClr val="FF6633"/>
                </a:solidFill>
                <a:latin typeface="Arial" panose="020B0604020202020204" pitchFamily="34" charset="0"/>
                <a:cs typeface="Arial" panose="020B0604020202020204" pitchFamily="34" charset="0"/>
              </a:defRPr>
            </a:lvl1pPr>
          </a:lstStyle>
          <a:p>
            <a:r>
              <a:rPr lang="en-US" dirty="0"/>
              <a:t>Presentation Title</a:t>
            </a:r>
            <a:endParaRPr lang="en-GB" dirty="0"/>
          </a:p>
        </p:txBody>
      </p:sp>
    </p:spTree>
    <p:extLst>
      <p:ext uri="{BB962C8B-B14F-4D97-AF65-F5344CB8AC3E}">
        <p14:creationId xmlns:p14="http://schemas.microsoft.com/office/powerpoint/2010/main" val="19955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Ima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27051" y="1784351"/>
            <a:ext cx="5473699" cy="4527550"/>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9" name="Date Placeholder 3"/>
          <p:cNvSpPr>
            <a:spLocks noGrp="1"/>
          </p:cNvSpPr>
          <p:nvPr>
            <p:ph type="dt" sz="half" idx="14"/>
          </p:nvPr>
        </p:nvSpPr>
        <p:spPr>
          <a:xfrm>
            <a:off x="2351254" y="6476209"/>
            <a:ext cx="1446047" cy="365125"/>
          </a:xfrm>
          <a:prstGeom prst="rect">
            <a:avLst/>
          </a:prstGeom>
        </p:spPr>
        <p:txBody>
          <a:bodyPr vert="horz" lIns="0" tIns="0" rIns="0" bIns="0" rtlCol="0" anchor="t" anchorCtr="0"/>
          <a:lstStyle>
            <a:lvl1pPr algn="l">
              <a:defRPr sz="800">
                <a:solidFill>
                  <a:srgbClr val="585858"/>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rgbClr val="585858"/>
                </a:solidFill>
              </a:defRPr>
            </a:lvl1pPr>
          </a:lstStyle>
          <a:p>
            <a:r>
              <a:rPr lang="en-GB"/>
              <a:t>Presentation title in footer</a:t>
            </a:r>
            <a:endParaRPr lang="en-GB" dirty="0"/>
          </a:p>
        </p:txBody>
      </p:sp>
      <p:sp>
        <p:nvSpPr>
          <p:cNvPr id="6" name="Picture Placeholder 5"/>
          <p:cNvSpPr>
            <a:spLocks noGrp="1"/>
          </p:cNvSpPr>
          <p:nvPr>
            <p:ph type="pic" sz="quarter" idx="15"/>
          </p:nvPr>
        </p:nvSpPr>
        <p:spPr>
          <a:xfrm>
            <a:off x="6197601" y="1414463"/>
            <a:ext cx="5467351" cy="4100512"/>
          </a:xfrm>
          <a:solidFill>
            <a:schemeClr val="tx2">
              <a:lumMod val="20000"/>
              <a:lumOff val="80000"/>
            </a:schemeClr>
          </a:solidFill>
        </p:spPr>
        <p:txBody>
          <a:bodyPr lIns="72000" tIns="72000"/>
          <a:lstStyle>
            <a:lvl1pPr marL="0" indent="0">
              <a:buNone/>
              <a:defRPr/>
            </a:lvl1pPr>
          </a:lstStyle>
          <a:p>
            <a:r>
              <a:rPr lang="en-US"/>
              <a:t>Click icon to add picture</a:t>
            </a:r>
            <a:endParaRPr lang="en-GB" dirty="0"/>
          </a:p>
        </p:txBody>
      </p:sp>
      <p:sp>
        <p:nvSpPr>
          <p:cNvPr id="5" name="Text Placeholder 4"/>
          <p:cNvSpPr>
            <a:spLocks noGrp="1"/>
          </p:cNvSpPr>
          <p:nvPr>
            <p:ph type="body" sz="quarter" idx="16"/>
          </p:nvPr>
        </p:nvSpPr>
        <p:spPr>
          <a:xfrm>
            <a:off x="527051" y="1412875"/>
            <a:ext cx="5473700" cy="368300"/>
          </a:xfrm>
        </p:spPr>
        <p:txBody>
          <a:bodyPr/>
          <a:lstStyle>
            <a:lvl1pPr marL="0" indent="0">
              <a:buNone/>
              <a:defRPr b="1">
                <a:solidFill>
                  <a:schemeClr val="accent2"/>
                </a:solidFill>
              </a:defRPr>
            </a:lvl1pPr>
            <a:lvl2pPr marL="358775" indent="0">
              <a:buNone/>
              <a:defRPr b="1">
                <a:solidFill>
                  <a:schemeClr val="bg2"/>
                </a:solidFill>
              </a:defRPr>
            </a:lvl2pPr>
            <a:lvl3pPr marL="717550" indent="0">
              <a:buNone/>
              <a:defRPr b="1">
                <a:solidFill>
                  <a:schemeClr val="bg2"/>
                </a:solidFill>
              </a:defRPr>
            </a:lvl3pPr>
            <a:lvl4pPr marL="1076325" indent="0">
              <a:buNone/>
              <a:defRPr b="1">
                <a:solidFill>
                  <a:schemeClr val="bg2"/>
                </a:solidFill>
              </a:defRPr>
            </a:lvl4pPr>
            <a:lvl5pPr marL="1435100" indent="0">
              <a:buNone/>
              <a:defRPr b="1">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7538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2FE18977-94FB-415F-B497-03350E8854FC}" type="slidenum">
              <a:rPr lang="en-GB" smtClean="0"/>
              <a:pPr/>
              <a:t>‹#›</a:t>
            </a:fld>
            <a:endParaRPr lang="en-GB" dirty="0"/>
          </a:p>
        </p:txBody>
      </p:sp>
      <p:sp>
        <p:nvSpPr>
          <p:cNvPr id="6" name="Text Placeholder 7"/>
          <p:cNvSpPr>
            <a:spLocks noGrp="1"/>
          </p:cNvSpPr>
          <p:nvPr>
            <p:ph type="body" sz="quarter" idx="13"/>
          </p:nvPr>
        </p:nvSpPr>
        <p:spPr>
          <a:xfrm>
            <a:off x="523876" y="707458"/>
            <a:ext cx="9892605" cy="417287"/>
          </a:xfrm>
        </p:spPr>
        <p:txBody>
          <a:bodyPr/>
          <a:lstStyle>
            <a:lvl1pPr marL="0" indent="0">
              <a:buNone/>
              <a:defRPr sz="1800">
                <a:solidFill>
                  <a:srgbClr val="585858"/>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7" name="Date Placeholder 3"/>
          <p:cNvSpPr>
            <a:spLocks noGrp="1"/>
          </p:cNvSpPr>
          <p:nvPr>
            <p:ph type="dt" sz="half" idx="2"/>
          </p:nvPr>
        </p:nvSpPr>
        <p:spPr>
          <a:xfrm>
            <a:off x="2351254" y="6476209"/>
            <a:ext cx="14460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8"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Tree>
    <p:extLst>
      <p:ext uri="{BB962C8B-B14F-4D97-AF65-F5344CB8AC3E}">
        <p14:creationId xmlns:p14="http://schemas.microsoft.com/office/powerpoint/2010/main" val="3243572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9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Video 16x9">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6" name="Text Placeholder 7"/>
          <p:cNvSpPr>
            <a:spLocks noGrp="1"/>
          </p:cNvSpPr>
          <p:nvPr>
            <p:ph type="body" sz="quarter" idx="13"/>
          </p:nvPr>
        </p:nvSpPr>
        <p:spPr>
          <a:xfrm>
            <a:off x="523876" y="707458"/>
            <a:ext cx="9892605" cy="417287"/>
          </a:xfrm>
        </p:spPr>
        <p:txBody>
          <a:bodyPr/>
          <a:lstStyle>
            <a:lvl1pPr marL="0" indent="0">
              <a:buNone/>
              <a:defRPr sz="1800">
                <a:solidFill>
                  <a:schemeClr val="bg1"/>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cxnSp>
        <p:nvCxnSpPr>
          <p:cNvPr id="8" name="Straight Connector 7"/>
          <p:cNvCxnSpPr/>
          <p:nvPr/>
        </p:nvCxnSpPr>
        <p:spPr>
          <a:xfrm>
            <a:off x="238125" y="1082823"/>
            <a:ext cx="11709400"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2"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cxnSp>
        <p:nvCxnSpPr>
          <p:cNvPr id="9" name="Straight Connector 8"/>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edia Placeholder 3"/>
          <p:cNvSpPr>
            <a:spLocks noGrp="1"/>
          </p:cNvSpPr>
          <p:nvPr>
            <p:ph type="media" sz="quarter" idx="14"/>
          </p:nvPr>
        </p:nvSpPr>
        <p:spPr>
          <a:xfrm>
            <a:off x="520347" y="1414462"/>
            <a:ext cx="11142135" cy="4700588"/>
          </a:xfrm>
        </p:spPr>
        <p:txBody>
          <a:bodyPr lIns="108000" tIns="72000"/>
          <a:lstStyle>
            <a:lvl1pPr marL="0" indent="0">
              <a:buNone/>
              <a:defRPr>
                <a:solidFill>
                  <a:schemeClr val="bg1"/>
                </a:solidFill>
              </a:defRPr>
            </a:lvl1pPr>
          </a:lstStyle>
          <a:p>
            <a:r>
              <a:rPr lang="en-US"/>
              <a:t>Click icon to add media</a:t>
            </a:r>
            <a:endParaRPr lang="en-GB"/>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064" y="360111"/>
            <a:ext cx="676657" cy="435865"/>
          </a:xfrm>
          <a:prstGeom prst="rect">
            <a:avLst/>
          </a:prstGeom>
        </p:spPr>
      </p:pic>
    </p:spTree>
    <p:extLst>
      <p:ext uri="{BB962C8B-B14F-4D97-AF65-F5344CB8AC3E}">
        <p14:creationId xmlns:p14="http://schemas.microsoft.com/office/powerpoint/2010/main" val="316461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tatement PURP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hasCustomPrompt="1"/>
          </p:nvPr>
        </p:nvSpPr>
        <p:spPr>
          <a:xfrm>
            <a:off x="527051" y="4164014"/>
            <a:ext cx="8489949" cy="398462"/>
          </a:xfrm>
        </p:spPr>
        <p:txBody>
          <a:bodyPr vert="horz" lIns="0" tIns="0" rIns="0" bIns="0" rtlCol="0" anchor="t" anchorCtr="0">
            <a:noAutofit/>
          </a:bodyPr>
          <a:lstStyle>
            <a:lvl1pPr marL="179388" indent="-179388">
              <a:buNone/>
              <a:defRPr lang="en-GB" sz="1200" dirty="0">
                <a:solidFill>
                  <a:srgbClr val="585858"/>
                </a:solidFill>
                <a:latin typeface="+mj-lt"/>
              </a:defRPr>
            </a:lvl1pPr>
          </a:lstStyle>
          <a:p>
            <a:pPr marL="0" lvl="0" indent="0"/>
            <a:r>
              <a:rPr lang="en-US" dirty="0"/>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13"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4"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cxnSp>
        <p:nvCxnSpPr>
          <p:cNvPr id="11" name="Straight Connector 10"/>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3064" y="360111"/>
            <a:ext cx="676657" cy="435865"/>
          </a:xfrm>
          <a:prstGeom prst="rect">
            <a:avLst/>
          </a:prstGeom>
        </p:spPr>
      </p:pic>
      <p:sp>
        <p:nvSpPr>
          <p:cNvPr id="15" name="Title 1"/>
          <p:cNvSpPr txBox="1">
            <a:spLocks/>
          </p:cNvSpPr>
          <p:nvPr/>
        </p:nvSpPr>
        <p:spPr>
          <a:xfrm>
            <a:off x="531283" y="3429002"/>
            <a:ext cx="7200000" cy="430887"/>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2800" b="1" kern="1200" cap="none" baseline="0">
                <a:solidFill>
                  <a:schemeClr val="bg1"/>
                </a:solidFill>
                <a:latin typeface="+mj-lt"/>
                <a:ea typeface="+mj-ea"/>
                <a:cs typeface="+mj-cs"/>
              </a:defRPr>
            </a:lvl1pPr>
          </a:lstStyle>
          <a:p>
            <a:r>
              <a:rPr lang="en-US" sz="2800" dirty="0">
                <a:solidFill>
                  <a:srgbClr val="585858"/>
                </a:solidFill>
              </a:rPr>
              <a:t>Click to edit Master </a:t>
            </a:r>
            <a:r>
              <a:rPr lang="en-US" sz="2800" dirty="0"/>
              <a:t>title style</a:t>
            </a:r>
            <a:endParaRPr lang="en-GB" sz="2800" dirty="0"/>
          </a:p>
        </p:txBody>
      </p:sp>
    </p:spTree>
    <p:extLst>
      <p:ext uri="{BB962C8B-B14F-4D97-AF65-F5344CB8AC3E}">
        <p14:creationId xmlns:p14="http://schemas.microsoft.com/office/powerpoint/2010/main" val="2722481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1102783" y="5169934"/>
            <a:ext cx="7200000" cy="796821"/>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1200" b="1" kern="1200" cap="none" baseline="0">
                <a:solidFill>
                  <a:srgbClr val="FF6633"/>
                </a:solidFill>
                <a:latin typeface="Arial" panose="020B0604020202020204" pitchFamily="34" charset="0"/>
                <a:ea typeface="+mj-ea"/>
                <a:cs typeface="Arial" panose="020B0604020202020204" pitchFamily="34" charset="0"/>
              </a:defRPr>
            </a:lvl1pPr>
          </a:lstStyle>
          <a:p>
            <a:pPr>
              <a:lnSpc>
                <a:spcPct val="150000"/>
              </a:lnSpc>
            </a:pPr>
            <a:r>
              <a:rPr lang="en-US" sz="1200" b="0" dirty="0">
                <a:solidFill>
                  <a:srgbClr val="585858"/>
                </a:solidFill>
              </a:rPr>
              <a:t>JBarnes@User-View.com</a:t>
            </a:r>
          </a:p>
          <a:p>
            <a:pPr>
              <a:lnSpc>
                <a:spcPct val="150000"/>
              </a:lnSpc>
            </a:pPr>
            <a:r>
              <a:rPr lang="en-US" sz="1200" b="0" dirty="0">
                <a:solidFill>
                  <a:srgbClr val="585858"/>
                </a:solidFill>
              </a:rPr>
              <a:t>www.User-View.com</a:t>
            </a:r>
          </a:p>
          <a:p>
            <a:pPr>
              <a:lnSpc>
                <a:spcPct val="150000"/>
              </a:lnSpc>
            </a:pPr>
            <a:r>
              <a:rPr lang="en-US" sz="1200" b="0" dirty="0">
                <a:solidFill>
                  <a:srgbClr val="585858"/>
                </a:solidFill>
              </a:rPr>
              <a:t>919.697.5329</a:t>
            </a:r>
            <a:endParaRPr lang="en-GB" sz="1200" b="0" dirty="0">
              <a:solidFill>
                <a:srgbClr val="585858"/>
              </a:solidFill>
            </a:endParaRPr>
          </a:p>
        </p:txBody>
      </p:sp>
      <p:sp>
        <p:nvSpPr>
          <p:cNvPr id="3" name="Rectangle 2"/>
          <p:cNvSpPr/>
          <p:nvPr/>
        </p:nvSpPr>
        <p:spPr>
          <a:xfrm>
            <a:off x="959348" y="4620958"/>
            <a:ext cx="6096000" cy="461665"/>
          </a:xfrm>
          <a:prstGeom prst="rect">
            <a:avLst/>
          </a:prstGeom>
        </p:spPr>
        <p:txBody>
          <a:bodyPr>
            <a:spAutoFit/>
          </a:bodyPr>
          <a:lstStyle/>
          <a:p>
            <a:r>
              <a:rPr lang="en-US" sz="1200" b="1" dirty="0">
                <a:solidFill>
                  <a:srgbClr val="FF6600"/>
                </a:solidFill>
              </a:rPr>
              <a:t>Janey Barnes, PhD</a:t>
            </a:r>
            <a:br>
              <a:rPr lang="en-US" sz="1200" b="1" dirty="0">
                <a:solidFill>
                  <a:srgbClr val="FF6600"/>
                </a:solidFill>
              </a:rPr>
            </a:br>
            <a:r>
              <a:rPr lang="en-US" sz="1200" b="1" dirty="0">
                <a:solidFill>
                  <a:srgbClr val="FF6600"/>
                </a:solidFill>
              </a:rPr>
              <a:t>Human Factors Specialist</a:t>
            </a:r>
          </a:p>
        </p:txBody>
      </p:sp>
    </p:spTree>
    <p:extLst>
      <p:ext uri="{BB962C8B-B14F-4D97-AF65-F5344CB8AC3E}">
        <p14:creationId xmlns:p14="http://schemas.microsoft.com/office/powerpoint/2010/main" val="317501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OPTION 0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27051" y="3776841"/>
            <a:ext cx="5670549" cy="1101514"/>
          </a:xfrm>
        </p:spPr>
        <p:txBody>
          <a:bodyPr vert="horz" lIns="0" tIns="0" rIns="0" bIns="0" rtlCol="0" anchor="t" anchorCtr="0">
            <a:noAutofit/>
          </a:bodyPr>
          <a:lstStyle>
            <a:lvl1pPr>
              <a:lnSpc>
                <a:spcPct val="95000"/>
              </a:lnSpc>
              <a:defRPr lang="en-GB" sz="2600">
                <a:solidFill>
                  <a:schemeClr val="accent2"/>
                </a:solidFill>
                <a:effectLst/>
              </a:defRPr>
            </a:lvl1pPr>
          </a:lstStyle>
          <a:p>
            <a:pPr lvl="0"/>
            <a:r>
              <a:rPr lang="en-US"/>
              <a:t>Click to edit Master title style</a:t>
            </a:r>
            <a:endParaRPr lang="en-GB" dirty="0"/>
          </a:p>
        </p:txBody>
      </p:sp>
      <p:sp>
        <p:nvSpPr>
          <p:cNvPr id="3" name="Subtitle 2"/>
          <p:cNvSpPr>
            <a:spLocks noGrp="1"/>
          </p:cNvSpPr>
          <p:nvPr>
            <p:ph type="subTitle" idx="1"/>
          </p:nvPr>
        </p:nvSpPr>
        <p:spPr>
          <a:xfrm>
            <a:off x="527051" y="4742542"/>
            <a:ext cx="5670549" cy="1494771"/>
          </a:xfrm>
        </p:spPr>
        <p:txBody>
          <a:bodyPr vert="horz" lIns="0" tIns="0" rIns="0" bIns="0" rtlCol="0" anchor="t" anchorCtr="0">
            <a:noAutofit/>
          </a:bodyPr>
          <a:lstStyle>
            <a:lvl1pPr marL="179388" indent="-179388">
              <a:lnSpc>
                <a:spcPct val="95000"/>
              </a:lnSpc>
              <a:spcBef>
                <a:spcPts val="0"/>
              </a:spcBef>
              <a:buNone/>
              <a:defRPr lang="en-GB" sz="1800">
                <a:solidFill>
                  <a:srgbClr val="585858"/>
                </a:solidFill>
                <a:effectLst/>
                <a:latin typeface="+mn-lt"/>
              </a:defRPr>
            </a:lvl1pPr>
          </a:lstStyle>
          <a:p>
            <a:pPr marL="0" lvl="0" indent="0"/>
            <a:r>
              <a:rPr lang="en-US"/>
              <a:t>Click to edit Master subtitle style</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196109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Bulle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solidFill>
                  <a:srgbClr val="1C1C1C"/>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cxnSp>
        <p:nvCxnSpPr>
          <p:cNvPr id="13" name="Straight Connector 12"/>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69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b-Section Divider ORAN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9"/>
            <a:ext cx="12190476" cy="6857143"/>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14"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5"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sp>
        <p:nvSpPr>
          <p:cNvPr id="8" name="Title 1"/>
          <p:cNvSpPr>
            <a:spLocks noGrp="1"/>
          </p:cNvSpPr>
          <p:nvPr>
            <p:ph type="title"/>
          </p:nvPr>
        </p:nvSpPr>
        <p:spPr>
          <a:xfrm>
            <a:off x="531283" y="3429001"/>
            <a:ext cx="7200000" cy="430887"/>
          </a:xfrm>
        </p:spPr>
        <p:txBody>
          <a:bodyPr anchor="t"/>
          <a:lstStyle>
            <a:lvl1pPr algn="l">
              <a:defRPr sz="2800" b="1" cap="none" baseline="0">
                <a:solidFill>
                  <a:schemeClr val="bg1"/>
                </a:solidFill>
              </a:defRPr>
            </a:lvl1pPr>
          </a:lstStyle>
          <a:p>
            <a:r>
              <a:rPr lang="en-US"/>
              <a:t>Click to edit Master title style</a:t>
            </a:r>
            <a:endParaRPr lang="en-GB" dirty="0"/>
          </a:p>
        </p:txBody>
      </p:sp>
      <p:cxnSp>
        <p:nvCxnSpPr>
          <p:cNvPr id="11" name="Straight Connector 10"/>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42272"/>
      </p:ext>
    </p:extLst>
  </p:cSld>
  <p:clrMapOvr>
    <a:masterClrMapping/>
  </p:clrMapOvr>
  <p:extLst>
    <p:ext uri="{DCECCB84-F9BA-43D5-87BE-67443E8EF086}">
      <p15:sldGuideLst xmlns:p15="http://schemas.microsoft.com/office/powerpoint/2012/main">
        <p15:guide id="1" pos="3840" userDrawn="1">
          <p15:clr>
            <a:srgbClr val="FBAE40"/>
          </p15:clr>
        </p15:guide>
        <p15:guide id="2" pos="4832" userDrawn="1">
          <p15:clr>
            <a:srgbClr val="FBAE40"/>
          </p15:clr>
        </p15:guide>
        <p15:guide id="3"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OPTION 0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27051" y="3776841"/>
            <a:ext cx="5670549" cy="1101514"/>
          </a:xfrm>
        </p:spPr>
        <p:txBody>
          <a:bodyPr vert="horz" lIns="0" tIns="0" rIns="0" bIns="0" rtlCol="0" anchor="t" anchorCtr="0">
            <a:noAutofit/>
          </a:bodyPr>
          <a:lstStyle>
            <a:lvl1pPr>
              <a:lnSpc>
                <a:spcPct val="95000"/>
              </a:lnSpc>
              <a:defRPr lang="en-GB" sz="2600">
                <a:solidFill>
                  <a:schemeClr val="bg2"/>
                </a:solidFill>
                <a:effectLst/>
              </a:defRPr>
            </a:lvl1pPr>
          </a:lstStyle>
          <a:p>
            <a:pPr lvl="0"/>
            <a:r>
              <a:rPr lang="en-US"/>
              <a:t>Click to edit Master title style</a:t>
            </a:r>
            <a:endParaRPr lang="en-GB" dirty="0"/>
          </a:p>
        </p:txBody>
      </p:sp>
      <p:sp>
        <p:nvSpPr>
          <p:cNvPr id="3" name="Subtitle 2"/>
          <p:cNvSpPr>
            <a:spLocks noGrp="1"/>
          </p:cNvSpPr>
          <p:nvPr>
            <p:ph type="subTitle" idx="1"/>
          </p:nvPr>
        </p:nvSpPr>
        <p:spPr>
          <a:xfrm>
            <a:off x="527051" y="4742542"/>
            <a:ext cx="5670549" cy="1494771"/>
          </a:xfrm>
        </p:spPr>
        <p:txBody>
          <a:bodyPr vert="horz" lIns="0" tIns="0" rIns="0" bIns="0" rtlCol="0" anchor="t" anchorCtr="0">
            <a:noAutofit/>
          </a:bodyPr>
          <a:lstStyle>
            <a:lvl1pPr marL="179388" indent="-179388">
              <a:lnSpc>
                <a:spcPct val="95000"/>
              </a:lnSpc>
              <a:spcBef>
                <a:spcPts val="0"/>
              </a:spcBef>
              <a:buNone/>
              <a:defRPr lang="en-GB" sz="1800">
                <a:solidFill>
                  <a:srgbClr val="585858"/>
                </a:solidFill>
                <a:effectLst/>
                <a:latin typeface="+mn-lt"/>
              </a:defRPr>
            </a:lvl1pPr>
          </a:lstStyle>
          <a:p>
            <a:pPr marL="0" lvl="0" indent="0"/>
            <a:r>
              <a:rPr lang="en-US"/>
              <a:t>Click to edit Master subtitle style</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418838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358775" indent="-358775">
              <a:spcBef>
                <a:spcPts val="1800"/>
              </a:spcBef>
              <a:buClr>
                <a:schemeClr val="bg2"/>
              </a:buClr>
              <a:buFont typeface="+mj-lt"/>
              <a:buAutoNum type="arabicPeriod"/>
              <a:defRPr sz="1800" b="0">
                <a:solidFill>
                  <a:schemeClr val="bg2"/>
                </a:solidFill>
              </a:defRPr>
            </a:lvl1pPr>
            <a:lvl2pPr marL="701675" indent="-342900">
              <a:buFont typeface="+mj-lt"/>
              <a:buAutoNum type="arabicPeriod"/>
              <a:defRPr sz="1800">
                <a:solidFill>
                  <a:srgbClr val="585858"/>
                </a:solidFill>
              </a:defRPr>
            </a:lvl2pPr>
            <a:lvl3pPr marL="1060450" indent="-342900">
              <a:buFont typeface="+mj-lt"/>
              <a:buAutoNum type="arabicPeriod"/>
              <a:defRPr sz="1600">
                <a:solidFill>
                  <a:srgbClr val="585858"/>
                </a:solidFill>
              </a:defRPr>
            </a:lvl3pPr>
            <a:lvl4pPr marL="1419225" indent="-342900">
              <a:buFont typeface="+mj-lt"/>
              <a:buAutoNum type="arabicPeriod"/>
              <a:defRPr sz="1600">
                <a:solidFill>
                  <a:srgbClr val="585858"/>
                </a:solidFill>
              </a:defRPr>
            </a:lvl4pPr>
            <a:lvl5pPr marL="1778000" indent="-342900">
              <a:buFont typeface="+mj-lt"/>
              <a:buAutoNum type="arabicPeriod"/>
              <a:defRPr sz="16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solidFill>
                  <a:srgbClr val="585858"/>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Tree>
    <p:extLst>
      <p:ext uri="{BB962C8B-B14F-4D97-AF65-F5344CB8AC3E}">
        <p14:creationId xmlns:p14="http://schemas.microsoft.com/office/powerpoint/2010/main" val="95266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Slide Number Placeholder 5"/>
          <p:cNvSpPr>
            <a:spLocks noGrp="1"/>
          </p:cNvSpPr>
          <p:nvPr>
            <p:ph type="sldNum" sz="quarter" idx="12"/>
          </p:nvPr>
        </p:nvSpPr>
        <p:spPr>
          <a:xfrm>
            <a:off x="11569832" y="6476209"/>
            <a:ext cx="384043" cy="365125"/>
          </a:xfrm>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6379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ullet">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cxnSp>
        <p:nvCxnSpPr>
          <p:cNvPr id="13" name="Straight Connector 12"/>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42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27051" y="1793876"/>
            <a:ext cx="5473699" cy="4518025"/>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1251" y="1793876"/>
            <a:ext cx="5473700" cy="4518025"/>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9" name="Date Placeholder 3"/>
          <p:cNvSpPr>
            <a:spLocks noGrp="1"/>
          </p:cNvSpPr>
          <p:nvPr>
            <p:ph type="dt" sz="half" idx="14"/>
          </p:nvPr>
        </p:nvSpPr>
        <p:spPr>
          <a:xfrm>
            <a:off x="2351254" y="6476209"/>
            <a:ext cx="14714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6" name="Text Placeholder 5"/>
          <p:cNvSpPr>
            <a:spLocks noGrp="1"/>
          </p:cNvSpPr>
          <p:nvPr>
            <p:ph type="body" sz="quarter" idx="15"/>
          </p:nvPr>
        </p:nvSpPr>
        <p:spPr>
          <a:xfrm>
            <a:off x="527051" y="1412876"/>
            <a:ext cx="5473700" cy="377825"/>
          </a:xfrm>
        </p:spPr>
        <p:txBody>
          <a:bodyPr/>
          <a:lstStyle>
            <a:lvl1pPr marL="0" indent="0">
              <a:buNone/>
              <a:defRPr b="1">
                <a:solidFill>
                  <a:schemeClr val="bg2"/>
                </a:solidFill>
              </a:defRPr>
            </a:lvl1pPr>
            <a:lvl2pPr marL="358775" indent="0">
              <a:buNone/>
              <a:defRPr b="1">
                <a:solidFill>
                  <a:schemeClr val="bg2"/>
                </a:solidFill>
              </a:defRPr>
            </a:lvl2pPr>
            <a:lvl3pPr marL="717550" indent="0">
              <a:buNone/>
              <a:defRPr b="1">
                <a:solidFill>
                  <a:schemeClr val="bg2"/>
                </a:solidFill>
              </a:defRPr>
            </a:lvl3pPr>
            <a:lvl4pPr marL="1076325" indent="0">
              <a:buNone/>
              <a:defRPr b="1">
                <a:solidFill>
                  <a:schemeClr val="bg2"/>
                </a:solidFill>
              </a:defRPr>
            </a:lvl4pPr>
            <a:lvl5pPr marL="1435100" indent="0">
              <a:buNone/>
              <a:defRPr b="1">
                <a:solidFill>
                  <a:schemeClr val="bg2"/>
                </a:solidFill>
              </a:defRPr>
            </a:lvl5pPr>
          </a:lstStyle>
          <a:p>
            <a:pPr lvl="0"/>
            <a:r>
              <a:rPr lang="en-US"/>
              <a:t>Click to edit Master text styles</a:t>
            </a:r>
          </a:p>
        </p:txBody>
      </p:sp>
      <p:sp>
        <p:nvSpPr>
          <p:cNvPr id="12" name="Text Placeholder 11"/>
          <p:cNvSpPr>
            <a:spLocks noGrp="1"/>
          </p:cNvSpPr>
          <p:nvPr>
            <p:ph type="body" sz="quarter" idx="16"/>
          </p:nvPr>
        </p:nvSpPr>
        <p:spPr>
          <a:xfrm>
            <a:off x="6197601" y="1412876"/>
            <a:ext cx="5467351" cy="377825"/>
          </a:xfrm>
        </p:spPr>
        <p:txBody>
          <a:bodyPr vert="horz" lIns="0" tIns="0" rIns="0" bIns="0" rtlCol="0" anchor="t" anchorCtr="0">
            <a:noAutofit/>
          </a:bodyPr>
          <a:lstStyle>
            <a:lvl1pPr>
              <a:defRPr lang="en-US" b="1" smtClean="0">
                <a:solidFill>
                  <a:schemeClr val="bg2"/>
                </a:solidFill>
              </a:defRPr>
            </a:lvl1pPr>
            <a:lvl2pPr>
              <a:defRPr lang="en-US" b="1" smtClean="0">
                <a:solidFill>
                  <a:schemeClr val="bg2"/>
                </a:solidFill>
              </a:defRPr>
            </a:lvl2pPr>
            <a:lvl3pPr>
              <a:defRPr lang="en-US" b="1" smtClean="0">
                <a:solidFill>
                  <a:schemeClr val="bg2"/>
                </a:solidFill>
              </a:defRPr>
            </a:lvl3pPr>
            <a:lvl4pPr>
              <a:defRPr lang="en-US" b="1" smtClean="0">
                <a:solidFill>
                  <a:schemeClr val="bg2"/>
                </a:solidFill>
              </a:defRPr>
            </a:lvl4pPr>
            <a:lvl5pPr>
              <a:defRPr lang="en-GB" b="1">
                <a:solidFill>
                  <a:schemeClr val="bg2"/>
                </a:solidFill>
              </a:defRPr>
            </a:lvl5pPr>
          </a:lstStyle>
          <a:p>
            <a:pPr marL="0" lvl="0" indent="0">
              <a:buNone/>
            </a:pPr>
            <a:r>
              <a:rPr lang="en-US"/>
              <a:t>Click to edit Master text styles</a:t>
            </a:r>
          </a:p>
        </p:txBody>
      </p:sp>
    </p:spTree>
    <p:extLst>
      <p:ext uri="{BB962C8B-B14F-4D97-AF65-F5344CB8AC3E}">
        <p14:creationId xmlns:p14="http://schemas.microsoft.com/office/powerpoint/2010/main" val="106870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381" y="360363"/>
            <a:ext cx="9889099" cy="338554"/>
          </a:xfrm>
          <a:prstGeom prst="rect">
            <a:avLst/>
          </a:prstGeom>
        </p:spPr>
        <p:txBody>
          <a:bodyPr vert="horz" wrap="square"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527382" y="1412776"/>
            <a:ext cx="11137237" cy="4896544"/>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2351254" y="6476209"/>
            <a:ext cx="364949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5"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6" name="Slide Number Placeholder 5"/>
          <p:cNvSpPr>
            <a:spLocks noGrp="1"/>
          </p:cNvSpPr>
          <p:nvPr>
            <p:ph type="sldNum" sz="quarter" idx="4"/>
          </p:nvPr>
        </p:nvSpPr>
        <p:spPr>
          <a:xfrm>
            <a:off x="11569832" y="6476209"/>
            <a:ext cx="384043" cy="365125"/>
          </a:xfrm>
          <a:prstGeom prst="rect">
            <a:avLst/>
          </a:prstGeom>
        </p:spPr>
        <p:txBody>
          <a:bodyPr vert="horz" lIns="0" tIns="0" rIns="0" bIns="0" rtlCol="0" anchor="t" anchorCtr="0"/>
          <a:lstStyle>
            <a:lvl1pPr algn="r">
              <a:defRPr sz="800">
                <a:solidFill>
                  <a:schemeClr val="bg1">
                    <a:lumMod val="50000"/>
                  </a:schemeClr>
                </a:solidFill>
              </a:defRPr>
            </a:lvl1pPr>
          </a:lstStyle>
          <a:p>
            <a:fld id="{2FE18977-94FB-415F-B497-03350E8854FC}" type="slidenum">
              <a:rPr lang="en-GB" smtClean="0"/>
              <a:pPr/>
              <a:t>‹#›</a:t>
            </a:fld>
            <a:endParaRPr lang="en-GB" dirty="0"/>
          </a:p>
        </p:txBody>
      </p:sp>
      <p:cxnSp>
        <p:nvCxnSpPr>
          <p:cNvPr id="9" name="Straight Connector 8"/>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8125" y="1082823"/>
            <a:ext cx="117094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3612936875"/>
      </p:ext>
    </p:extLst>
  </p:cSld>
  <p:clrMap bg1="lt1" tx1="dk1" bg2="lt2" tx2="dk2" accent1="accent1" accent2="accent2" accent3="accent3" accent4="accent4" accent5="accent5" accent6="accent6" hlink="hlink" folHlink="folHlink"/>
  <p:sldLayoutIdLst>
    <p:sldLayoutId id="2147483719" r:id="rId1"/>
    <p:sldLayoutId id="2147483678" r:id="rId2"/>
    <p:sldLayoutId id="2147483717" r:id="rId3"/>
    <p:sldLayoutId id="2147483704" r:id="rId4"/>
    <p:sldLayoutId id="2147483715" r:id="rId5"/>
    <p:sldLayoutId id="2147483681" r:id="rId6"/>
    <p:sldLayoutId id="2147483710" r:id="rId7"/>
    <p:sldLayoutId id="2147483718" r:id="rId8"/>
    <p:sldLayoutId id="2147483683" r:id="rId9"/>
    <p:sldLayoutId id="2147483712" r:id="rId10"/>
    <p:sldLayoutId id="2147483684" r:id="rId11"/>
    <p:sldLayoutId id="2147483685" r:id="rId12"/>
    <p:sldLayoutId id="2147483709" r:id="rId13"/>
    <p:sldLayoutId id="2147483700" r:id="rId14"/>
    <p:sldLayoutId id="2147483713" r:id="rId15"/>
  </p:sldLayoutIdLst>
  <p:hf hdr="0"/>
  <p:txStyles>
    <p:titleStyle>
      <a:lvl1pPr algn="l" defTabSz="914400" rtl="0" eaLnBrk="1" latinLnBrk="0" hangingPunct="1">
        <a:spcBef>
          <a:spcPct val="0"/>
        </a:spcBef>
        <a:buNone/>
        <a:defRPr sz="2200" b="1" kern="1200">
          <a:solidFill>
            <a:schemeClr val="accent2"/>
          </a:solidFill>
          <a:latin typeface="+mj-lt"/>
          <a:ea typeface="+mj-ea"/>
          <a:cs typeface="+mj-cs"/>
        </a:defRPr>
      </a:lvl1pPr>
    </p:titleStyle>
    <p:bodyStyle>
      <a:lvl1pPr marL="179388" indent="-179388" algn="l" defTabSz="914400" rtl="0" eaLnBrk="1" latinLnBrk="0" hangingPunct="1">
        <a:spcBef>
          <a:spcPts val="1200"/>
        </a:spcBef>
        <a:buClr>
          <a:schemeClr val="bg2"/>
        </a:buClr>
        <a:buFont typeface="Arial" pitchFamily="34" charset="0"/>
        <a:buChar char="•"/>
        <a:defRPr sz="1600" kern="1200">
          <a:solidFill>
            <a:srgbClr val="585858"/>
          </a:solidFill>
          <a:latin typeface="+mn-lt"/>
          <a:ea typeface="+mn-ea"/>
          <a:cs typeface="+mn-cs"/>
        </a:defRPr>
      </a:lvl1pPr>
      <a:lvl2pPr marL="538163" indent="-179388" algn="l" defTabSz="914400" rtl="0" eaLnBrk="1" latinLnBrk="0" hangingPunct="1">
        <a:spcBef>
          <a:spcPts val="600"/>
        </a:spcBef>
        <a:buFont typeface="Arial" pitchFamily="34" charset="0"/>
        <a:buChar char="–"/>
        <a:defRPr sz="1200" kern="1200">
          <a:solidFill>
            <a:srgbClr val="585858"/>
          </a:solidFill>
          <a:latin typeface="+mn-lt"/>
          <a:ea typeface="+mn-ea"/>
          <a:cs typeface="+mn-cs"/>
        </a:defRPr>
      </a:lvl2pPr>
      <a:lvl3pPr marL="850900" indent="-133350"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3pPr>
      <a:lvl4pPr marL="1236663" indent="-160338"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4pPr>
      <a:lvl5pPr marL="1587500" indent="-152400"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0"/>
            <a:ext cx="9915525" cy="2002899"/>
          </a:xfrm>
          <a:prstGeom prst="rect">
            <a:avLst/>
          </a:prstGeom>
          <a:noFill/>
        </p:spPr>
        <p:txBody>
          <a:bodyPr wrap="square" lIns="0" tIns="0" rIns="0" bIns="0" rtlCol="0">
            <a:noAutofit/>
          </a:bodyPr>
          <a:lstStyle/>
          <a:p>
            <a:r>
              <a:rPr lang="en-US" sz="1600" dirty="0"/>
              <a:t>Playbook: Build a local Clinical Reminder Dialog Template that must be launched in two weeks to the local site  &lt; can we get an actual example project&gt;</a:t>
            </a:r>
          </a:p>
          <a:p>
            <a:endParaRPr lang="en-US" sz="1600" dirty="0"/>
          </a:p>
          <a:p>
            <a:endParaRPr lang="en-US" sz="1600" dirty="0"/>
          </a:p>
          <a:p>
            <a:r>
              <a:rPr lang="en-US" sz="1600" dirty="0"/>
              <a:t>Description: Describes how the customer grid and value management are used in conjunction with UX tools to build and deploy a local Clinical Reminder Dialog Template.</a:t>
            </a:r>
            <a:endParaRPr lang="en-US" sz="1400" dirty="0"/>
          </a:p>
        </p:txBody>
      </p:sp>
    </p:spTree>
    <p:extLst>
      <p:ext uri="{BB962C8B-B14F-4D97-AF65-F5344CB8AC3E}">
        <p14:creationId xmlns:p14="http://schemas.microsoft.com/office/powerpoint/2010/main" val="14250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0"/>
            <a:ext cx="9915525" cy="2002899"/>
          </a:xfrm>
          <a:prstGeom prst="rect">
            <a:avLst/>
          </a:prstGeom>
          <a:noFill/>
        </p:spPr>
        <p:txBody>
          <a:bodyPr wrap="square" lIns="0" tIns="0" rIns="0" bIns="0" rtlCol="0">
            <a:noAutofit/>
          </a:bodyPr>
          <a:lstStyle/>
          <a:p>
            <a:r>
              <a:rPr lang="en-US" sz="1600" dirty="0"/>
              <a:t>Adhering to the Process:</a:t>
            </a:r>
          </a:p>
          <a:p>
            <a:r>
              <a:rPr lang="en-US" sz="1600" dirty="0"/>
              <a:t>It is important to adhere to a process </a:t>
            </a:r>
            <a:r>
              <a:rPr lang="en-US" sz="1600" dirty="0" err="1"/>
              <a:t>bc</a:t>
            </a:r>
            <a:r>
              <a:rPr lang="en-US" sz="1600" dirty="0"/>
              <a:t>…</a:t>
            </a:r>
          </a:p>
          <a:p>
            <a:r>
              <a:rPr lang="en-US" sz="1600" dirty="0"/>
              <a:t>Charting the activities based on your current knowledge e.g., Clear Requirements/Ambiguous Requirements, Prioritized Users/Users = everyone, CAC’s domain knowledge/lack of knowledge, Availability of clinician SME, Time, known/unknown potential barriers</a:t>
            </a:r>
            <a:endParaRPr lang="en-US" sz="1400" dirty="0"/>
          </a:p>
        </p:txBody>
      </p:sp>
      <p:pic>
        <p:nvPicPr>
          <p:cNvPr id="4" name="Picture 3">
            <a:extLst>
              <a:ext uri="{FF2B5EF4-FFF2-40B4-BE49-F238E27FC236}">
                <a16:creationId xmlns:a16="http://schemas.microsoft.com/office/drawing/2014/main" id="{E61FA261-32E4-479A-806E-7FDF70B29F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2756" y="1700272"/>
            <a:ext cx="6848475" cy="3248025"/>
          </a:xfrm>
          <a:prstGeom prst="rect">
            <a:avLst/>
          </a:prstGeom>
          <a:noFill/>
          <a:ln>
            <a:noFill/>
          </a:ln>
        </p:spPr>
      </p:pic>
      <p:sp>
        <p:nvSpPr>
          <p:cNvPr id="5" name="Rectangle 4">
            <a:extLst>
              <a:ext uri="{FF2B5EF4-FFF2-40B4-BE49-F238E27FC236}">
                <a16:creationId xmlns:a16="http://schemas.microsoft.com/office/drawing/2014/main" id="{D3B315E8-7340-458D-9BC2-9160882A39C4}"/>
              </a:ext>
            </a:extLst>
          </p:cNvPr>
          <p:cNvSpPr/>
          <p:nvPr/>
        </p:nvSpPr>
        <p:spPr>
          <a:xfrm>
            <a:off x="1948628" y="5601384"/>
            <a:ext cx="1899472" cy="707886"/>
          </a:xfrm>
          <a:prstGeom prst="rect">
            <a:avLst/>
          </a:prstGeom>
        </p:spPr>
        <p:txBody>
          <a:bodyPr wrap="square">
            <a:spAutoFit/>
          </a:bodyPr>
          <a:lstStyle/>
          <a:p>
            <a:r>
              <a:rPr lang="en-US" sz="1000" dirty="0"/>
              <a:t>Problem Statement (Writing)</a:t>
            </a:r>
          </a:p>
          <a:p>
            <a:r>
              <a:rPr lang="en-US" sz="1000" dirty="0"/>
              <a:t>Interviewing Key Stakeholder</a:t>
            </a:r>
          </a:p>
          <a:p>
            <a:endParaRPr lang="en-US" sz="1000" dirty="0"/>
          </a:p>
          <a:p>
            <a:r>
              <a:rPr lang="en-US" sz="1000" dirty="0">
                <a:solidFill>
                  <a:srgbClr val="FF0000"/>
                </a:solidFill>
              </a:rPr>
              <a:t>How to ID the stakeholders</a:t>
            </a:r>
          </a:p>
        </p:txBody>
      </p:sp>
      <p:sp>
        <p:nvSpPr>
          <p:cNvPr id="6" name="Rectangle 5">
            <a:extLst>
              <a:ext uri="{FF2B5EF4-FFF2-40B4-BE49-F238E27FC236}">
                <a16:creationId xmlns:a16="http://schemas.microsoft.com/office/drawing/2014/main" id="{0FF3B622-978C-45F9-975C-2D57740560B0}"/>
              </a:ext>
            </a:extLst>
          </p:cNvPr>
          <p:cNvSpPr/>
          <p:nvPr/>
        </p:nvSpPr>
        <p:spPr>
          <a:xfrm>
            <a:off x="3707521" y="5601384"/>
            <a:ext cx="1023505" cy="400110"/>
          </a:xfrm>
          <a:prstGeom prst="rect">
            <a:avLst/>
          </a:prstGeom>
        </p:spPr>
        <p:txBody>
          <a:bodyPr wrap="square">
            <a:spAutoFit/>
          </a:bodyPr>
          <a:lstStyle/>
          <a:p>
            <a:r>
              <a:rPr lang="en-US" sz="1000" dirty="0">
                <a:solidFill>
                  <a:srgbClr val="FF0000"/>
                </a:solidFill>
              </a:rPr>
              <a:t>Interview-User</a:t>
            </a:r>
          </a:p>
          <a:p>
            <a:r>
              <a:rPr lang="en-US" sz="1000" dirty="0">
                <a:solidFill>
                  <a:srgbClr val="FF0000"/>
                </a:solidFill>
              </a:rPr>
              <a:t>Observation</a:t>
            </a:r>
          </a:p>
        </p:txBody>
      </p:sp>
      <p:sp>
        <p:nvSpPr>
          <p:cNvPr id="7" name="Rectangle 6">
            <a:extLst>
              <a:ext uri="{FF2B5EF4-FFF2-40B4-BE49-F238E27FC236}">
                <a16:creationId xmlns:a16="http://schemas.microsoft.com/office/drawing/2014/main" id="{E01C29EF-FE9E-4534-AFAA-F371F971FEC2}"/>
              </a:ext>
            </a:extLst>
          </p:cNvPr>
          <p:cNvSpPr/>
          <p:nvPr/>
        </p:nvSpPr>
        <p:spPr>
          <a:xfrm>
            <a:off x="4731026" y="5172075"/>
            <a:ext cx="2079703" cy="400110"/>
          </a:xfrm>
          <a:prstGeom prst="rect">
            <a:avLst/>
          </a:prstGeom>
        </p:spPr>
        <p:txBody>
          <a:bodyPr wrap="square">
            <a:spAutoFit/>
          </a:bodyPr>
          <a:lstStyle/>
          <a:p>
            <a:r>
              <a:rPr lang="en-US" sz="1000" dirty="0"/>
              <a:t>Applied Cognitive Task Analysis</a:t>
            </a:r>
          </a:p>
          <a:p>
            <a:r>
              <a:rPr lang="en-US" sz="1000" dirty="0"/>
              <a:t>Visual Modeling</a:t>
            </a:r>
          </a:p>
        </p:txBody>
      </p:sp>
      <p:sp>
        <p:nvSpPr>
          <p:cNvPr id="8" name="Rectangle 7">
            <a:extLst>
              <a:ext uri="{FF2B5EF4-FFF2-40B4-BE49-F238E27FC236}">
                <a16:creationId xmlns:a16="http://schemas.microsoft.com/office/drawing/2014/main" id="{1FF72A78-C364-4A3F-97B1-EC422FB48EE3}"/>
              </a:ext>
            </a:extLst>
          </p:cNvPr>
          <p:cNvSpPr/>
          <p:nvPr/>
        </p:nvSpPr>
        <p:spPr>
          <a:xfrm>
            <a:off x="6012183" y="5485568"/>
            <a:ext cx="2079703" cy="400110"/>
          </a:xfrm>
          <a:prstGeom prst="rect">
            <a:avLst/>
          </a:prstGeom>
        </p:spPr>
        <p:txBody>
          <a:bodyPr wrap="square">
            <a:spAutoFit/>
          </a:bodyPr>
          <a:lstStyle/>
          <a:p>
            <a:r>
              <a:rPr lang="en-US" sz="1000" dirty="0"/>
              <a:t>Visual Modeling</a:t>
            </a:r>
          </a:p>
          <a:p>
            <a:r>
              <a:rPr lang="en-US" sz="1000" dirty="0"/>
              <a:t>Literature Consultation</a:t>
            </a:r>
          </a:p>
        </p:txBody>
      </p:sp>
      <p:sp>
        <p:nvSpPr>
          <p:cNvPr id="9" name="Rectangle 8">
            <a:extLst>
              <a:ext uri="{FF2B5EF4-FFF2-40B4-BE49-F238E27FC236}">
                <a16:creationId xmlns:a16="http://schemas.microsoft.com/office/drawing/2014/main" id="{052AADE5-95A6-4837-B689-2556F894EAE0}"/>
              </a:ext>
            </a:extLst>
          </p:cNvPr>
          <p:cNvSpPr/>
          <p:nvPr/>
        </p:nvSpPr>
        <p:spPr>
          <a:xfrm>
            <a:off x="4844667" y="6019740"/>
            <a:ext cx="4794633" cy="553998"/>
          </a:xfrm>
          <a:prstGeom prst="rect">
            <a:avLst/>
          </a:prstGeom>
        </p:spPr>
        <p:txBody>
          <a:bodyPr wrap="square">
            <a:spAutoFit/>
          </a:bodyPr>
          <a:lstStyle/>
          <a:p>
            <a:r>
              <a:rPr lang="en-US" sz="1000" dirty="0">
                <a:solidFill>
                  <a:srgbClr val="FF0000"/>
                </a:solidFill>
              </a:rPr>
              <a:t>Heuristic Evaluation</a:t>
            </a:r>
          </a:p>
          <a:p>
            <a:r>
              <a:rPr lang="en-US" sz="1000" dirty="0"/>
              <a:t>Usability Test – Formative (time constraints may not lend for this)</a:t>
            </a:r>
          </a:p>
          <a:p>
            <a:r>
              <a:rPr lang="en-US" sz="1000" dirty="0"/>
              <a:t>Keystroke Level Modeling (KLM)</a:t>
            </a:r>
          </a:p>
        </p:txBody>
      </p:sp>
      <p:sp>
        <p:nvSpPr>
          <p:cNvPr id="10" name="Rectangle 9">
            <a:extLst>
              <a:ext uri="{FF2B5EF4-FFF2-40B4-BE49-F238E27FC236}">
                <a16:creationId xmlns:a16="http://schemas.microsoft.com/office/drawing/2014/main" id="{8F677CF0-90EF-4C4C-A7D5-B50BB3BF7477}"/>
              </a:ext>
            </a:extLst>
          </p:cNvPr>
          <p:cNvSpPr/>
          <p:nvPr/>
        </p:nvSpPr>
        <p:spPr>
          <a:xfrm>
            <a:off x="7559597" y="5544891"/>
            <a:ext cx="2079703" cy="246221"/>
          </a:xfrm>
          <a:prstGeom prst="rect">
            <a:avLst/>
          </a:prstGeom>
        </p:spPr>
        <p:txBody>
          <a:bodyPr wrap="square">
            <a:spAutoFit/>
          </a:bodyPr>
          <a:lstStyle/>
          <a:p>
            <a:r>
              <a:rPr lang="en-US" sz="1000" dirty="0"/>
              <a:t>User Survey – Questionnaire</a:t>
            </a:r>
          </a:p>
        </p:txBody>
      </p:sp>
      <p:cxnSp>
        <p:nvCxnSpPr>
          <p:cNvPr id="12" name="Straight Connector 11">
            <a:extLst>
              <a:ext uri="{FF2B5EF4-FFF2-40B4-BE49-F238E27FC236}">
                <a16:creationId xmlns:a16="http://schemas.microsoft.com/office/drawing/2014/main" id="{9B7A886C-F0AB-467F-AAAE-834A447382D0}"/>
              </a:ext>
            </a:extLst>
          </p:cNvPr>
          <p:cNvCxnSpPr/>
          <p:nvPr/>
        </p:nvCxnSpPr>
        <p:spPr>
          <a:xfrm>
            <a:off x="2552700" y="3762375"/>
            <a:ext cx="0" cy="184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FAD317-5EC3-498C-91B7-BB2CA9FFD5B6}"/>
              </a:ext>
            </a:extLst>
          </p:cNvPr>
          <p:cNvCxnSpPr/>
          <p:nvPr/>
        </p:nvCxnSpPr>
        <p:spPr>
          <a:xfrm>
            <a:off x="3981450" y="3772145"/>
            <a:ext cx="0" cy="184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3878DF-BA9D-41E9-B588-1111DD1A8172}"/>
              </a:ext>
            </a:extLst>
          </p:cNvPr>
          <p:cNvCxnSpPr>
            <a:cxnSpLocks/>
          </p:cNvCxnSpPr>
          <p:nvPr/>
        </p:nvCxnSpPr>
        <p:spPr>
          <a:xfrm>
            <a:off x="5010150" y="2504830"/>
            <a:ext cx="0" cy="2762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8895A-245A-4495-8BE0-744978417CD6}"/>
              </a:ext>
            </a:extLst>
          </p:cNvPr>
          <p:cNvCxnSpPr>
            <a:cxnSpLocks/>
          </p:cNvCxnSpPr>
          <p:nvPr/>
        </p:nvCxnSpPr>
        <p:spPr>
          <a:xfrm>
            <a:off x="5067300" y="4524375"/>
            <a:ext cx="0" cy="1495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026AB8-9D9C-43F5-8086-1D5A4BB48C6E}"/>
              </a:ext>
            </a:extLst>
          </p:cNvPr>
          <p:cNvCxnSpPr>
            <a:cxnSpLocks/>
          </p:cNvCxnSpPr>
          <p:nvPr/>
        </p:nvCxnSpPr>
        <p:spPr>
          <a:xfrm>
            <a:off x="6191250" y="3762375"/>
            <a:ext cx="0" cy="183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0890B0-6A45-4689-8B6D-BC79C8D7F998}"/>
              </a:ext>
            </a:extLst>
          </p:cNvPr>
          <p:cNvCxnSpPr>
            <a:cxnSpLocks/>
          </p:cNvCxnSpPr>
          <p:nvPr/>
        </p:nvCxnSpPr>
        <p:spPr>
          <a:xfrm>
            <a:off x="7614150" y="3733176"/>
            <a:ext cx="0" cy="183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2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Plan</a:t>
            </a:r>
          </a:p>
          <a:p>
            <a:r>
              <a:rPr lang="en-US" sz="1600" dirty="0"/>
              <a:t>Identify quality objectives for usability and communicate with relevant project stakeholders. Define Process outcomes, and identify the activities and resources required for the project are identified. Define value propositions are defined. </a:t>
            </a:r>
          </a:p>
          <a:p>
            <a:endParaRPr lang="en-US" sz="1600" dirty="0"/>
          </a:p>
          <a:p>
            <a:r>
              <a:rPr lang="en-US" sz="1600" dirty="0"/>
              <a:t>Define the project’s value proposition, how it will be measured and who will provide feedback. </a:t>
            </a:r>
          </a:p>
          <a:p>
            <a:endParaRPr lang="en-US" sz="1600" dirty="0"/>
          </a:p>
          <a:p>
            <a:r>
              <a:rPr lang="en-US" sz="1600" dirty="0"/>
              <a:t>Methods: </a:t>
            </a:r>
          </a:p>
          <a:p>
            <a:pPr marL="285750" indent="-285750">
              <a:buFont typeface="Arial" panose="020B0604020202020204" pitchFamily="34" charset="0"/>
              <a:buChar char="•"/>
            </a:pPr>
            <a:r>
              <a:rPr lang="en-US" sz="1600" dirty="0"/>
              <a:t>Problem Statement (Writing)</a:t>
            </a:r>
          </a:p>
          <a:p>
            <a:pPr marL="285750" indent="-285750">
              <a:buFont typeface="Arial" panose="020B0604020202020204" pitchFamily="34" charset="0"/>
              <a:buChar char="•"/>
            </a:pPr>
            <a:r>
              <a:rPr lang="en-US" sz="1600" dirty="0"/>
              <a:t>Interviewing Key Stakeholder</a:t>
            </a:r>
          </a:p>
          <a:p>
            <a:endParaRPr lang="en-US" sz="1600" dirty="0"/>
          </a:p>
          <a:p>
            <a:r>
              <a:rPr lang="en-US" sz="1600" dirty="0"/>
              <a:t>Deliverables: Value Statement + Metrics, the Customer Grid, and Usability Specifications</a:t>
            </a:r>
          </a:p>
          <a:p>
            <a:pPr marL="285750" indent="-285750">
              <a:buFont typeface="Arial" panose="020B0604020202020204" pitchFamily="34" charset="0"/>
              <a:buChar char="•"/>
            </a:pPr>
            <a:r>
              <a:rPr lang="en-US" sz="1600" dirty="0"/>
              <a:t>Customer Grid – outlining the goals and measures for the template</a:t>
            </a:r>
          </a:p>
          <a:p>
            <a:pPr marL="285750" indent="-285750">
              <a:buFont typeface="Arial" panose="020B0604020202020204" pitchFamily="34" charset="0"/>
              <a:buChar char="•"/>
            </a:pPr>
            <a:r>
              <a:rPr lang="en-US" sz="1600" dirty="0"/>
              <a:t>Mapping Business Goal t the Key Quality measures</a:t>
            </a:r>
          </a:p>
          <a:p>
            <a:pPr marL="285750" indent="-285750">
              <a:buFont typeface="Arial" panose="020B0604020202020204" pitchFamily="34" charset="0"/>
              <a:buChar char="•"/>
            </a:pPr>
            <a:r>
              <a:rPr lang="en-US" sz="1600" dirty="0"/>
              <a:t>Usability Specification Table</a:t>
            </a:r>
          </a:p>
          <a:p>
            <a:endParaRPr lang="en-US" sz="1600" dirty="0"/>
          </a:p>
        </p:txBody>
      </p:sp>
    </p:spTree>
    <p:extLst>
      <p:ext uri="{BB962C8B-B14F-4D97-AF65-F5344CB8AC3E}">
        <p14:creationId xmlns:p14="http://schemas.microsoft.com/office/powerpoint/2010/main" val="10644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Understand</a:t>
            </a:r>
          </a:p>
          <a:p>
            <a:r>
              <a:rPr lang="en-US" sz="1600" dirty="0"/>
              <a:t>Understanding the characteristics of the actual or intended user groups, including their tasks and goals, is key. In addition, the operational environment of the system, including the factors that affect the performance of the users, is described in sufficient detail to support the design activities. </a:t>
            </a:r>
          </a:p>
          <a:p>
            <a:r>
              <a:rPr lang="en-US" sz="1600" dirty="0"/>
              <a:t>Identify user needs and context of use. </a:t>
            </a:r>
          </a:p>
          <a:p>
            <a:endParaRPr lang="en-US" sz="1600" dirty="0"/>
          </a:p>
          <a:p>
            <a:r>
              <a:rPr lang="en-US" sz="1600" dirty="0"/>
              <a:t>Methods: </a:t>
            </a:r>
          </a:p>
          <a:p>
            <a:pPr marL="285750" indent="-285750">
              <a:buFont typeface="Arial" panose="020B0604020202020204" pitchFamily="34" charset="0"/>
              <a:buChar char="•"/>
            </a:pPr>
            <a:r>
              <a:rPr lang="en-US" sz="1600" dirty="0"/>
              <a:t>Interview-User</a:t>
            </a:r>
          </a:p>
          <a:p>
            <a:pPr marL="285750" indent="-285750">
              <a:buFont typeface="Arial" panose="020B0604020202020204" pitchFamily="34" charset="0"/>
              <a:buChar char="•"/>
            </a:pPr>
            <a:r>
              <a:rPr lang="en-US" sz="1600" dirty="0"/>
              <a:t>Observation</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415706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Specify</a:t>
            </a:r>
          </a:p>
          <a:p>
            <a:r>
              <a:rPr lang="en-US" sz="1600" dirty="0"/>
              <a:t>Building on the value proposition from the Plan phase and user goals defined in the Understand phase, the Specify phase is where user requirements are precisely stated. These include the interaction requirements for users to achieve their intended outcomes, including the necessary information, choices, and inputs.</a:t>
            </a:r>
          </a:p>
          <a:p>
            <a:r>
              <a:rPr lang="en-US" sz="1600" dirty="0"/>
              <a:t>Incorporate various understandings into prescribed user requirements and interactions with system</a:t>
            </a:r>
          </a:p>
          <a:p>
            <a:endParaRPr lang="en-US" sz="1600" dirty="0"/>
          </a:p>
          <a:p>
            <a:r>
              <a:rPr lang="en-US" sz="1600" dirty="0"/>
              <a:t>Methods: </a:t>
            </a:r>
          </a:p>
          <a:p>
            <a:pPr marL="285750" indent="-285750">
              <a:buFont typeface="Arial" panose="020B0604020202020204" pitchFamily="34" charset="0"/>
              <a:buChar char="•"/>
            </a:pPr>
            <a:r>
              <a:rPr lang="en-US" sz="1600" dirty="0"/>
              <a:t>Applied Cognitive Task Analysis</a:t>
            </a:r>
          </a:p>
          <a:p>
            <a:pPr marL="285750" indent="-285750">
              <a:buFont typeface="Arial" panose="020B0604020202020204" pitchFamily="34" charset="0"/>
              <a:buChar char="•"/>
            </a:pPr>
            <a:r>
              <a:rPr lang="en-US" sz="1600" dirty="0"/>
              <a:t>Visual Modeling</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276308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Produce</a:t>
            </a:r>
          </a:p>
          <a:p>
            <a:r>
              <a:rPr lang="en-US" sz="1600" dirty="0"/>
              <a:t>In the Produce phase, the user-system interaction is designed to address the high-level human-centered quality objectives. This phase includes the creation of an interface design solution that implements one or more user’s requirements that support tasks defined in the context of use description. The design will evolve from insights in the abstract into potential solutions, while iterating on prototypes and narrowing down the solution options. </a:t>
            </a:r>
          </a:p>
          <a:p>
            <a:r>
              <a:rPr lang="en-US" sz="1600" dirty="0"/>
              <a:t>Create design prototypes which are repeatedly evaluated as they evolve from general concepts to specific solutions</a:t>
            </a:r>
          </a:p>
          <a:p>
            <a:endParaRPr lang="en-US" sz="1600" dirty="0"/>
          </a:p>
          <a:p>
            <a:r>
              <a:rPr lang="en-US" sz="1600" dirty="0"/>
              <a:t>Methods: </a:t>
            </a:r>
          </a:p>
          <a:p>
            <a:pPr marL="285750" indent="-285750">
              <a:buFont typeface="Arial" panose="020B0604020202020204" pitchFamily="34" charset="0"/>
              <a:buChar char="•"/>
            </a:pPr>
            <a:r>
              <a:rPr lang="en-US" sz="1600" dirty="0"/>
              <a:t>Visual Modeling</a:t>
            </a:r>
          </a:p>
          <a:p>
            <a:pPr marL="285750" indent="-285750">
              <a:buFont typeface="Arial" panose="020B0604020202020204" pitchFamily="34" charset="0"/>
              <a:buChar char="•"/>
            </a:pPr>
            <a:r>
              <a:rPr lang="en-US" sz="1600" dirty="0"/>
              <a:t>Literature Consultation</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403980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Evaluate</a:t>
            </a:r>
          </a:p>
          <a:p>
            <a:r>
              <a:rPr lang="en-US" sz="1600" dirty="0"/>
              <a:t>The evolving solution for user-system interaction is tested on end users during the Evaluate phase to determine if the design meets the user requirements and the initial value proposition. The team defines the relevant user profiles and tasks, as well as the context of use, for the portion of the solution that is being evaluated. The Evaluate phase is repeated on the evolving design solutions until the defined value proposition is achieved. User feedback is used to improve the solution throughout the development life cycle, particularly with respect to the results of earlier phases in the UX process.</a:t>
            </a:r>
          </a:p>
          <a:p>
            <a:endParaRPr lang="en-US" sz="1600" dirty="0"/>
          </a:p>
          <a:p>
            <a:r>
              <a:rPr lang="en-US" sz="1600" dirty="0"/>
              <a:t>Iteratively test evolving produced solutions with end users</a:t>
            </a:r>
          </a:p>
          <a:p>
            <a:endParaRPr lang="en-US" sz="1600" dirty="0"/>
          </a:p>
          <a:p>
            <a:r>
              <a:rPr lang="en-US" sz="1600" dirty="0"/>
              <a:t>Methods: </a:t>
            </a:r>
          </a:p>
          <a:p>
            <a:pPr marL="285750" indent="-285750">
              <a:buFont typeface="Arial" panose="020B0604020202020204" pitchFamily="34" charset="0"/>
              <a:buChar char="•"/>
            </a:pPr>
            <a:r>
              <a:rPr lang="en-US" sz="1600" dirty="0"/>
              <a:t>Heuristic Evaluation</a:t>
            </a:r>
          </a:p>
          <a:p>
            <a:pPr marL="285750" indent="-285750">
              <a:buFont typeface="Arial" panose="020B0604020202020204" pitchFamily="34" charset="0"/>
              <a:buChar char="•"/>
            </a:pPr>
            <a:r>
              <a:rPr lang="en-US" sz="1600" dirty="0"/>
              <a:t>Usability Test – Formative</a:t>
            </a:r>
          </a:p>
          <a:p>
            <a:pPr marL="285750" indent="-285750">
              <a:buFont typeface="Arial" panose="020B0604020202020204" pitchFamily="34" charset="0"/>
              <a:buChar char="•"/>
            </a:pPr>
            <a:r>
              <a:rPr lang="en-US" sz="1600" dirty="0"/>
              <a:t>Keystroke Level Modeling (KLM)</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165122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Measure</a:t>
            </a:r>
          </a:p>
          <a:p>
            <a:r>
              <a:rPr lang="en-US" dirty="0"/>
              <a:t>When the solution meets the initial value propositions, the product is made available for use to the intended VA audience and the Measure phase continues to evaluate whether the desired value is being achieved in the users’ dynamic natural environments. As context of use and other external factors change, the design is continuously tested to determine if the value proposition is still being achieved and to inform future versions of the product.</a:t>
            </a:r>
          </a:p>
          <a:p>
            <a:r>
              <a:rPr lang="en-US" sz="1600" dirty="0"/>
              <a:t> </a:t>
            </a:r>
          </a:p>
          <a:p>
            <a:endParaRPr lang="en-US" sz="1600" dirty="0"/>
          </a:p>
          <a:p>
            <a:r>
              <a:rPr lang="en-US" sz="1600" dirty="0"/>
              <a:t>Continuously monitor user behavior with deployed product and get their feedback in order to improve the deign going forward</a:t>
            </a:r>
          </a:p>
          <a:p>
            <a:endParaRPr lang="en-US" sz="1600" dirty="0"/>
          </a:p>
          <a:p>
            <a:r>
              <a:rPr lang="en-US" sz="1600" dirty="0"/>
              <a:t>Methods: </a:t>
            </a:r>
          </a:p>
          <a:p>
            <a:pPr marL="285750" indent="-285750">
              <a:buFont typeface="Arial" panose="020B0604020202020204" pitchFamily="34" charset="0"/>
              <a:buChar char="•"/>
            </a:pPr>
            <a:r>
              <a:rPr lang="en-US" sz="1600" dirty="0"/>
              <a:t>User Survey – Questionnaire</a:t>
            </a:r>
          </a:p>
          <a:p>
            <a:endParaRPr lang="en-US" sz="1600" dirty="0"/>
          </a:p>
          <a:p>
            <a:endParaRPr lang="en-US" sz="1600" dirty="0"/>
          </a:p>
          <a:p>
            <a:r>
              <a:rPr lang="en-US" sz="1600" dirty="0"/>
              <a:t>Deliverables: </a:t>
            </a:r>
          </a:p>
          <a:p>
            <a:endParaRPr lang="en-US" sz="1600" dirty="0"/>
          </a:p>
        </p:txBody>
      </p:sp>
    </p:spTree>
    <p:extLst>
      <p:ext uri="{BB962C8B-B14F-4D97-AF65-F5344CB8AC3E}">
        <p14:creationId xmlns:p14="http://schemas.microsoft.com/office/powerpoint/2010/main" val="116028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34687"/>
      </p:ext>
    </p:extLst>
  </p:cSld>
  <p:clrMapOvr>
    <a:masterClrMapping/>
  </p:clrMapOvr>
</p:sld>
</file>

<file path=ppt/theme/theme1.xml><?xml version="1.0" encoding="utf-8"?>
<a:theme xmlns:a="http://schemas.openxmlformats.org/drawingml/2006/main" name="UserView Theme">
  <a:themeElements>
    <a:clrScheme name="Custom 2">
      <a:dk1>
        <a:srgbClr val="585858"/>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smtClean="0"/>
        </a:defPPr>
      </a:lstStyle>
    </a:txDef>
  </a:objectDefaults>
  <a:extraClrSchemeLst/>
  <a:extLst>
    <a:ext uri="{05A4C25C-085E-4340-85A3-A5531E510DB2}">
      <thm15:themeFamily xmlns:thm15="http://schemas.microsoft.com/office/thememl/2012/main" name="UserView Theme" id="{52EE5D9C-3401-4A7A-8EC2-392A01F2A5D9}" vid="{62C4345E-275D-484E-AEDB-EF76DE3E04F8}"/>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738</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UserView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2020-04-28T02:01:30Z</dcterms:created>
  <dcterms:modified xsi:type="dcterms:W3CDTF">2020-05-04T18:20:09Z</dcterms:modified>
</cp:coreProperties>
</file>