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5" r:id="rId1"/>
    <p:sldMasterId id="2147483733" r:id="rId2"/>
  </p:sldMasterIdLst>
  <p:sldIdLst>
    <p:sldId id="256" r:id="rId3"/>
    <p:sldId id="257" r:id="rId4"/>
    <p:sldId id="258" r:id="rId5"/>
    <p:sldId id="259" r:id="rId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3408" userDrawn="1">
          <p15:clr>
            <a:srgbClr val="A4A3A4"/>
          </p15:clr>
        </p15:guide>
        <p15:guide id="4" orient="horz" pos="360" userDrawn="1">
          <p15:clr>
            <a:srgbClr val="A4A3A4"/>
          </p15:clr>
        </p15:guide>
        <p15:guide id="5" pos="7348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3904" userDrawn="1">
          <p15:clr>
            <a:srgbClr val="A4A3A4"/>
          </p15:clr>
        </p15:guide>
        <p15:guide id="8" pos="3780" userDrawn="1">
          <p15:clr>
            <a:srgbClr val="A4A3A4"/>
          </p15:clr>
        </p15:guide>
        <p15:guide id="9" pos="7532" userDrawn="1">
          <p15:clr>
            <a:srgbClr val="A4A3A4"/>
          </p15:clr>
        </p15:guide>
        <p15:guide id="10" pos="128" userDrawn="1">
          <p15:clr>
            <a:srgbClr val="A4A3A4"/>
          </p15:clr>
        </p15:guide>
        <p15:guide id="11" pos="4288" userDrawn="1">
          <p15:clr>
            <a:srgbClr val="A4A3A4"/>
          </p15:clr>
        </p15:guide>
        <p15:guide id="12" pos="6560" userDrawn="1">
          <p15:clr>
            <a:srgbClr val="A4A3A4"/>
          </p15:clr>
        </p15:guide>
        <p15:guide id="13" pos="1184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890" userDrawn="1">
          <p15:clr>
            <a:srgbClr val="A4A3A4"/>
          </p15:clr>
        </p15:guide>
        <p15:guide id="16" orient="horz" pos="3976" userDrawn="1">
          <p15:clr>
            <a:srgbClr val="A4A3A4"/>
          </p15:clr>
        </p15:guide>
        <p15:guide id="17" orient="horz" pos="273" userDrawn="1">
          <p15:clr>
            <a:srgbClr val="A4A3A4"/>
          </p15:clr>
        </p15:guide>
        <p15:guide id="18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23" y="198"/>
      </p:cViewPr>
      <p:guideLst>
        <p:guide orient="horz" pos="768"/>
        <p:guide orient="horz" pos="3974"/>
        <p:guide orient="horz" pos="3408"/>
        <p:guide orient="horz" pos="360"/>
        <p:guide pos="7348"/>
        <p:guide pos="332"/>
        <p:guide pos="3904"/>
        <p:guide pos="3780"/>
        <p:guide pos="7532"/>
        <p:guide pos="128"/>
        <p:guide pos="4288"/>
        <p:guide pos="6560"/>
        <p:guide pos="1184"/>
        <p:guide orient="horz" pos="2160"/>
        <p:guide orient="horz" pos="890"/>
        <p:guide orient="horz" pos="3976"/>
        <p:guide orient="horz" pos="273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8125" y="6388896"/>
            <a:ext cx="2897451" cy="0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02783" y="4581529"/>
            <a:ext cx="7200000" cy="404663"/>
          </a:xfrm>
        </p:spPr>
        <p:txBody>
          <a:bodyPr anchor="t"/>
          <a:lstStyle>
            <a:lvl1pPr algn="l">
              <a:lnSpc>
                <a:spcPct val="150000"/>
              </a:lnSpc>
              <a:defRPr sz="2000" b="1" cap="none" baseline="0">
                <a:solidFill>
                  <a:srgbClr val="FF66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2" y="1784351"/>
            <a:ext cx="5473699" cy="45275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>
                <a:solidFill>
                  <a:srgbClr val="585858"/>
                </a:solidFill>
              </a:defRPr>
            </a:lvl1pPr>
            <a:lvl2pPr>
              <a:defRPr lang="en-US" smtClean="0">
                <a:solidFill>
                  <a:srgbClr val="585858"/>
                </a:solidFill>
              </a:defRPr>
            </a:lvl2pPr>
            <a:lvl3pPr>
              <a:defRPr lang="en-US" smtClean="0">
                <a:solidFill>
                  <a:srgbClr val="585858"/>
                </a:solidFill>
              </a:defRPr>
            </a:lvl3pPr>
            <a:lvl4pPr>
              <a:defRPr lang="en-US" smtClean="0">
                <a:solidFill>
                  <a:srgbClr val="585858"/>
                </a:solidFill>
              </a:defRPr>
            </a:lvl4pPr>
            <a:lvl5pPr>
              <a:defRPr lang="en-GB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351255" y="6476211"/>
            <a:ext cx="14460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97602" y="1414463"/>
            <a:ext cx="5467351" cy="4100512"/>
          </a:xfrm>
          <a:solidFill>
            <a:schemeClr val="tx2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051" y="1412875"/>
            <a:ext cx="5473700" cy="368300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  <a:lvl2pPr marL="358775" indent="0">
              <a:buNone/>
              <a:defRPr b="1">
                <a:solidFill>
                  <a:schemeClr val="bg2"/>
                </a:solidFill>
              </a:defRPr>
            </a:lvl2pPr>
            <a:lvl3pPr marL="717550" indent="0">
              <a:buNone/>
              <a:defRPr b="1">
                <a:solidFill>
                  <a:schemeClr val="bg2"/>
                </a:solidFill>
              </a:defRPr>
            </a:lvl3pPr>
            <a:lvl4pPr marL="1076325" indent="0">
              <a:buNone/>
              <a:defRPr b="1">
                <a:solidFill>
                  <a:schemeClr val="bg2"/>
                </a:solidFill>
              </a:defRPr>
            </a:lvl4pPr>
            <a:lvl5pPr marL="1435100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solidFill>
                  <a:srgbClr val="585858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5" y="6476211"/>
            <a:ext cx="14460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57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8125" y="6388896"/>
            <a:ext cx="2897451" cy="0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9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125" y="1082823"/>
            <a:ext cx="1170940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520349" y="1414462"/>
            <a:ext cx="11142135" cy="4700588"/>
          </a:xfr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65" y="360113"/>
            <a:ext cx="676657" cy="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7052" y="4164014"/>
            <a:ext cx="8489949" cy="398462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>
              <a:buNone/>
              <a:defRPr lang="en-GB" sz="1200" dirty="0">
                <a:solidFill>
                  <a:srgbClr val="585858"/>
                </a:solidFill>
                <a:latin typeface="+mj-lt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65" y="360113"/>
            <a:ext cx="676657" cy="43586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1283" y="3429004"/>
            <a:ext cx="7200000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585858"/>
                </a:solidFill>
              </a:rPr>
              <a:t>Click to edit Master </a:t>
            </a:r>
            <a:r>
              <a:rPr lang="en-US" sz="2800" dirty="0"/>
              <a:t>title style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248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8125" y="6388896"/>
            <a:ext cx="2897451" cy="0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1102783" y="5169936"/>
            <a:ext cx="7200000" cy="7968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200" b="1" kern="1200" cap="none" baseline="0">
                <a:solidFill>
                  <a:srgbClr val="FF66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85858"/>
                </a:solidFill>
              </a:rPr>
              <a:t>JBarnes@User-View.com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85858"/>
                </a:solidFill>
              </a:rPr>
              <a:t>www.User-View.com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85858"/>
                </a:solidFill>
              </a:rPr>
              <a:t>919.697.5329</a:t>
            </a:r>
            <a:endParaRPr lang="en-GB" sz="1200" b="0" dirty="0">
              <a:solidFill>
                <a:srgbClr val="58585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348" y="46209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FF6600"/>
                </a:solidFill>
              </a:rPr>
              <a:t>Janey Barnes, PhD</a:t>
            </a:r>
            <a:br>
              <a:rPr lang="en-US" sz="1200" b="1" dirty="0">
                <a:solidFill>
                  <a:srgbClr val="FF6600"/>
                </a:solidFill>
              </a:rPr>
            </a:br>
            <a:r>
              <a:rPr lang="en-US" sz="1200" b="1" dirty="0">
                <a:solidFill>
                  <a:srgbClr val="FF6600"/>
                </a:solidFill>
              </a:rPr>
              <a:t>Human Factors Specialist</a:t>
            </a:r>
          </a:p>
        </p:txBody>
      </p:sp>
    </p:spTree>
    <p:extLst>
      <p:ext uri="{BB962C8B-B14F-4D97-AF65-F5344CB8AC3E}">
        <p14:creationId xmlns:p14="http://schemas.microsoft.com/office/powerpoint/2010/main" val="31750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10515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1059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433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08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2" y="3776841"/>
            <a:ext cx="5670549" cy="11015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5000"/>
              </a:lnSpc>
              <a:defRPr lang="en-GB" sz="2600">
                <a:solidFill>
                  <a:schemeClr val="accent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52" y="4742544"/>
            <a:ext cx="5670549" cy="1494771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585858"/>
                </a:solidFill>
                <a:effectLst/>
                <a:latin typeface="+mn-lt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11" y="381000"/>
            <a:ext cx="285292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9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913270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75751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62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095498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98263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65681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09693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02783" y="4581529"/>
            <a:ext cx="7200000" cy="404663"/>
          </a:xfrm>
        </p:spPr>
        <p:txBody>
          <a:bodyPr anchor="t"/>
          <a:lstStyle>
            <a:lvl1pPr algn="l">
              <a:lnSpc>
                <a:spcPct val="150000"/>
              </a:lnSpc>
              <a:defRPr sz="2000" b="1" cap="none" baseline="0">
                <a:solidFill>
                  <a:srgbClr val="FF66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4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833" y="6476211"/>
            <a:ext cx="384043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solidFill>
                  <a:srgbClr val="1C1C1C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3" y="6476211"/>
            <a:ext cx="14587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7051" y="1414466"/>
            <a:ext cx="11137900" cy="4897437"/>
          </a:xfrm>
        </p:spPr>
        <p:txBody>
          <a:bodyPr/>
          <a:lstStyle>
            <a:lvl1pPr>
              <a:spcBef>
                <a:spcPts val="2400"/>
              </a:spcBef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585858"/>
                </a:solidFill>
              </a:defRPr>
            </a:lvl2pPr>
            <a:lvl3pPr>
              <a:defRPr sz="1800">
                <a:solidFill>
                  <a:srgbClr val="585858"/>
                </a:solidFill>
              </a:defRPr>
            </a:lvl3pPr>
            <a:lvl4pPr>
              <a:defRPr sz="1800">
                <a:solidFill>
                  <a:srgbClr val="585858"/>
                </a:solidFill>
              </a:defRPr>
            </a:lvl4pPr>
            <a:lvl5pPr>
              <a:defRPr sz="1800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11" y="381000"/>
            <a:ext cx="2852928" cy="4572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38125" y="1082823"/>
            <a:ext cx="11709400" cy="0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" y="431"/>
            <a:ext cx="12190476" cy="68571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6" y="6476211"/>
            <a:ext cx="143393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283" y="3429003"/>
            <a:ext cx="7200000" cy="430887"/>
          </a:xfrm>
        </p:spPr>
        <p:txBody>
          <a:bodyPr anchor="t"/>
          <a:lstStyle>
            <a:lvl1pPr algn="l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42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832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OPTIO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2" y="3776841"/>
            <a:ext cx="5670549" cy="11015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5000"/>
              </a:lnSpc>
              <a:defRPr lang="en-GB" sz="26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52" y="4742544"/>
            <a:ext cx="5670549" cy="1494771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585858"/>
                </a:solidFill>
                <a:effectLst/>
                <a:latin typeface="+mn-lt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11" y="381000"/>
            <a:ext cx="285292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8775" indent="-358775">
              <a:spcBef>
                <a:spcPts val="1800"/>
              </a:spcBef>
              <a:buClr>
                <a:schemeClr val="bg2"/>
              </a:buClr>
              <a:buFont typeface="+mj-lt"/>
              <a:buAutoNum type="arabicPeriod"/>
              <a:defRPr sz="1800" b="0">
                <a:solidFill>
                  <a:schemeClr val="bg2"/>
                </a:solidFill>
              </a:defRPr>
            </a:lvl1pPr>
            <a:lvl2pPr marL="701675" indent="-342900">
              <a:buFont typeface="+mj-lt"/>
              <a:buAutoNum type="arabicPeriod"/>
              <a:defRPr sz="1800">
                <a:solidFill>
                  <a:srgbClr val="585858"/>
                </a:solidFill>
              </a:defRPr>
            </a:lvl2pPr>
            <a:lvl3pPr marL="1060450" indent="-342900">
              <a:buFont typeface="+mj-lt"/>
              <a:buAutoNum type="arabicPeriod"/>
              <a:defRPr sz="1600">
                <a:solidFill>
                  <a:srgbClr val="585858"/>
                </a:solidFill>
              </a:defRPr>
            </a:lvl3pPr>
            <a:lvl4pPr marL="1419225" indent="-342900">
              <a:buFont typeface="+mj-lt"/>
              <a:buAutoNum type="arabicPeriod"/>
              <a:defRPr sz="1600">
                <a:solidFill>
                  <a:srgbClr val="585858"/>
                </a:solidFill>
              </a:defRPr>
            </a:lvl4pPr>
            <a:lvl5pPr marL="1778000" indent="-342900">
              <a:buFont typeface="+mj-lt"/>
              <a:buAutoNum type="arabicPeriod"/>
              <a:defRPr sz="1600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833" y="6476211"/>
            <a:ext cx="384043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solidFill>
                  <a:srgbClr val="585858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3" y="6476211"/>
            <a:ext cx="14587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6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833" y="6476211"/>
            <a:ext cx="384043" cy="365125"/>
          </a:xfrm>
        </p:spPr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3" y="6476211"/>
            <a:ext cx="14587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7051" y="1414466"/>
            <a:ext cx="11137900" cy="4897437"/>
          </a:xfrm>
        </p:spPr>
        <p:txBody>
          <a:bodyPr/>
          <a:lstStyle>
            <a:lvl1pPr>
              <a:spcBef>
                <a:spcPts val="2400"/>
              </a:spcBef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585858"/>
                </a:solidFill>
              </a:defRPr>
            </a:lvl2pPr>
            <a:lvl3pPr>
              <a:defRPr sz="1800">
                <a:solidFill>
                  <a:srgbClr val="585858"/>
                </a:solidFill>
              </a:defRPr>
            </a:lvl3pPr>
            <a:lvl4pPr>
              <a:defRPr sz="1800">
                <a:solidFill>
                  <a:srgbClr val="585858"/>
                </a:solidFill>
              </a:defRPr>
            </a:lvl4pPr>
            <a:lvl5pPr>
              <a:defRPr sz="1800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9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9833" y="6476211"/>
            <a:ext cx="384043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3" y="6476211"/>
            <a:ext cx="14587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27051" y="1414466"/>
            <a:ext cx="11137900" cy="4897437"/>
          </a:xfrm>
        </p:spPr>
        <p:txBody>
          <a:bodyPr/>
          <a:lstStyle>
            <a:lvl1pPr>
              <a:spcBef>
                <a:spcPts val="2400"/>
              </a:spcBef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585858"/>
                </a:solidFill>
              </a:defRPr>
            </a:lvl2pPr>
            <a:lvl3pPr>
              <a:defRPr sz="1800">
                <a:solidFill>
                  <a:srgbClr val="585858"/>
                </a:solidFill>
              </a:defRPr>
            </a:lvl3pPr>
            <a:lvl4pPr>
              <a:defRPr sz="1800">
                <a:solidFill>
                  <a:srgbClr val="585858"/>
                </a:solidFill>
              </a:defRPr>
            </a:lvl4pPr>
            <a:lvl5pPr>
              <a:defRPr sz="1800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11" y="381000"/>
            <a:ext cx="2852928" cy="4572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38125" y="1082823"/>
            <a:ext cx="11709400" cy="0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2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2" y="1793878"/>
            <a:ext cx="5473699" cy="45180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>
                <a:solidFill>
                  <a:srgbClr val="585858"/>
                </a:solidFill>
              </a:defRPr>
            </a:lvl1pPr>
            <a:lvl2pPr>
              <a:defRPr lang="en-US" smtClean="0">
                <a:solidFill>
                  <a:srgbClr val="585858"/>
                </a:solidFill>
              </a:defRPr>
            </a:lvl2pPr>
            <a:lvl3pPr>
              <a:defRPr lang="en-US" smtClean="0">
                <a:solidFill>
                  <a:srgbClr val="585858"/>
                </a:solidFill>
              </a:defRPr>
            </a:lvl3pPr>
            <a:lvl4pPr>
              <a:defRPr lang="en-US" smtClean="0">
                <a:solidFill>
                  <a:srgbClr val="585858"/>
                </a:solidFill>
              </a:defRPr>
            </a:lvl4pPr>
            <a:lvl5pPr>
              <a:defRPr lang="en-GB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93878"/>
            <a:ext cx="5473700" cy="45180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>
                <a:solidFill>
                  <a:srgbClr val="585858"/>
                </a:solidFill>
              </a:defRPr>
            </a:lvl1pPr>
            <a:lvl2pPr>
              <a:defRPr lang="en-US" smtClean="0">
                <a:solidFill>
                  <a:srgbClr val="585858"/>
                </a:solidFill>
              </a:defRPr>
            </a:lvl2pPr>
            <a:lvl3pPr>
              <a:defRPr lang="en-US" smtClean="0">
                <a:solidFill>
                  <a:srgbClr val="585858"/>
                </a:solidFill>
              </a:defRPr>
            </a:lvl3pPr>
            <a:lvl4pPr>
              <a:defRPr lang="en-US" smtClean="0">
                <a:solidFill>
                  <a:srgbClr val="585858"/>
                </a:solidFill>
              </a:defRPr>
            </a:lvl4pPr>
            <a:lvl5pPr>
              <a:defRPr lang="en-GB"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23876" y="707459"/>
            <a:ext cx="9892605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2351255" y="6476211"/>
            <a:ext cx="14714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27051" y="1412878"/>
            <a:ext cx="5473700" cy="377825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358775" indent="0">
              <a:buNone/>
              <a:defRPr b="1">
                <a:solidFill>
                  <a:schemeClr val="bg2"/>
                </a:solidFill>
              </a:defRPr>
            </a:lvl2pPr>
            <a:lvl3pPr marL="717550" indent="0">
              <a:buNone/>
              <a:defRPr b="1">
                <a:solidFill>
                  <a:schemeClr val="bg2"/>
                </a:solidFill>
              </a:defRPr>
            </a:lvl3pPr>
            <a:lvl4pPr marL="1076325" indent="0">
              <a:buNone/>
              <a:defRPr b="1">
                <a:solidFill>
                  <a:schemeClr val="bg2"/>
                </a:solidFill>
              </a:defRPr>
            </a:lvl4pPr>
            <a:lvl5pPr marL="1435100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197602" y="1412878"/>
            <a:ext cx="5467351" cy="3778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70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381" y="360363"/>
            <a:ext cx="9889099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383" y="1412776"/>
            <a:ext cx="11137237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55" y="6476211"/>
            <a:ext cx="364949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052" y="6476211"/>
            <a:ext cx="182420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833" y="6476211"/>
            <a:ext cx="38404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8125" y="6388896"/>
            <a:ext cx="2897451" cy="0"/>
          </a:xfrm>
          <a:prstGeom prst="line">
            <a:avLst/>
          </a:prstGeom>
          <a:ln w="63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8125" y="1082823"/>
            <a:ext cx="11709400" cy="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8128" y="6388896"/>
            <a:ext cx="3547065" cy="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8125" y="1082823"/>
            <a:ext cx="11709400" cy="0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11" y="381000"/>
            <a:ext cx="285292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78" r:id="rId2"/>
    <p:sldLayoutId id="2147483717" r:id="rId3"/>
    <p:sldLayoutId id="2147483704" r:id="rId4"/>
    <p:sldLayoutId id="2147483715" r:id="rId5"/>
    <p:sldLayoutId id="2147483681" r:id="rId6"/>
    <p:sldLayoutId id="2147483710" r:id="rId7"/>
    <p:sldLayoutId id="2147483718" r:id="rId8"/>
    <p:sldLayoutId id="2147483683" r:id="rId9"/>
    <p:sldLayoutId id="2147483712" r:id="rId10"/>
    <p:sldLayoutId id="2147483684" r:id="rId11"/>
    <p:sldLayoutId id="2147483685" r:id="rId12"/>
    <p:sldLayoutId id="2147483709" r:id="rId13"/>
    <p:sldLayoutId id="2147483700" r:id="rId14"/>
    <p:sldLayoutId id="2147483713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200"/>
        </a:spcBef>
        <a:buClr>
          <a:schemeClr val="bg2"/>
        </a:buClr>
        <a:buFont typeface="Arial" pitchFamily="34" charset="0"/>
        <a:buChar char="•"/>
        <a:defRPr sz="1600" kern="1200">
          <a:solidFill>
            <a:srgbClr val="585858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0" hangingPunct="1">
        <a:spcBef>
          <a:spcPts val="600"/>
        </a:spcBef>
        <a:buFont typeface="Arial" pitchFamily="34" charset="0"/>
        <a:buChar char="–"/>
        <a:defRPr sz="1200" kern="1200">
          <a:solidFill>
            <a:srgbClr val="585858"/>
          </a:solidFill>
          <a:latin typeface="+mn-lt"/>
          <a:ea typeface="+mn-ea"/>
          <a:cs typeface="+mn-cs"/>
        </a:defRPr>
      </a:lvl2pPr>
      <a:lvl3pPr marL="850900" indent="-133350" algn="l" defTabSz="914400" rtl="0" eaLnBrk="1" latinLnBrk="0" hangingPunct="1">
        <a:spcBef>
          <a:spcPts val="300"/>
        </a:spcBef>
        <a:buFont typeface="Arial" pitchFamily="34" charset="0"/>
        <a:buChar char="•"/>
        <a:defRPr sz="1200" kern="1200">
          <a:solidFill>
            <a:srgbClr val="585858"/>
          </a:solidFill>
          <a:latin typeface="+mn-lt"/>
          <a:ea typeface="+mn-ea"/>
          <a:cs typeface="+mn-cs"/>
        </a:defRPr>
      </a:lvl3pPr>
      <a:lvl4pPr marL="1236663" indent="-160338" algn="l" defTabSz="914400" rtl="0" eaLnBrk="1" latinLnBrk="0" hangingPunct="1">
        <a:spcBef>
          <a:spcPts val="300"/>
        </a:spcBef>
        <a:buFont typeface="Arial" pitchFamily="34" charset="0"/>
        <a:buChar char="–"/>
        <a:defRPr sz="1200" kern="1200">
          <a:solidFill>
            <a:srgbClr val="585858"/>
          </a:solidFill>
          <a:latin typeface="+mn-lt"/>
          <a:ea typeface="+mn-ea"/>
          <a:cs typeface="+mn-cs"/>
        </a:defRPr>
      </a:lvl4pPr>
      <a:lvl5pPr marL="1587500" indent="-152400" algn="l" defTabSz="914400" rtl="0" eaLnBrk="1" latinLnBrk="0" hangingPunct="1">
        <a:spcBef>
          <a:spcPts val="300"/>
        </a:spcBef>
        <a:buFont typeface="Arial" pitchFamily="34" charset="0"/>
        <a:buChar char="»"/>
        <a:defRPr sz="1200" kern="1200">
          <a:solidFill>
            <a:srgbClr val="5858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9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074A4A1-CCFD-4903-B14B-1428E7DF3727}"/>
              </a:ext>
            </a:extLst>
          </p:cNvPr>
          <p:cNvSpPr/>
          <p:nvPr/>
        </p:nvSpPr>
        <p:spPr>
          <a:xfrm>
            <a:off x="589876" y="262775"/>
            <a:ext cx="2990721" cy="419015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FE03CC9-C8AD-436F-9A4F-5C001BD11F0B}"/>
              </a:ext>
            </a:extLst>
          </p:cNvPr>
          <p:cNvSpPr/>
          <p:nvPr/>
        </p:nvSpPr>
        <p:spPr>
          <a:xfrm>
            <a:off x="355917" y="1028058"/>
            <a:ext cx="5274646" cy="1937888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Primary Content Area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66B87FA-3A70-4FD7-876F-53049D8EE40B}"/>
              </a:ext>
            </a:extLst>
          </p:cNvPr>
          <p:cNvSpPr/>
          <p:nvPr/>
        </p:nvSpPr>
        <p:spPr>
          <a:xfrm>
            <a:off x="452170" y="1479642"/>
            <a:ext cx="4971450" cy="1332299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Content Block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8412321-45B5-40B7-AAAE-B14A53753BDC}"/>
              </a:ext>
            </a:extLst>
          </p:cNvPr>
          <p:cNvSpPr/>
          <p:nvPr/>
        </p:nvSpPr>
        <p:spPr>
          <a:xfrm>
            <a:off x="557233" y="1765995"/>
            <a:ext cx="4746860" cy="324050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Labels (e.g., Title Description)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7358AB9-D2F1-4515-8EA9-BB29F6E5CEB5}"/>
              </a:ext>
            </a:extLst>
          </p:cNvPr>
          <p:cNvSpPr/>
          <p:nvPr/>
        </p:nvSpPr>
        <p:spPr>
          <a:xfrm>
            <a:off x="519548" y="2155818"/>
            <a:ext cx="4798193" cy="365760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Details (e.g., formatting – text formatting, list formatting, hyperlinks, etc.)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E57FD93-2CF3-42FD-AF43-E5C0A7F594DD}"/>
              </a:ext>
            </a:extLst>
          </p:cNvPr>
          <p:cNvSpPr/>
          <p:nvPr/>
        </p:nvSpPr>
        <p:spPr>
          <a:xfrm>
            <a:off x="379981" y="3323683"/>
            <a:ext cx="5274646" cy="1427749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Related Content Area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A40381E-501D-4423-B55C-4C8F1871D35F}"/>
              </a:ext>
            </a:extLst>
          </p:cNvPr>
          <p:cNvSpPr/>
          <p:nvPr/>
        </p:nvSpPr>
        <p:spPr>
          <a:xfrm>
            <a:off x="470200" y="3765642"/>
            <a:ext cx="4971450" cy="319239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455E114-1FC3-4535-8F88-97C933D73FC0}"/>
              </a:ext>
            </a:extLst>
          </p:cNvPr>
          <p:cNvSpPr/>
          <p:nvPr/>
        </p:nvSpPr>
        <p:spPr>
          <a:xfrm>
            <a:off x="452170" y="4161080"/>
            <a:ext cx="5009949" cy="365760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Details (e.g., formatting – text formatting, list formatting, hyperlinks, etc.)</a:t>
            </a:r>
          </a:p>
        </p:txBody>
      </p:sp>
    </p:spTree>
    <p:extLst>
      <p:ext uri="{BB962C8B-B14F-4D97-AF65-F5344CB8AC3E}">
        <p14:creationId xmlns:p14="http://schemas.microsoft.com/office/powerpoint/2010/main" val="11893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5EED8-3617-4293-9373-0583B3477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32"/>
              </p:ext>
            </p:extLst>
          </p:nvPr>
        </p:nvGraphicFramePr>
        <p:xfrm>
          <a:off x="1486879" y="1668676"/>
          <a:ext cx="4154923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1037620">
                  <a:extLst>
                    <a:ext uri="{9D8B030D-6E8A-4147-A177-3AD203B41FA5}">
                      <a16:colId xmlns:a16="http://schemas.microsoft.com/office/drawing/2014/main" val="1336312069"/>
                    </a:ext>
                  </a:extLst>
                </a:gridCol>
                <a:gridCol w="3117303">
                  <a:extLst>
                    <a:ext uri="{9D8B030D-6E8A-4147-A177-3AD203B41FA5}">
                      <a16:colId xmlns:a16="http://schemas.microsoft.com/office/drawing/2014/main" val="4029587932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[CATEGORIES USAGE (AND ACTUAL CATEGORIES) TBD]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85558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Excerpt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 of Principle Content, typically a shortened version of the description.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395104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Expertise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67814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Phase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66871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30902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 of Current Design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13882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[TAGS USAGE (AND ACTUAL TAGS) TBD]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14062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[OTHER PROPERTIES?]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[OTHER PROPERTIES NOT YET DISCOVERED FROM RAW CONTENT SOURCES?]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83210"/>
                  </a:ext>
                </a:extLst>
              </a:tr>
            </a:tbl>
          </a:graphicData>
        </a:graphic>
      </p:graphicFrame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89BBF21-B296-4070-A0BA-FFA06A0A47DE}"/>
              </a:ext>
            </a:extLst>
          </p:cNvPr>
          <p:cNvSpPr/>
          <p:nvPr/>
        </p:nvSpPr>
        <p:spPr>
          <a:xfrm>
            <a:off x="589876" y="262775"/>
            <a:ext cx="2990721" cy="419015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Document Properties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82C28-7518-49F6-B4BF-17112939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443DF-6911-4651-8E91-BFD1EA93E7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00 Month 0000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1E152-20FC-4E50-9FC4-79DA99C2C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Presentation title in footer</a:t>
            </a:r>
            <a:endParaRPr lang="en-GB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C02CA56-5B2B-4EE1-8F6A-26D36BCAA0FE}"/>
              </a:ext>
            </a:extLst>
          </p:cNvPr>
          <p:cNvSpPr/>
          <p:nvPr/>
        </p:nvSpPr>
        <p:spPr>
          <a:xfrm>
            <a:off x="355917" y="1028058"/>
            <a:ext cx="5274646" cy="1937888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8310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5EED8-3617-4293-9373-0583B3477C79}"/>
              </a:ext>
            </a:extLst>
          </p:cNvPr>
          <p:cNvGraphicFramePr>
            <a:graphicFrameLocks noGrp="1"/>
          </p:cNvGraphicFramePr>
          <p:nvPr/>
        </p:nvGraphicFramePr>
        <p:xfrm>
          <a:off x="1486879" y="1668676"/>
          <a:ext cx="4154923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1037620">
                  <a:extLst>
                    <a:ext uri="{9D8B030D-6E8A-4147-A177-3AD203B41FA5}">
                      <a16:colId xmlns:a16="http://schemas.microsoft.com/office/drawing/2014/main" val="1336312069"/>
                    </a:ext>
                  </a:extLst>
                </a:gridCol>
                <a:gridCol w="3117303">
                  <a:extLst>
                    <a:ext uri="{9D8B030D-6E8A-4147-A177-3AD203B41FA5}">
                      <a16:colId xmlns:a16="http://schemas.microsoft.com/office/drawing/2014/main" val="4029587932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[CATEGORIES USAGE (AND ACTUAL CATEGORIES) TBD]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85558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Excerpt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 of Principle Content, typically a shortened version of the description.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395104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Expertise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67814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Phase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66871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30902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 of Current Design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a Required Expertise: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[CHECKBOX] [VALUE]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[…]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13882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[TAGS USAGE (AND ACTUAL TAGS) TBD]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14062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[OTHER PROPERTIES?]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[OTHER PROPERTIES NOT YET DISCOVERED FROM RAW CONTENT SOURCES?]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63990" marB="639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383210"/>
                  </a:ext>
                </a:extLst>
              </a:tr>
            </a:tbl>
          </a:graphicData>
        </a:graphic>
      </p:graphicFrame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89BBF21-B296-4070-A0BA-FFA06A0A47DE}"/>
              </a:ext>
            </a:extLst>
          </p:cNvPr>
          <p:cNvSpPr/>
          <p:nvPr/>
        </p:nvSpPr>
        <p:spPr>
          <a:xfrm>
            <a:off x="589876" y="262775"/>
            <a:ext cx="2990721" cy="419015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video Properties</a:t>
            </a:r>
          </a:p>
        </p:txBody>
      </p:sp>
    </p:spTree>
    <p:extLst>
      <p:ext uri="{BB962C8B-B14F-4D97-AF65-F5344CB8AC3E}">
        <p14:creationId xmlns:p14="http://schemas.microsoft.com/office/powerpoint/2010/main" val="3546511556"/>
      </p:ext>
    </p:extLst>
  </p:cSld>
  <p:clrMapOvr>
    <a:masterClrMapping/>
  </p:clrMapOvr>
</p:sld>
</file>

<file path=ppt/theme/theme1.xml><?xml version="1.0" encoding="utf-8"?>
<a:theme xmlns:a="http://schemas.openxmlformats.org/drawingml/2006/main" name="UserView Theme">
  <a:themeElements>
    <a:clrScheme name="Custom 2">
      <a:dk1>
        <a:srgbClr val="585858"/>
      </a:dk1>
      <a:lt1>
        <a:srgbClr val="FFFFFF"/>
      </a:lt1>
      <a:dk2>
        <a:srgbClr val="C9C1B8"/>
      </a:dk2>
      <a:lt2>
        <a:srgbClr val="FF6600"/>
      </a:lt2>
      <a:accent1>
        <a:srgbClr val="BE0077"/>
      </a:accent1>
      <a:accent2>
        <a:srgbClr val="007BC3"/>
      </a:accent2>
      <a:accent3>
        <a:srgbClr val="DF321B"/>
      </a:accent3>
      <a:accent4>
        <a:srgbClr val="4A8322"/>
      </a:accent4>
      <a:accent5>
        <a:srgbClr val="00B6C9"/>
      </a:accent5>
      <a:accent6>
        <a:srgbClr val="C9C1B8"/>
      </a:accent6>
      <a:hlink>
        <a:srgbClr val="F7511B"/>
      </a:hlink>
      <a:folHlink>
        <a:srgbClr val="80808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serView Theme" id="{52EE5D9C-3401-4A7A-8EC2-392A01F2A5D9}" vid="{62C4345E-275D-484E-AEDB-EF76DE3E04F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UserView Theme</Template>
  <TotalTime>0</TotalTime>
  <Words>382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UserView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2020-04-22T00:04:08Z</dcterms:created>
  <dcterms:modified xsi:type="dcterms:W3CDTF">2020-04-23T22:50:00Z</dcterms:modified>
</cp:coreProperties>
</file>