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6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640D-A4C4-4F4A-A748-567B9F95D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3B0B1-A264-B345-A8EC-5258338D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FBC3-FD3D-8140-9D7F-8DAB6D04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A29E-4D09-644A-83F3-B7890808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7001-6F9F-504F-B85B-D3C56C0D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3CE6-5D88-FE4F-A1DA-C77BB1D0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0DCA-E20A-854B-9D70-D28B4A7C6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F528-3A95-DE46-8934-B120150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7D0E-3A35-BF43-80F1-EB70923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905C-BE4E-144B-956A-3130932E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4E2B8-AF5E-D940-92C5-1EDC56194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FD97-3CB2-074B-8C70-712727AE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5951-AB31-BB45-A97B-571C6EE8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830F-39D9-314B-A352-B998C06C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35A17-1950-A04D-895E-56BD57A9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BFA9-2F07-F445-85E8-899354EA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323F-FB8F-3B4E-9245-C500CDC6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7E03-B0EB-A140-8A7C-791B9DF8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19A3-08C2-8844-814E-ECB6CBBE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7603-B25E-644D-8343-0862328A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A915-C3AF-0249-ADF9-9B24B6AA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5949-20B4-4C46-8833-92F94C7A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96B4-EC85-0246-A511-F3EE6ACF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4CB1-5686-AA41-9F70-C03D2E85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E817-F0EA-194B-966C-40AF67A2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3719-FCF4-E94B-BFE1-636F5C2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0FC6-B76E-A549-9C7F-AA5B099B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76AA-33A6-D84A-AF69-E0342987D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99C5E-2D6E-2546-A661-7B8DD1C1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A3D43-8747-A24E-A9C4-CF51B4BB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AB9E-DB5E-8949-8E38-5AAA0E8F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447B-A83F-0D48-A3FC-B75341EF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CB656-B03A-B64F-A0AE-38234F50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303D-6584-BE45-A1E6-DAB605657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0CF5-AC4B-5C46-B841-5F297E133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531D5-A39A-A242-AF0E-2B163A241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420C9-E3DB-3446-8BB5-8507A9A6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0106C-A7DA-2649-B7A6-7B9DF09F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20D86-8D1F-7548-822F-A1D68512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1D74-CD20-014C-8777-ADDB37FF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B5FA6-B844-BA45-B53E-52BB40B2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D6D9B-F57F-C140-913A-A274DB59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539B9-CC6B-0B4B-89E6-418502B1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81C04-D847-394F-9D90-7BEDF141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E56D8-F00C-9D4E-883C-6BFD9887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950C0-DDDC-3849-AAE3-D14A4F00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F44-D6BD-BA46-BD86-D4A67832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0B36-00C6-DD41-86D7-A083A732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7EE6-E888-A642-B7CF-8D261B470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637E2-A40B-2A4A-8E5D-8CF764D0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1050-16C5-4F42-8D3A-D65D4A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F2583-5F4C-E943-8DEC-0F7977FA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B907-DFCC-B04A-B3AE-B5193AE3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AF97B-4F35-B944-AB6E-BD1FFB731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1AE6F-93B3-DE4D-A019-EF9335F7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97607-A9DD-C34F-9E46-A0710DE8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B7E8D-EF5D-EC46-9C63-1912C9CD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3644-8602-6646-B893-64F913BE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9C89F-F0DA-0549-88B6-8CF4616E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8A2C-6506-E24C-A9E3-F95EF9D3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7BA3-E1E1-FA41-AFCF-3E8816E5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76D0-DAD3-6340-BA8F-0586E9E4F12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B559-61A9-A94D-9C42-B91B91168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2FD3-11BA-054A-AEEA-F4115A54A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67D75-3FEA-0742-A055-434032D0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AA43-5AC3-424A-BB4E-341D61920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UXG Content Authoring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2AD06-C545-0043-93F5-B242D1715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Workflow Scenario</a:t>
            </a:r>
          </a:p>
        </p:txBody>
      </p:sp>
    </p:spTree>
    <p:extLst>
      <p:ext uri="{BB962C8B-B14F-4D97-AF65-F5344CB8AC3E}">
        <p14:creationId xmlns:p14="http://schemas.microsoft.com/office/powerpoint/2010/main" val="262564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FE94-3B3C-5E45-A0F8-0C7333B4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Authoring Workflow Overview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530C33-2371-E543-8735-A0BEC7F3AA22}"/>
              </a:ext>
            </a:extLst>
          </p:cNvPr>
          <p:cNvGrpSpPr/>
          <p:nvPr/>
        </p:nvGrpSpPr>
        <p:grpSpPr>
          <a:xfrm>
            <a:off x="240067" y="1690688"/>
            <a:ext cx="11711866" cy="3354782"/>
            <a:chOff x="219933" y="1903188"/>
            <a:chExt cx="11711866" cy="335478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B780F9-65A7-F84A-8C1C-E9971FE047D6}"/>
                </a:ext>
              </a:extLst>
            </p:cNvPr>
            <p:cNvGrpSpPr/>
            <p:nvPr/>
          </p:nvGrpSpPr>
          <p:grpSpPr>
            <a:xfrm>
              <a:off x="219933" y="1903188"/>
              <a:ext cx="1463612" cy="1850214"/>
              <a:chOff x="260573" y="1909962"/>
              <a:chExt cx="1463612" cy="185021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C1A94F-0929-FD4D-9640-EA8023897791}"/>
                  </a:ext>
                </a:extLst>
              </p:cNvPr>
              <p:cNvSpPr/>
              <p:nvPr/>
            </p:nvSpPr>
            <p:spPr>
              <a:xfrm>
                <a:off x="326442" y="1909962"/>
                <a:ext cx="133187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Content Discovery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2C4AB8-4B27-7549-9A3B-F21EDD1BC5A5}"/>
                  </a:ext>
                </a:extLst>
              </p:cNvPr>
              <p:cNvSpPr txBox="1"/>
              <p:nvPr/>
            </p:nvSpPr>
            <p:spPr>
              <a:xfrm>
                <a:off x="260573" y="2929179"/>
                <a:ext cx="14636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hangingPunct="0"/>
                <a:r>
                  <a:rPr lang="en-US" sz="1600" dirty="0"/>
                  <a:t>Requirements &amp; available resources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7FB1C1-5B12-5048-938B-9763B41AAE1D}"/>
                </a:ext>
              </a:extLst>
            </p:cNvPr>
            <p:cNvGrpSpPr/>
            <p:nvPr/>
          </p:nvGrpSpPr>
          <p:grpSpPr>
            <a:xfrm>
              <a:off x="2058420" y="1903188"/>
              <a:ext cx="1339625" cy="2096435"/>
              <a:chOff x="1992509" y="1909962"/>
              <a:chExt cx="1339625" cy="209643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97A6EF-9F09-CA46-848E-5F22520D6BB3}"/>
                  </a:ext>
                </a:extLst>
              </p:cNvPr>
              <p:cNvSpPr txBox="1"/>
              <p:nvPr/>
            </p:nvSpPr>
            <p:spPr>
              <a:xfrm>
                <a:off x="1992509" y="2929179"/>
                <a:ext cx="133187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Gather resources into single location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A6BE3A-3A66-B440-A1DF-AC5C4FEAD1E5}"/>
                  </a:ext>
                </a:extLst>
              </p:cNvPr>
              <p:cNvSpPr/>
              <p:nvPr/>
            </p:nvSpPr>
            <p:spPr>
              <a:xfrm>
                <a:off x="2000259" y="1909962"/>
                <a:ext cx="133187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Content Staging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57D6D6-5D0A-DB46-A6B5-0968663590F2}"/>
                </a:ext>
              </a:extLst>
            </p:cNvPr>
            <p:cNvGrpSpPr/>
            <p:nvPr/>
          </p:nvGrpSpPr>
          <p:grpSpPr>
            <a:xfrm>
              <a:off x="3772920" y="1903188"/>
              <a:ext cx="1331876" cy="2616118"/>
              <a:chOff x="3751566" y="1909962"/>
              <a:chExt cx="1331876" cy="26161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3581-2562-4549-8EDE-C6005DDB5805}"/>
                  </a:ext>
                </a:extLst>
              </p:cNvPr>
              <p:cNvSpPr/>
              <p:nvPr/>
            </p:nvSpPr>
            <p:spPr>
              <a:xfrm>
                <a:off x="3751567" y="1909962"/>
                <a:ext cx="133187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Content Authoring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BCE1A7-32A4-9640-9E15-8ADD273E8981}"/>
                  </a:ext>
                </a:extLst>
              </p:cNvPr>
              <p:cNvSpPr txBox="1"/>
              <p:nvPr/>
            </p:nvSpPr>
            <p:spPr>
              <a:xfrm>
                <a:off x="3751566" y="2956420"/>
                <a:ext cx="13318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Transfer staged content to Content Resource Document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DD7406-6C27-C64A-93EC-BF2131EF6233}"/>
                </a:ext>
              </a:extLst>
            </p:cNvPr>
            <p:cNvGrpSpPr/>
            <p:nvPr/>
          </p:nvGrpSpPr>
          <p:grpSpPr>
            <a:xfrm>
              <a:off x="5479671" y="1903188"/>
              <a:ext cx="1331876" cy="3108561"/>
              <a:chOff x="5549369" y="1909962"/>
              <a:chExt cx="1331876" cy="310856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628533-2BE7-AD4D-B971-CB717D7E24FB}"/>
                  </a:ext>
                </a:extLst>
              </p:cNvPr>
              <p:cNvSpPr/>
              <p:nvPr/>
            </p:nvSpPr>
            <p:spPr>
              <a:xfrm>
                <a:off x="5549370" y="1909962"/>
                <a:ext cx="133187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Content Review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F010B2-AFEE-E840-851A-A5CCCE35E036}"/>
                  </a:ext>
                </a:extLst>
              </p:cNvPr>
              <p:cNvSpPr txBox="1"/>
              <p:nvPr/>
            </p:nvSpPr>
            <p:spPr>
              <a:xfrm>
                <a:off x="5549369" y="2956420"/>
                <a:ext cx="133187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Review of Content Resource Document</a:t>
                </a:r>
              </a:p>
              <a:p>
                <a:pPr algn="ctr"/>
                <a:r>
                  <a:rPr lang="en-US" sz="1600" dirty="0"/>
                  <a:t>To Be Approved for Content Insertion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8377E7D-D6E6-5040-809F-F4D21601C224}"/>
                </a:ext>
              </a:extLst>
            </p:cNvPr>
            <p:cNvGrpSpPr/>
            <p:nvPr/>
          </p:nvGrpSpPr>
          <p:grpSpPr>
            <a:xfrm>
              <a:off x="7186422" y="1903188"/>
              <a:ext cx="1331876" cy="3354782"/>
              <a:chOff x="7300678" y="1909962"/>
              <a:chExt cx="1331876" cy="335478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0E33378-3AC1-EA46-AC2A-9216A566B244}"/>
                  </a:ext>
                </a:extLst>
              </p:cNvPr>
              <p:cNvSpPr/>
              <p:nvPr/>
            </p:nvSpPr>
            <p:spPr>
              <a:xfrm>
                <a:off x="7300679" y="1909962"/>
                <a:ext cx="133187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Content Entry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5E786A-9EF8-F543-9726-6510BBCFCDE3}"/>
                  </a:ext>
                </a:extLst>
              </p:cNvPr>
              <p:cNvSpPr txBox="1"/>
              <p:nvPr/>
            </p:nvSpPr>
            <p:spPr>
              <a:xfrm>
                <a:off x="7300678" y="2956420"/>
                <a:ext cx="13318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Entry of Approved CRD</a:t>
                </a:r>
              </a:p>
              <a:p>
                <a:pPr algn="ctr"/>
                <a:r>
                  <a:rPr lang="en-US" sz="1600" dirty="0"/>
                  <a:t>Into Content Management System (</a:t>
                </a:r>
                <a:r>
                  <a:rPr lang="en-US" sz="1600" dirty="0" err="1"/>
                  <a:t>Wordpress</a:t>
                </a:r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For Final Review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A96DAD-9E0A-FF43-B24E-781C3DFABB44}"/>
                </a:ext>
              </a:extLst>
            </p:cNvPr>
            <p:cNvGrpSpPr/>
            <p:nvPr/>
          </p:nvGrpSpPr>
          <p:grpSpPr>
            <a:xfrm>
              <a:off x="8893173" y="1903188"/>
              <a:ext cx="1331876" cy="2369897"/>
              <a:chOff x="8982244" y="1909962"/>
              <a:chExt cx="1331876" cy="236989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1B2E33-244B-F446-86F1-C47CEF6022AE}"/>
                  </a:ext>
                </a:extLst>
              </p:cNvPr>
              <p:cNvSpPr/>
              <p:nvPr/>
            </p:nvSpPr>
            <p:spPr>
              <a:xfrm>
                <a:off x="8982245" y="1909962"/>
                <a:ext cx="133187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Entry Review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EC1F11-87B4-044D-94B9-145A2CC70FAC}"/>
                  </a:ext>
                </a:extLst>
              </p:cNvPr>
              <p:cNvSpPr txBox="1"/>
              <p:nvPr/>
            </p:nvSpPr>
            <p:spPr>
              <a:xfrm>
                <a:off x="8982244" y="2956420"/>
                <a:ext cx="1331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Review of Content</a:t>
                </a:r>
              </a:p>
              <a:p>
                <a:pPr algn="ctr"/>
                <a:r>
                  <a:rPr lang="en-US" sz="1600" dirty="0"/>
                  <a:t>As Entered Into Content Management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264E50-A1C3-974D-B79E-A477A604F820}"/>
                </a:ext>
              </a:extLst>
            </p:cNvPr>
            <p:cNvGrpSpPr/>
            <p:nvPr/>
          </p:nvGrpSpPr>
          <p:grpSpPr>
            <a:xfrm>
              <a:off x="10599923" y="1903188"/>
              <a:ext cx="1331876" cy="2123676"/>
              <a:chOff x="10640563" y="1909962"/>
              <a:chExt cx="1331876" cy="212367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B53AB1-1B68-B740-87B3-FE99E4B8BB6C}"/>
                  </a:ext>
                </a:extLst>
              </p:cNvPr>
              <p:cNvSpPr/>
              <p:nvPr/>
            </p:nvSpPr>
            <p:spPr>
              <a:xfrm>
                <a:off x="10640564" y="1909962"/>
                <a:ext cx="133187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Publication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942C12-85C2-D647-867B-B06D8DCC153E}"/>
                  </a:ext>
                </a:extLst>
              </p:cNvPr>
              <p:cNvSpPr txBox="1"/>
              <p:nvPr/>
            </p:nvSpPr>
            <p:spPr>
              <a:xfrm>
                <a:off x="10640563" y="2956420"/>
                <a:ext cx="133187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Approved Entry Is Published To The Website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841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UXG Content Authoring</vt:lpstr>
      <vt:lpstr>Content Authoring Workflow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UXG Content Authoring</dc:title>
  <dc:creator>Eric Wald</dc:creator>
  <cp:lastModifiedBy>User-View</cp:lastModifiedBy>
  <cp:revision>3</cp:revision>
  <dcterms:created xsi:type="dcterms:W3CDTF">2020-04-17T19:40:00Z</dcterms:created>
  <dcterms:modified xsi:type="dcterms:W3CDTF">2020-04-22T00:03:22Z</dcterms:modified>
</cp:coreProperties>
</file>