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51206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>
        <p:scale>
          <a:sx n="30" d="100"/>
          <a:sy n="30" d="100"/>
        </p:scale>
        <p:origin x="86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489452"/>
            <a:ext cx="38404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4408152"/>
            <a:ext cx="384048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460500"/>
            <a:ext cx="1104138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460500"/>
            <a:ext cx="3248406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838954"/>
            <a:ext cx="4416552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8357854"/>
            <a:ext cx="4416552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460502"/>
            <a:ext cx="4416552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724652"/>
            <a:ext cx="21662705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020300"/>
            <a:ext cx="2166270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724652"/>
            <a:ext cx="2176939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020300"/>
            <a:ext cx="2176939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949702"/>
            <a:ext cx="2592324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949702"/>
            <a:ext cx="2592324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460502"/>
            <a:ext cx="4416552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302500"/>
            <a:ext cx="4416552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1DC6-08DA-402F-83CE-348D798F551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5425402"/>
            <a:ext cx="172821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BAADD2-402B-40F3-8DB5-32102B01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9" y="1158805"/>
            <a:ext cx="25071961" cy="11065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AA608D3-9DA5-4419-88A7-FAF7BD20AFAD}"/>
              </a:ext>
            </a:extLst>
          </p:cNvPr>
          <p:cNvGrpSpPr/>
          <p:nvPr/>
        </p:nvGrpSpPr>
        <p:grpSpPr>
          <a:xfrm>
            <a:off x="6946458" y="15248965"/>
            <a:ext cx="26429849" cy="8740588"/>
            <a:chOff x="6946458" y="15248965"/>
            <a:chExt cx="26429849" cy="87405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0619ED1-BBCE-4437-9A7C-95F3518D6188}"/>
                </a:ext>
              </a:extLst>
            </p:cNvPr>
            <p:cNvGrpSpPr/>
            <p:nvPr/>
          </p:nvGrpSpPr>
          <p:grpSpPr>
            <a:xfrm>
              <a:off x="6946458" y="18235304"/>
              <a:ext cx="3292021" cy="2494296"/>
              <a:chOff x="1732996" y="117231"/>
              <a:chExt cx="3184641" cy="98239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61944EC-4D09-4EB2-92B6-CF2B4AFA61B8}"/>
                  </a:ext>
                </a:extLst>
              </p:cNvPr>
              <p:cNvSpPr/>
              <p:nvPr/>
            </p:nvSpPr>
            <p:spPr>
              <a:xfrm>
                <a:off x="1732997" y="117232"/>
                <a:ext cx="3184640" cy="9823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2AE3FA-104F-4ABD-9FF9-2CEEE0C124C3}"/>
                  </a:ext>
                </a:extLst>
              </p:cNvPr>
              <p:cNvSpPr txBox="1"/>
              <p:nvPr/>
            </p:nvSpPr>
            <p:spPr>
              <a:xfrm>
                <a:off x="1732996" y="117231"/>
                <a:ext cx="3184639" cy="55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Plan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60DC8C6-2722-4A6C-8E2C-242A06E946FA}"/>
                </a:ext>
              </a:extLst>
            </p:cNvPr>
            <p:cNvGrpSpPr/>
            <p:nvPr/>
          </p:nvGrpSpPr>
          <p:grpSpPr>
            <a:xfrm>
              <a:off x="12828355" y="18235304"/>
              <a:ext cx="3292018" cy="2485610"/>
              <a:chOff x="3700807" y="-3509596"/>
              <a:chExt cx="5592430" cy="1041597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FE544CC-F385-4F47-B945-3DE1713080E0}"/>
                  </a:ext>
                </a:extLst>
              </p:cNvPr>
              <p:cNvSpPr/>
              <p:nvPr/>
            </p:nvSpPr>
            <p:spPr>
              <a:xfrm>
                <a:off x="3700808" y="-3509596"/>
                <a:ext cx="5592429" cy="104159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EDE63F3-822E-4A0E-B1E7-FDC6997EE838}"/>
                  </a:ext>
                </a:extLst>
              </p:cNvPr>
              <p:cNvSpPr txBox="1"/>
              <p:nvPr/>
            </p:nvSpPr>
            <p:spPr>
              <a:xfrm>
                <a:off x="3700807" y="-3509596"/>
                <a:ext cx="559243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2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Understand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0DA55CD-0A2F-4CAC-AFFC-A23A187C3195}"/>
                </a:ext>
              </a:extLst>
            </p:cNvPr>
            <p:cNvGrpSpPr/>
            <p:nvPr/>
          </p:nvGrpSpPr>
          <p:grpSpPr>
            <a:xfrm>
              <a:off x="18455119" y="18238685"/>
              <a:ext cx="3292024" cy="2494296"/>
              <a:chOff x="7041349" y="-3532122"/>
              <a:chExt cx="5592431" cy="1041597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2B1C0C3-F2B9-4829-95F4-0EAEEDB33533}"/>
                  </a:ext>
                </a:extLst>
              </p:cNvPr>
              <p:cNvSpPr/>
              <p:nvPr/>
            </p:nvSpPr>
            <p:spPr>
              <a:xfrm>
                <a:off x="7041351" y="-3532122"/>
                <a:ext cx="5592429" cy="104159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ACFDD88-A235-420D-B2DA-FC2E350D30DC}"/>
                  </a:ext>
                </a:extLst>
              </p:cNvPr>
              <p:cNvSpPr txBox="1"/>
              <p:nvPr/>
            </p:nvSpPr>
            <p:spPr>
              <a:xfrm>
                <a:off x="7041349" y="-3511089"/>
                <a:ext cx="55924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200" b="1" u="sng" dirty="0">
                    <a:solidFill>
                      <a:schemeClr val="accent4">
                        <a:lumMod val="50000"/>
                      </a:schemeClr>
                    </a:solidFill>
                  </a:rPr>
                  <a:t>Specify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26BDD75-6563-4AA6-8B58-F0BAEEA53BAC}"/>
                </a:ext>
              </a:extLst>
            </p:cNvPr>
            <p:cNvGrpSpPr/>
            <p:nvPr/>
          </p:nvGrpSpPr>
          <p:grpSpPr>
            <a:xfrm>
              <a:off x="26000989" y="18177873"/>
              <a:ext cx="3292026" cy="2494296"/>
              <a:chOff x="7041349" y="-3532122"/>
              <a:chExt cx="5592431" cy="1041597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811DA03-7159-49F5-8187-5DDE01176CB7}"/>
                  </a:ext>
                </a:extLst>
              </p:cNvPr>
              <p:cNvSpPr/>
              <p:nvPr/>
            </p:nvSpPr>
            <p:spPr>
              <a:xfrm>
                <a:off x="7041351" y="-3532122"/>
                <a:ext cx="5592429" cy="104159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027C9FE-CB3B-4C0F-BBD3-50C301860119}"/>
                  </a:ext>
                </a:extLst>
              </p:cNvPr>
              <p:cNvSpPr txBox="1"/>
              <p:nvPr/>
            </p:nvSpPr>
            <p:spPr>
              <a:xfrm>
                <a:off x="7041349" y="-3495849"/>
                <a:ext cx="5592428" cy="1031051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2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Produce/Evaluate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617459F-E4AE-45D4-9420-CD136E70FD28}"/>
                </a:ext>
              </a:extLst>
            </p:cNvPr>
            <p:cNvGrpSpPr/>
            <p:nvPr/>
          </p:nvGrpSpPr>
          <p:grpSpPr>
            <a:xfrm>
              <a:off x="30084290" y="18169187"/>
              <a:ext cx="3292017" cy="2494296"/>
              <a:chOff x="7041349" y="-3532122"/>
              <a:chExt cx="5592431" cy="10415970"/>
            </a:xfrm>
            <a:solidFill>
              <a:schemeClr val="bg2">
                <a:lumMod val="90000"/>
              </a:schemeClr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C91F393-012D-4F50-9817-DE09B1A39302}"/>
                  </a:ext>
                </a:extLst>
              </p:cNvPr>
              <p:cNvSpPr/>
              <p:nvPr/>
            </p:nvSpPr>
            <p:spPr>
              <a:xfrm>
                <a:off x="7041351" y="-3532122"/>
                <a:ext cx="5592429" cy="10415970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F98506-D441-493C-B427-A6217E7AB7E2}"/>
                  </a:ext>
                </a:extLst>
              </p:cNvPr>
              <p:cNvSpPr txBox="1"/>
              <p:nvPr/>
            </p:nvSpPr>
            <p:spPr>
              <a:xfrm>
                <a:off x="7041349" y="-3495849"/>
                <a:ext cx="5592428" cy="10310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200" b="1" u="sng" dirty="0">
                    <a:solidFill>
                      <a:schemeClr val="bg2">
                        <a:lumMod val="10000"/>
                      </a:schemeClr>
                    </a:solidFill>
                  </a:rPr>
                  <a:t>Measure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38D876C-BC4D-4F7F-8495-FE551740FE28}"/>
                </a:ext>
              </a:extLst>
            </p:cNvPr>
            <p:cNvSpPr/>
            <p:nvPr/>
          </p:nvSpPr>
          <p:spPr>
            <a:xfrm>
              <a:off x="10596282" y="18825882"/>
              <a:ext cx="1801906" cy="996753"/>
            </a:xfrm>
            <a:custGeom>
              <a:avLst/>
              <a:gdLst>
                <a:gd name="connsiteX0" fmla="*/ 0 w 1801906"/>
                <a:gd name="connsiteY0" fmla="*/ 591671 h 996753"/>
                <a:gd name="connsiteX1" fmla="*/ 457200 w 1801906"/>
                <a:gd name="connsiteY1" fmla="*/ 564777 h 996753"/>
                <a:gd name="connsiteX2" fmla="*/ 753036 w 1801906"/>
                <a:gd name="connsiteY2" fmla="*/ 537883 h 996753"/>
                <a:gd name="connsiteX3" fmla="*/ 1183342 w 1801906"/>
                <a:gd name="connsiteY3" fmla="*/ 564777 h 996753"/>
                <a:gd name="connsiteX4" fmla="*/ 1532965 w 1801906"/>
                <a:gd name="connsiteY4" fmla="*/ 645459 h 996753"/>
                <a:gd name="connsiteX5" fmla="*/ 1613647 w 1801906"/>
                <a:gd name="connsiteY5" fmla="*/ 672353 h 996753"/>
                <a:gd name="connsiteX6" fmla="*/ 1640542 w 1801906"/>
                <a:gd name="connsiteY6" fmla="*/ 591671 h 996753"/>
                <a:gd name="connsiteX7" fmla="*/ 1586753 w 1801906"/>
                <a:gd name="connsiteY7" fmla="*/ 0 h 996753"/>
                <a:gd name="connsiteX8" fmla="*/ 1559859 w 1801906"/>
                <a:gd name="connsiteY8" fmla="*/ 107577 h 996753"/>
                <a:gd name="connsiteX9" fmla="*/ 1479177 w 1801906"/>
                <a:gd name="connsiteY9" fmla="*/ 322730 h 996753"/>
                <a:gd name="connsiteX10" fmla="*/ 1452283 w 1801906"/>
                <a:gd name="connsiteY10" fmla="*/ 484094 h 996753"/>
                <a:gd name="connsiteX11" fmla="*/ 1398494 w 1801906"/>
                <a:gd name="connsiteY11" fmla="*/ 591671 h 996753"/>
                <a:gd name="connsiteX12" fmla="*/ 1344706 w 1801906"/>
                <a:gd name="connsiteY12" fmla="*/ 753036 h 996753"/>
                <a:gd name="connsiteX13" fmla="*/ 1290918 w 1801906"/>
                <a:gd name="connsiteY13" fmla="*/ 941294 h 996753"/>
                <a:gd name="connsiteX14" fmla="*/ 1398494 w 1801906"/>
                <a:gd name="connsiteY14" fmla="*/ 833718 h 996753"/>
                <a:gd name="connsiteX15" fmla="*/ 1506071 w 1801906"/>
                <a:gd name="connsiteY15" fmla="*/ 806824 h 996753"/>
                <a:gd name="connsiteX16" fmla="*/ 1613647 w 1801906"/>
                <a:gd name="connsiteY16" fmla="*/ 672353 h 996753"/>
                <a:gd name="connsiteX17" fmla="*/ 1801906 w 1801906"/>
                <a:gd name="connsiteY17" fmla="*/ 645459 h 996753"/>
                <a:gd name="connsiteX18" fmla="*/ 1775012 w 1801906"/>
                <a:gd name="connsiteY18" fmla="*/ 564777 h 996753"/>
                <a:gd name="connsiteX19" fmla="*/ 1721224 w 1801906"/>
                <a:gd name="connsiteY19" fmla="*/ 484094 h 996753"/>
                <a:gd name="connsiteX20" fmla="*/ 1667436 w 1801906"/>
                <a:gd name="connsiteY20" fmla="*/ 322730 h 996753"/>
                <a:gd name="connsiteX21" fmla="*/ 1640542 w 1801906"/>
                <a:gd name="connsiteY21" fmla="*/ 242047 h 996753"/>
                <a:gd name="connsiteX22" fmla="*/ 1613647 w 1801906"/>
                <a:gd name="connsiteY22" fmla="*/ 161365 h 996753"/>
                <a:gd name="connsiteX23" fmla="*/ 1613647 w 1801906"/>
                <a:gd name="connsiteY23" fmla="*/ 107577 h 99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01906" h="996753">
                  <a:moveTo>
                    <a:pt x="0" y="591671"/>
                  </a:moveTo>
                  <a:lnTo>
                    <a:pt x="457200" y="564777"/>
                  </a:lnTo>
                  <a:cubicBezTo>
                    <a:pt x="555967" y="557722"/>
                    <a:pt x="654017" y="537883"/>
                    <a:pt x="753036" y="537883"/>
                  </a:cubicBezTo>
                  <a:cubicBezTo>
                    <a:pt x="896751" y="537883"/>
                    <a:pt x="1039907" y="555812"/>
                    <a:pt x="1183342" y="564777"/>
                  </a:cubicBezTo>
                  <a:cubicBezTo>
                    <a:pt x="1427727" y="599689"/>
                    <a:pt x="1311464" y="571626"/>
                    <a:pt x="1532965" y="645459"/>
                  </a:cubicBezTo>
                  <a:lnTo>
                    <a:pt x="1613647" y="672353"/>
                  </a:lnTo>
                  <a:cubicBezTo>
                    <a:pt x="1622612" y="645459"/>
                    <a:pt x="1640542" y="620020"/>
                    <a:pt x="1640542" y="591671"/>
                  </a:cubicBezTo>
                  <a:cubicBezTo>
                    <a:pt x="1640542" y="288722"/>
                    <a:pt x="1625778" y="234151"/>
                    <a:pt x="1586753" y="0"/>
                  </a:cubicBezTo>
                  <a:cubicBezTo>
                    <a:pt x="1577788" y="35859"/>
                    <a:pt x="1570013" y="72037"/>
                    <a:pt x="1559859" y="107577"/>
                  </a:cubicBezTo>
                  <a:cubicBezTo>
                    <a:pt x="1538780" y="181355"/>
                    <a:pt x="1507594" y="251688"/>
                    <a:pt x="1479177" y="322730"/>
                  </a:cubicBezTo>
                  <a:cubicBezTo>
                    <a:pt x="1470212" y="376518"/>
                    <a:pt x="1467952" y="431864"/>
                    <a:pt x="1452283" y="484094"/>
                  </a:cubicBezTo>
                  <a:cubicBezTo>
                    <a:pt x="1440763" y="522495"/>
                    <a:pt x="1413384" y="554447"/>
                    <a:pt x="1398494" y="591671"/>
                  </a:cubicBezTo>
                  <a:cubicBezTo>
                    <a:pt x="1377437" y="644314"/>
                    <a:pt x="1362635" y="699248"/>
                    <a:pt x="1344706" y="753036"/>
                  </a:cubicBezTo>
                  <a:cubicBezTo>
                    <a:pt x="1306123" y="868785"/>
                    <a:pt x="1324688" y="806213"/>
                    <a:pt x="1290918" y="941294"/>
                  </a:cubicBezTo>
                  <a:cubicBezTo>
                    <a:pt x="1445606" y="1095985"/>
                    <a:pt x="1200715" y="883162"/>
                    <a:pt x="1398494" y="833718"/>
                  </a:cubicBezTo>
                  <a:lnTo>
                    <a:pt x="1506071" y="806824"/>
                  </a:lnTo>
                  <a:cubicBezTo>
                    <a:pt x="1518094" y="788790"/>
                    <a:pt x="1580801" y="683302"/>
                    <a:pt x="1613647" y="672353"/>
                  </a:cubicBezTo>
                  <a:cubicBezTo>
                    <a:pt x="1673784" y="652307"/>
                    <a:pt x="1739153" y="654424"/>
                    <a:pt x="1801906" y="645459"/>
                  </a:cubicBezTo>
                  <a:cubicBezTo>
                    <a:pt x="1792941" y="618565"/>
                    <a:pt x="1787690" y="590133"/>
                    <a:pt x="1775012" y="564777"/>
                  </a:cubicBezTo>
                  <a:cubicBezTo>
                    <a:pt x="1760557" y="535867"/>
                    <a:pt x="1734352" y="513631"/>
                    <a:pt x="1721224" y="484094"/>
                  </a:cubicBezTo>
                  <a:cubicBezTo>
                    <a:pt x="1698197" y="432283"/>
                    <a:pt x="1685365" y="376518"/>
                    <a:pt x="1667436" y="322730"/>
                  </a:cubicBezTo>
                  <a:lnTo>
                    <a:pt x="1640542" y="242047"/>
                  </a:lnTo>
                  <a:cubicBezTo>
                    <a:pt x="1631577" y="215153"/>
                    <a:pt x="1613647" y="189714"/>
                    <a:pt x="1613647" y="161365"/>
                  </a:cubicBezTo>
                  <a:lnTo>
                    <a:pt x="1613647" y="107577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3134D74-4979-4543-8C87-D7CD04CFCE7B}"/>
                </a:ext>
              </a:extLst>
            </p:cNvPr>
            <p:cNvSpPr/>
            <p:nvPr/>
          </p:nvSpPr>
          <p:spPr>
            <a:xfrm>
              <a:off x="16405412" y="18825882"/>
              <a:ext cx="1694329" cy="1344706"/>
            </a:xfrm>
            <a:custGeom>
              <a:avLst/>
              <a:gdLst>
                <a:gd name="connsiteX0" fmla="*/ 0 w 1694329"/>
                <a:gd name="connsiteY0" fmla="*/ 537883 h 1344706"/>
                <a:gd name="connsiteX1" fmla="*/ 645459 w 1694329"/>
                <a:gd name="connsiteY1" fmla="*/ 564777 h 1344706"/>
                <a:gd name="connsiteX2" fmla="*/ 1075764 w 1694329"/>
                <a:gd name="connsiteY2" fmla="*/ 591671 h 1344706"/>
                <a:gd name="connsiteX3" fmla="*/ 1506070 w 1694329"/>
                <a:gd name="connsiteY3" fmla="*/ 564777 h 1344706"/>
                <a:gd name="connsiteX4" fmla="*/ 1586753 w 1694329"/>
                <a:gd name="connsiteY4" fmla="*/ 510989 h 1344706"/>
                <a:gd name="connsiteX5" fmla="*/ 1667435 w 1694329"/>
                <a:gd name="connsiteY5" fmla="*/ 537883 h 1344706"/>
                <a:gd name="connsiteX6" fmla="*/ 1640541 w 1694329"/>
                <a:gd name="connsiteY6" fmla="*/ 457200 h 1344706"/>
                <a:gd name="connsiteX7" fmla="*/ 1559859 w 1694329"/>
                <a:gd name="connsiteY7" fmla="*/ 349624 h 1344706"/>
                <a:gd name="connsiteX8" fmla="*/ 1452282 w 1694329"/>
                <a:gd name="connsiteY8" fmla="*/ 188259 h 1344706"/>
                <a:gd name="connsiteX9" fmla="*/ 1398494 w 1694329"/>
                <a:gd name="connsiteY9" fmla="*/ 107577 h 1344706"/>
                <a:gd name="connsiteX10" fmla="*/ 1264023 w 1694329"/>
                <a:gd name="connsiteY10" fmla="*/ 0 h 1344706"/>
                <a:gd name="connsiteX11" fmla="*/ 1237129 w 1694329"/>
                <a:gd name="connsiteY11" fmla="*/ 107577 h 1344706"/>
                <a:gd name="connsiteX12" fmla="*/ 1156447 w 1694329"/>
                <a:gd name="connsiteY12" fmla="*/ 322730 h 1344706"/>
                <a:gd name="connsiteX13" fmla="*/ 1102659 w 1694329"/>
                <a:gd name="connsiteY13" fmla="*/ 672353 h 1344706"/>
                <a:gd name="connsiteX14" fmla="*/ 1048870 w 1694329"/>
                <a:gd name="connsiteY14" fmla="*/ 995083 h 1344706"/>
                <a:gd name="connsiteX15" fmla="*/ 1075764 w 1694329"/>
                <a:gd name="connsiteY15" fmla="*/ 1210236 h 1344706"/>
                <a:gd name="connsiteX16" fmla="*/ 1102659 w 1694329"/>
                <a:gd name="connsiteY16" fmla="*/ 1317812 h 1344706"/>
                <a:gd name="connsiteX17" fmla="*/ 1183341 w 1694329"/>
                <a:gd name="connsiteY17" fmla="*/ 1344706 h 1344706"/>
                <a:gd name="connsiteX18" fmla="*/ 1264023 w 1694329"/>
                <a:gd name="connsiteY18" fmla="*/ 1156447 h 1344706"/>
                <a:gd name="connsiteX19" fmla="*/ 1317812 w 1694329"/>
                <a:gd name="connsiteY19" fmla="*/ 1048871 h 1344706"/>
                <a:gd name="connsiteX20" fmla="*/ 1344706 w 1694329"/>
                <a:gd name="connsiteY20" fmla="*/ 968189 h 1344706"/>
                <a:gd name="connsiteX21" fmla="*/ 1559859 w 1694329"/>
                <a:gd name="connsiteY21" fmla="*/ 726142 h 1344706"/>
                <a:gd name="connsiteX22" fmla="*/ 1694329 w 1694329"/>
                <a:gd name="connsiteY22" fmla="*/ 645459 h 1344706"/>
                <a:gd name="connsiteX23" fmla="*/ 1667435 w 1694329"/>
                <a:gd name="connsiteY23" fmla="*/ 457200 h 13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4329" h="1344706">
                  <a:moveTo>
                    <a:pt x="0" y="537883"/>
                  </a:moveTo>
                  <a:lnTo>
                    <a:pt x="645459" y="564777"/>
                  </a:lnTo>
                  <a:cubicBezTo>
                    <a:pt x="788995" y="571954"/>
                    <a:pt x="932049" y="591671"/>
                    <a:pt x="1075764" y="591671"/>
                  </a:cubicBezTo>
                  <a:cubicBezTo>
                    <a:pt x="1219479" y="591671"/>
                    <a:pt x="1362635" y="573742"/>
                    <a:pt x="1506070" y="564777"/>
                  </a:cubicBezTo>
                  <a:cubicBezTo>
                    <a:pt x="1532964" y="546848"/>
                    <a:pt x="1554870" y="516303"/>
                    <a:pt x="1586753" y="510989"/>
                  </a:cubicBezTo>
                  <a:cubicBezTo>
                    <a:pt x="1614716" y="506329"/>
                    <a:pt x="1647390" y="557929"/>
                    <a:pt x="1667435" y="537883"/>
                  </a:cubicBezTo>
                  <a:cubicBezTo>
                    <a:pt x="1687481" y="517837"/>
                    <a:pt x="1654606" y="481814"/>
                    <a:pt x="1640541" y="457200"/>
                  </a:cubicBezTo>
                  <a:cubicBezTo>
                    <a:pt x="1618302" y="418282"/>
                    <a:pt x="1585564" y="386345"/>
                    <a:pt x="1559859" y="349624"/>
                  </a:cubicBezTo>
                  <a:cubicBezTo>
                    <a:pt x="1522787" y="296664"/>
                    <a:pt x="1488141" y="242047"/>
                    <a:pt x="1452282" y="188259"/>
                  </a:cubicBezTo>
                  <a:cubicBezTo>
                    <a:pt x="1434353" y="161365"/>
                    <a:pt x="1425388" y="125506"/>
                    <a:pt x="1398494" y="107577"/>
                  </a:cubicBezTo>
                  <a:cubicBezTo>
                    <a:pt x="1296714" y="39724"/>
                    <a:pt x="1340668" y="76645"/>
                    <a:pt x="1264023" y="0"/>
                  </a:cubicBezTo>
                  <a:cubicBezTo>
                    <a:pt x="1255058" y="35859"/>
                    <a:pt x="1250107" y="72968"/>
                    <a:pt x="1237129" y="107577"/>
                  </a:cubicBezTo>
                  <a:cubicBezTo>
                    <a:pt x="1131652" y="388851"/>
                    <a:pt x="1225480" y="46596"/>
                    <a:pt x="1156447" y="322730"/>
                  </a:cubicBezTo>
                  <a:cubicBezTo>
                    <a:pt x="1088270" y="936323"/>
                    <a:pt x="1166180" y="333577"/>
                    <a:pt x="1102659" y="672353"/>
                  </a:cubicBezTo>
                  <a:cubicBezTo>
                    <a:pt x="1082560" y="779546"/>
                    <a:pt x="1048870" y="995083"/>
                    <a:pt x="1048870" y="995083"/>
                  </a:cubicBezTo>
                  <a:cubicBezTo>
                    <a:pt x="1057835" y="1066801"/>
                    <a:pt x="1063882" y="1138944"/>
                    <a:pt x="1075764" y="1210236"/>
                  </a:cubicBezTo>
                  <a:cubicBezTo>
                    <a:pt x="1081841" y="1246695"/>
                    <a:pt x="1079569" y="1288949"/>
                    <a:pt x="1102659" y="1317812"/>
                  </a:cubicBezTo>
                  <a:cubicBezTo>
                    <a:pt x="1120368" y="1339949"/>
                    <a:pt x="1156447" y="1335741"/>
                    <a:pt x="1183341" y="1344706"/>
                  </a:cubicBezTo>
                  <a:cubicBezTo>
                    <a:pt x="1361746" y="987895"/>
                    <a:pt x="1145297" y="1433472"/>
                    <a:pt x="1264023" y="1156447"/>
                  </a:cubicBezTo>
                  <a:cubicBezTo>
                    <a:pt x="1279816" y="1119597"/>
                    <a:pt x="1302019" y="1085721"/>
                    <a:pt x="1317812" y="1048871"/>
                  </a:cubicBezTo>
                  <a:cubicBezTo>
                    <a:pt x="1328979" y="1022814"/>
                    <a:pt x="1332028" y="993545"/>
                    <a:pt x="1344706" y="968189"/>
                  </a:cubicBezTo>
                  <a:cubicBezTo>
                    <a:pt x="1392699" y="872203"/>
                    <a:pt x="1488576" y="797425"/>
                    <a:pt x="1559859" y="726142"/>
                  </a:cubicBezTo>
                  <a:cubicBezTo>
                    <a:pt x="1633694" y="652307"/>
                    <a:pt x="1589590" y="680372"/>
                    <a:pt x="1694329" y="645459"/>
                  </a:cubicBezTo>
                  <a:cubicBezTo>
                    <a:pt x="1660912" y="511792"/>
                    <a:pt x="1667435" y="574845"/>
                    <a:pt x="1667435" y="4572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3941682-40A7-4ACD-9982-6DE621E44C04}"/>
                </a:ext>
              </a:extLst>
            </p:cNvPr>
            <p:cNvSpPr/>
            <p:nvPr/>
          </p:nvSpPr>
          <p:spPr>
            <a:xfrm>
              <a:off x="8705407" y="15248965"/>
              <a:ext cx="11196240" cy="2837746"/>
            </a:xfrm>
            <a:custGeom>
              <a:avLst/>
              <a:gdLst>
                <a:gd name="connsiteX0" fmla="*/ 11196240 w 11196240"/>
                <a:gd name="connsiteY0" fmla="*/ 2608729 h 2837746"/>
                <a:gd name="connsiteX1" fmla="*/ 11061769 w 11196240"/>
                <a:gd name="connsiteY1" fmla="*/ 2312894 h 2837746"/>
                <a:gd name="connsiteX2" fmla="*/ 10927299 w 11196240"/>
                <a:gd name="connsiteY2" fmla="*/ 2205317 h 2837746"/>
                <a:gd name="connsiteX3" fmla="*/ 10873511 w 11196240"/>
                <a:gd name="connsiteY3" fmla="*/ 2097741 h 2837746"/>
                <a:gd name="connsiteX4" fmla="*/ 10792828 w 11196240"/>
                <a:gd name="connsiteY4" fmla="*/ 2043953 h 2837746"/>
                <a:gd name="connsiteX5" fmla="*/ 10739040 w 11196240"/>
                <a:gd name="connsiteY5" fmla="*/ 1990164 h 2837746"/>
                <a:gd name="connsiteX6" fmla="*/ 10604569 w 11196240"/>
                <a:gd name="connsiteY6" fmla="*/ 1855694 h 2837746"/>
                <a:gd name="connsiteX7" fmla="*/ 10523887 w 11196240"/>
                <a:gd name="connsiteY7" fmla="*/ 1721223 h 2837746"/>
                <a:gd name="connsiteX8" fmla="*/ 10443205 w 11196240"/>
                <a:gd name="connsiteY8" fmla="*/ 1667435 h 2837746"/>
                <a:gd name="connsiteX9" fmla="*/ 10335628 w 11196240"/>
                <a:gd name="connsiteY9" fmla="*/ 1586753 h 2837746"/>
                <a:gd name="connsiteX10" fmla="*/ 10147369 w 11196240"/>
                <a:gd name="connsiteY10" fmla="*/ 1506070 h 2837746"/>
                <a:gd name="connsiteX11" fmla="*/ 9959111 w 11196240"/>
                <a:gd name="connsiteY11" fmla="*/ 1398494 h 2837746"/>
                <a:gd name="connsiteX12" fmla="*/ 9770852 w 11196240"/>
                <a:gd name="connsiteY12" fmla="*/ 1344706 h 2837746"/>
                <a:gd name="connsiteX13" fmla="*/ 9663275 w 11196240"/>
                <a:gd name="connsiteY13" fmla="*/ 1264023 h 2837746"/>
                <a:gd name="connsiteX14" fmla="*/ 9206075 w 11196240"/>
                <a:gd name="connsiteY14" fmla="*/ 1075764 h 2837746"/>
                <a:gd name="connsiteX15" fmla="*/ 8990922 w 11196240"/>
                <a:gd name="connsiteY15" fmla="*/ 1021976 h 2837746"/>
                <a:gd name="connsiteX16" fmla="*/ 8533722 w 11196240"/>
                <a:gd name="connsiteY16" fmla="*/ 860611 h 2837746"/>
                <a:gd name="connsiteX17" fmla="*/ 8103417 w 11196240"/>
                <a:gd name="connsiteY17" fmla="*/ 753035 h 2837746"/>
                <a:gd name="connsiteX18" fmla="*/ 7915158 w 11196240"/>
                <a:gd name="connsiteY18" fmla="*/ 699247 h 2837746"/>
                <a:gd name="connsiteX19" fmla="*/ 7646217 w 11196240"/>
                <a:gd name="connsiteY19" fmla="*/ 645459 h 2837746"/>
                <a:gd name="connsiteX20" fmla="*/ 7431064 w 11196240"/>
                <a:gd name="connsiteY20" fmla="*/ 564776 h 2837746"/>
                <a:gd name="connsiteX21" fmla="*/ 6946969 w 11196240"/>
                <a:gd name="connsiteY21" fmla="*/ 430306 h 2837746"/>
                <a:gd name="connsiteX22" fmla="*/ 6731817 w 11196240"/>
                <a:gd name="connsiteY22" fmla="*/ 403411 h 2837746"/>
                <a:gd name="connsiteX23" fmla="*/ 6059464 w 11196240"/>
                <a:gd name="connsiteY23" fmla="*/ 322729 h 2837746"/>
                <a:gd name="connsiteX24" fmla="*/ 5817417 w 11196240"/>
                <a:gd name="connsiteY24" fmla="*/ 268941 h 2837746"/>
                <a:gd name="connsiteX25" fmla="*/ 5682946 w 11196240"/>
                <a:gd name="connsiteY25" fmla="*/ 242047 h 2837746"/>
                <a:gd name="connsiteX26" fmla="*/ 5575369 w 11196240"/>
                <a:gd name="connsiteY26" fmla="*/ 188259 h 2837746"/>
                <a:gd name="connsiteX27" fmla="*/ 5279534 w 11196240"/>
                <a:gd name="connsiteY27" fmla="*/ 107576 h 2837746"/>
                <a:gd name="connsiteX28" fmla="*/ 5091275 w 11196240"/>
                <a:gd name="connsiteY28" fmla="*/ 26894 h 2837746"/>
                <a:gd name="connsiteX29" fmla="*/ 4849228 w 11196240"/>
                <a:gd name="connsiteY29" fmla="*/ 0 h 2837746"/>
                <a:gd name="connsiteX30" fmla="*/ 4230664 w 11196240"/>
                <a:gd name="connsiteY30" fmla="*/ 26894 h 2837746"/>
                <a:gd name="connsiteX31" fmla="*/ 4069299 w 11196240"/>
                <a:gd name="connsiteY31" fmla="*/ 80682 h 2837746"/>
                <a:gd name="connsiteX32" fmla="*/ 3934828 w 11196240"/>
                <a:gd name="connsiteY32" fmla="*/ 107576 h 2837746"/>
                <a:gd name="connsiteX33" fmla="*/ 3638993 w 11196240"/>
                <a:gd name="connsiteY33" fmla="*/ 188259 h 2837746"/>
                <a:gd name="connsiteX34" fmla="*/ 2885958 w 11196240"/>
                <a:gd name="connsiteY34" fmla="*/ 242047 h 2837746"/>
                <a:gd name="connsiteX35" fmla="*/ 2751487 w 11196240"/>
                <a:gd name="connsiteY35" fmla="*/ 268941 h 2837746"/>
                <a:gd name="connsiteX36" fmla="*/ 2536334 w 11196240"/>
                <a:gd name="connsiteY36" fmla="*/ 322729 h 2837746"/>
                <a:gd name="connsiteX37" fmla="*/ 2401864 w 11196240"/>
                <a:gd name="connsiteY37" fmla="*/ 349623 h 2837746"/>
                <a:gd name="connsiteX38" fmla="*/ 2213605 w 11196240"/>
                <a:gd name="connsiteY38" fmla="*/ 430306 h 2837746"/>
                <a:gd name="connsiteX39" fmla="*/ 2025346 w 11196240"/>
                <a:gd name="connsiteY39" fmla="*/ 484094 h 2837746"/>
                <a:gd name="connsiteX40" fmla="*/ 1917769 w 11196240"/>
                <a:gd name="connsiteY40" fmla="*/ 537882 h 2837746"/>
                <a:gd name="connsiteX41" fmla="*/ 1702617 w 11196240"/>
                <a:gd name="connsiteY41" fmla="*/ 591670 h 2837746"/>
                <a:gd name="connsiteX42" fmla="*/ 1621934 w 11196240"/>
                <a:gd name="connsiteY42" fmla="*/ 645459 h 2837746"/>
                <a:gd name="connsiteX43" fmla="*/ 1433675 w 11196240"/>
                <a:gd name="connsiteY43" fmla="*/ 753035 h 2837746"/>
                <a:gd name="connsiteX44" fmla="*/ 1272311 w 11196240"/>
                <a:gd name="connsiteY44" fmla="*/ 968188 h 2837746"/>
                <a:gd name="connsiteX45" fmla="*/ 1084052 w 11196240"/>
                <a:gd name="connsiteY45" fmla="*/ 1129553 h 2837746"/>
                <a:gd name="connsiteX46" fmla="*/ 1030264 w 11196240"/>
                <a:gd name="connsiteY46" fmla="*/ 1210235 h 2837746"/>
                <a:gd name="connsiteX47" fmla="*/ 895793 w 11196240"/>
                <a:gd name="connsiteY47" fmla="*/ 1344706 h 2837746"/>
                <a:gd name="connsiteX48" fmla="*/ 815111 w 11196240"/>
                <a:gd name="connsiteY48" fmla="*/ 1425388 h 2837746"/>
                <a:gd name="connsiteX49" fmla="*/ 761322 w 11196240"/>
                <a:gd name="connsiteY49" fmla="*/ 1479176 h 2837746"/>
                <a:gd name="connsiteX50" fmla="*/ 653746 w 11196240"/>
                <a:gd name="connsiteY50" fmla="*/ 1640541 h 2837746"/>
                <a:gd name="connsiteX51" fmla="*/ 599958 w 11196240"/>
                <a:gd name="connsiteY51" fmla="*/ 1721223 h 2837746"/>
                <a:gd name="connsiteX52" fmla="*/ 546169 w 11196240"/>
                <a:gd name="connsiteY52" fmla="*/ 1775011 h 2837746"/>
                <a:gd name="connsiteX53" fmla="*/ 519275 w 11196240"/>
                <a:gd name="connsiteY53" fmla="*/ 1855694 h 2837746"/>
                <a:gd name="connsiteX54" fmla="*/ 465487 w 11196240"/>
                <a:gd name="connsiteY54" fmla="*/ 1936376 h 2837746"/>
                <a:gd name="connsiteX55" fmla="*/ 411699 w 11196240"/>
                <a:gd name="connsiteY55" fmla="*/ 2097741 h 2837746"/>
                <a:gd name="connsiteX56" fmla="*/ 384805 w 11196240"/>
                <a:gd name="connsiteY56" fmla="*/ 2178423 h 2837746"/>
                <a:gd name="connsiteX57" fmla="*/ 357911 w 11196240"/>
                <a:gd name="connsiteY57" fmla="*/ 2528047 h 2837746"/>
                <a:gd name="connsiteX58" fmla="*/ 331017 w 11196240"/>
                <a:gd name="connsiteY58" fmla="*/ 2608729 h 2837746"/>
                <a:gd name="connsiteX59" fmla="*/ 277228 w 11196240"/>
                <a:gd name="connsiteY59" fmla="*/ 2474259 h 2837746"/>
                <a:gd name="connsiteX60" fmla="*/ 223440 w 11196240"/>
                <a:gd name="connsiteY60" fmla="*/ 2366682 h 2837746"/>
                <a:gd name="connsiteX61" fmla="*/ 196546 w 11196240"/>
                <a:gd name="connsiteY61" fmla="*/ 2151529 h 2837746"/>
                <a:gd name="connsiteX62" fmla="*/ 115864 w 11196240"/>
                <a:gd name="connsiteY62" fmla="*/ 1963270 h 2837746"/>
                <a:gd name="connsiteX63" fmla="*/ 88969 w 11196240"/>
                <a:gd name="connsiteY63" fmla="*/ 1855694 h 2837746"/>
                <a:gd name="connsiteX64" fmla="*/ 62075 w 11196240"/>
                <a:gd name="connsiteY64" fmla="*/ 1775011 h 2837746"/>
                <a:gd name="connsiteX65" fmla="*/ 8287 w 11196240"/>
                <a:gd name="connsiteY65" fmla="*/ 1694329 h 2837746"/>
                <a:gd name="connsiteX66" fmla="*/ 88969 w 11196240"/>
                <a:gd name="connsiteY66" fmla="*/ 1775011 h 2837746"/>
                <a:gd name="connsiteX67" fmla="*/ 169652 w 11196240"/>
                <a:gd name="connsiteY67" fmla="*/ 1801906 h 2837746"/>
                <a:gd name="connsiteX68" fmla="*/ 223440 w 11196240"/>
                <a:gd name="connsiteY68" fmla="*/ 1882588 h 2837746"/>
                <a:gd name="connsiteX69" fmla="*/ 519275 w 11196240"/>
                <a:gd name="connsiteY69" fmla="*/ 2151529 h 2837746"/>
                <a:gd name="connsiteX70" fmla="*/ 573064 w 11196240"/>
                <a:gd name="connsiteY70" fmla="*/ 2232211 h 2837746"/>
                <a:gd name="connsiteX71" fmla="*/ 680640 w 11196240"/>
                <a:gd name="connsiteY71" fmla="*/ 2447364 h 2837746"/>
                <a:gd name="connsiteX72" fmla="*/ 734428 w 11196240"/>
                <a:gd name="connsiteY72" fmla="*/ 2501153 h 2837746"/>
                <a:gd name="connsiteX73" fmla="*/ 788217 w 11196240"/>
                <a:gd name="connsiteY73" fmla="*/ 2662517 h 2837746"/>
                <a:gd name="connsiteX74" fmla="*/ 949581 w 11196240"/>
                <a:gd name="connsiteY74" fmla="*/ 2823882 h 2837746"/>
                <a:gd name="connsiteX75" fmla="*/ 815111 w 11196240"/>
                <a:gd name="connsiteY75" fmla="*/ 2689411 h 2837746"/>
                <a:gd name="connsiteX76" fmla="*/ 761322 w 11196240"/>
                <a:gd name="connsiteY76" fmla="*/ 2635623 h 2837746"/>
                <a:gd name="connsiteX77" fmla="*/ 573064 w 11196240"/>
                <a:gd name="connsiteY77" fmla="*/ 2581835 h 2837746"/>
                <a:gd name="connsiteX78" fmla="*/ 438593 w 11196240"/>
                <a:gd name="connsiteY78" fmla="*/ 2501153 h 2837746"/>
                <a:gd name="connsiteX79" fmla="*/ 384805 w 11196240"/>
                <a:gd name="connsiteY79" fmla="*/ 2581835 h 2837746"/>
                <a:gd name="connsiteX80" fmla="*/ 304122 w 11196240"/>
                <a:gd name="connsiteY80" fmla="*/ 2635623 h 283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196240" h="2837746">
                  <a:moveTo>
                    <a:pt x="11196240" y="2608729"/>
                  </a:moveTo>
                  <a:cubicBezTo>
                    <a:pt x="11160343" y="2501036"/>
                    <a:pt x="11139889" y="2400779"/>
                    <a:pt x="11061769" y="2312894"/>
                  </a:cubicBezTo>
                  <a:cubicBezTo>
                    <a:pt x="11023633" y="2269991"/>
                    <a:pt x="10972122" y="2241176"/>
                    <a:pt x="10927299" y="2205317"/>
                  </a:cubicBezTo>
                  <a:cubicBezTo>
                    <a:pt x="10909370" y="2169458"/>
                    <a:pt x="10899177" y="2128540"/>
                    <a:pt x="10873511" y="2097741"/>
                  </a:cubicBezTo>
                  <a:cubicBezTo>
                    <a:pt x="10852818" y="2072910"/>
                    <a:pt x="10818068" y="2064145"/>
                    <a:pt x="10792828" y="2043953"/>
                  </a:cubicBezTo>
                  <a:cubicBezTo>
                    <a:pt x="10773028" y="2028113"/>
                    <a:pt x="10754880" y="2009964"/>
                    <a:pt x="10739040" y="1990164"/>
                  </a:cubicBezTo>
                  <a:cubicBezTo>
                    <a:pt x="10636589" y="1862099"/>
                    <a:pt x="10742880" y="1947900"/>
                    <a:pt x="10604569" y="1855694"/>
                  </a:cubicBezTo>
                  <a:cubicBezTo>
                    <a:pt x="10577675" y="1810870"/>
                    <a:pt x="10557906" y="1760912"/>
                    <a:pt x="10523887" y="1721223"/>
                  </a:cubicBezTo>
                  <a:cubicBezTo>
                    <a:pt x="10502852" y="1696682"/>
                    <a:pt x="10469507" y="1686222"/>
                    <a:pt x="10443205" y="1667435"/>
                  </a:cubicBezTo>
                  <a:cubicBezTo>
                    <a:pt x="10406730" y="1641382"/>
                    <a:pt x="10373638" y="1610510"/>
                    <a:pt x="10335628" y="1586753"/>
                  </a:cubicBezTo>
                  <a:cubicBezTo>
                    <a:pt x="10205881" y="1505661"/>
                    <a:pt x="10263834" y="1555983"/>
                    <a:pt x="10147369" y="1506070"/>
                  </a:cubicBezTo>
                  <a:cubicBezTo>
                    <a:pt x="9817317" y="1364620"/>
                    <a:pt x="10229209" y="1533542"/>
                    <a:pt x="9959111" y="1398494"/>
                  </a:cubicBezTo>
                  <a:cubicBezTo>
                    <a:pt x="9920530" y="1379203"/>
                    <a:pt x="9805318" y="1353323"/>
                    <a:pt x="9770852" y="1344706"/>
                  </a:cubicBezTo>
                  <a:cubicBezTo>
                    <a:pt x="9734993" y="1317812"/>
                    <a:pt x="9701993" y="1286608"/>
                    <a:pt x="9663275" y="1264023"/>
                  </a:cubicBezTo>
                  <a:cubicBezTo>
                    <a:pt x="9496637" y="1166817"/>
                    <a:pt x="9392050" y="1130463"/>
                    <a:pt x="9206075" y="1075764"/>
                  </a:cubicBezTo>
                  <a:cubicBezTo>
                    <a:pt x="9135154" y="1054905"/>
                    <a:pt x="9061482" y="1044026"/>
                    <a:pt x="8990922" y="1021976"/>
                  </a:cubicBezTo>
                  <a:cubicBezTo>
                    <a:pt x="8594380" y="898057"/>
                    <a:pt x="8961419" y="980367"/>
                    <a:pt x="8533722" y="860611"/>
                  </a:cubicBezTo>
                  <a:cubicBezTo>
                    <a:pt x="8391348" y="820746"/>
                    <a:pt x="8246479" y="790355"/>
                    <a:pt x="8103417" y="753035"/>
                  </a:cubicBezTo>
                  <a:cubicBezTo>
                    <a:pt x="8040266" y="736561"/>
                    <a:pt x="7978687" y="714195"/>
                    <a:pt x="7915158" y="699247"/>
                  </a:cubicBezTo>
                  <a:cubicBezTo>
                    <a:pt x="7826166" y="678308"/>
                    <a:pt x="7734304" y="669928"/>
                    <a:pt x="7646217" y="645459"/>
                  </a:cubicBezTo>
                  <a:cubicBezTo>
                    <a:pt x="7572417" y="624959"/>
                    <a:pt x="7503728" y="588997"/>
                    <a:pt x="7431064" y="564776"/>
                  </a:cubicBezTo>
                  <a:cubicBezTo>
                    <a:pt x="7334983" y="532749"/>
                    <a:pt x="7060462" y="451586"/>
                    <a:pt x="6946969" y="430306"/>
                  </a:cubicBezTo>
                  <a:cubicBezTo>
                    <a:pt x="6875931" y="416986"/>
                    <a:pt x="6803430" y="413176"/>
                    <a:pt x="6731817" y="403411"/>
                  </a:cubicBezTo>
                  <a:cubicBezTo>
                    <a:pt x="6189507" y="329459"/>
                    <a:pt x="6534487" y="365913"/>
                    <a:pt x="6059464" y="322729"/>
                  </a:cubicBezTo>
                  <a:lnTo>
                    <a:pt x="5817417" y="268941"/>
                  </a:lnTo>
                  <a:cubicBezTo>
                    <a:pt x="5772720" y="259363"/>
                    <a:pt x="5726312" y="256502"/>
                    <a:pt x="5682946" y="242047"/>
                  </a:cubicBezTo>
                  <a:cubicBezTo>
                    <a:pt x="5644912" y="229369"/>
                    <a:pt x="5613403" y="200937"/>
                    <a:pt x="5575369" y="188259"/>
                  </a:cubicBezTo>
                  <a:cubicBezTo>
                    <a:pt x="5422690" y="137366"/>
                    <a:pt x="5395844" y="154099"/>
                    <a:pt x="5279534" y="107576"/>
                  </a:cubicBezTo>
                  <a:cubicBezTo>
                    <a:pt x="5216144" y="82220"/>
                    <a:pt x="5157510" y="43453"/>
                    <a:pt x="5091275" y="26894"/>
                  </a:cubicBezTo>
                  <a:cubicBezTo>
                    <a:pt x="5012520" y="7205"/>
                    <a:pt x="4929910" y="8965"/>
                    <a:pt x="4849228" y="0"/>
                  </a:cubicBezTo>
                  <a:cubicBezTo>
                    <a:pt x="4643040" y="8965"/>
                    <a:pt x="4435951" y="5657"/>
                    <a:pt x="4230664" y="26894"/>
                  </a:cubicBezTo>
                  <a:cubicBezTo>
                    <a:pt x="4174267" y="32728"/>
                    <a:pt x="4124896" y="69563"/>
                    <a:pt x="4069299" y="80682"/>
                  </a:cubicBezTo>
                  <a:lnTo>
                    <a:pt x="3934828" y="107576"/>
                  </a:lnTo>
                  <a:cubicBezTo>
                    <a:pt x="3765978" y="192001"/>
                    <a:pt x="3874175" y="152077"/>
                    <a:pt x="3638993" y="188259"/>
                  </a:cubicBezTo>
                  <a:cubicBezTo>
                    <a:pt x="3240778" y="249524"/>
                    <a:pt x="3684559" y="205747"/>
                    <a:pt x="2885958" y="242047"/>
                  </a:cubicBezTo>
                  <a:cubicBezTo>
                    <a:pt x="2841134" y="251012"/>
                    <a:pt x="2796028" y="258662"/>
                    <a:pt x="2751487" y="268941"/>
                  </a:cubicBezTo>
                  <a:cubicBezTo>
                    <a:pt x="2679455" y="285564"/>
                    <a:pt x="2608823" y="308231"/>
                    <a:pt x="2536334" y="322729"/>
                  </a:cubicBezTo>
                  <a:cubicBezTo>
                    <a:pt x="2491511" y="331694"/>
                    <a:pt x="2446210" y="338537"/>
                    <a:pt x="2401864" y="349623"/>
                  </a:cubicBezTo>
                  <a:cubicBezTo>
                    <a:pt x="2257400" y="385739"/>
                    <a:pt x="2382948" y="368726"/>
                    <a:pt x="2213605" y="430306"/>
                  </a:cubicBezTo>
                  <a:cubicBezTo>
                    <a:pt x="2152270" y="452610"/>
                    <a:pt x="2086681" y="461791"/>
                    <a:pt x="2025346" y="484094"/>
                  </a:cubicBezTo>
                  <a:cubicBezTo>
                    <a:pt x="1987668" y="497795"/>
                    <a:pt x="1955803" y="525204"/>
                    <a:pt x="1917769" y="537882"/>
                  </a:cubicBezTo>
                  <a:cubicBezTo>
                    <a:pt x="1847638" y="561259"/>
                    <a:pt x="1702617" y="591670"/>
                    <a:pt x="1702617" y="591670"/>
                  </a:cubicBezTo>
                  <a:cubicBezTo>
                    <a:pt x="1675723" y="609600"/>
                    <a:pt x="1649998" y="629422"/>
                    <a:pt x="1621934" y="645459"/>
                  </a:cubicBezTo>
                  <a:cubicBezTo>
                    <a:pt x="1383068" y="781954"/>
                    <a:pt x="1630258" y="621982"/>
                    <a:pt x="1433675" y="753035"/>
                  </a:cubicBezTo>
                  <a:cubicBezTo>
                    <a:pt x="1379887" y="824753"/>
                    <a:pt x="1344029" y="914400"/>
                    <a:pt x="1272311" y="968188"/>
                  </a:cubicBezTo>
                  <a:cubicBezTo>
                    <a:pt x="1193164" y="1027547"/>
                    <a:pt x="1146486" y="1054631"/>
                    <a:pt x="1084052" y="1129553"/>
                  </a:cubicBezTo>
                  <a:cubicBezTo>
                    <a:pt x="1063360" y="1154384"/>
                    <a:pt x="1051549" y="1185910"/>
                    <a:pt x="1030264" y="1210235"/>
                  </a:cubicBezTo>
                  <a:cubicBezTo>
                    <a:pt x="988521" y="1257941"/>
                    <a:pt x="940617" y="1299882"/>
                    <a:pt x="895793" y="1344706"/>
                  </a:cubicBezTo>
                  <a:lnTo>
                    <a:pt x="815111" y="1425388"/>
                  </a:lnTo>
                  <a:cubicBezTo>
                    <a:pt x="797181" y="1443317"/>
                    <a:pt x="775387" y="1458078"/>
                    <a:pt x="761322" y="1479176"/>
                  </a:cubicBezTo>
                  <a:lnTo>
                    <a:pt x="653746" y="1640541"/>
                  </a:lnTo>
                  <a:cubicBezTo>
                    <a:pt x="635817" y="1667435"/>
                    <a:pt x="622814" y="1698368"/>
                    <a:pt x="599958" y="1721223"/>
                  </a:cubicBezTo>
                  <a:lnTo>
                    <a:pt x="546169" y="1775011"/>
                  </a:lnTo>
                  <a:cubicBezTo>
                    <a:pt x="537204" y="1801905"/>
                    <a:pt x="531953" y="1830338"/>
                    <a:pt x="519275" y="1855694"/>
                  </a:cubicBezTo>
                  <a:cubicBezTo>
                    <a:pt x="504820" y="1884604"/>
                    <a:pt x="478614" y="1906839"/>
                    <a:pt x="465487" y="1936376"/>
                  </a:cubicBezTo>
                  <a:cubicBezTo>
                    <a:pt x="442460" y="1988187"/>
                    <a:pt x="429628" y="2043953"/>
                    <a:pt x="411699" y="2097741"/>
                  </a:cubicBezTo>
                  <a:lnTo>
                    <a:pt x="384805" y="2178423"/>
                  </a:lnTo>
                  <a:cubicBezTo>
                    <a:pt x="375840" y="2294964"/>
                    <a:pt x="372409" y="2412064"/>
                    <a:pt x="357911" y="2528047"/>
                  </a:cubicBezTo>
                  <a:cubicBezTo>
                    <a:pt x="354395" y="2556177"/>
                    <a:pt x="354605" y="2624454"/>
                    <a:pt x="331017" y="2608729"/>
                  </a:cubicBezTo>
                  <a:cubicBezTo>
                    <a:pt x="290849" y="2581950"/>
                    <a:pt x="296835" y="2518374"/>
                    <a:pt x="277228" y="2474259"/>
                  </a:cubicBezTo>
                  <a:cubicBezTo>
                    <a:pt x="260945" y="2437623"/>
                    <a:pt x="241369" y="2402541"/>
                    <a:pt x="223440" y="2366682"/>
                  </a:cubicBezTo>
                  <a:cubicBezTo>
                    <a:pt x="214475" y="2294964"/>
                    <a:pt x="209475" y="2222639"/>
                    <a:pt x="196546" y="2151529"/>
                  </a:cubicBezTo>
                  <a:cubicBezTo>
                    <a:pt x="180833" y="2065105"/>
                    <a:pt x="148588" y="2050534"/>
                    <a:pt x="115864" y="1963270"/>
                  </a:cubicBezTo>
                  <a:cubicBezTo>
                    <a:pt x="102886" y="1928661"/>
                    <a:pt x="99123" y="1891234"/>
                    <a:pt x="88969" y="1855694"/>
                  </a:cubicBezTo>
                  <a:cubicBezTo>
                    <a:pt x="81181" y="1828436"/>
                    <a:pt x="74753" y="1800367"/>
                    <a:pt x="62075" y="1775011"/>
                  </a:cubicBezTo>
                  <a:cubicBezTo>
                    <a:pt x="47620" y="1746101"/>
                    <a:pt x="-24036" y="1694329"/>
                    <a:pt x="8287" y="1694329"/>
                  </a:cubicBezTo>
                  <a:cubicBezTo>
                    <a:pt x="46321" y="1694329"/>
                    <a:pt x="57323" y="1753914"/>
                    <a:pt x="88969" y="1775011"/>
                  </a:cubicBezTo>
                  <a:cubicBezTo>
                    <a:pt x="112557" y="1790736"/>
                    <a:pt x="142758" y="1792941"/>
                    <a:pt x="169652" y="1801906"/>
                  </a:cubicBezTo>
                  <a:cubicBezTo>
                    <a:pt x="187581" y="1828800"/>
                    <a:pt x="200584" y="1859733"/>
                    <a:pt x="223440" y="1882588"/>
                  </a:cubicBezTo>
                  <a:cubicBezTo>
                    <a:pt x="342468" y="2001616"/>
                    <a:pt x="416500" y="1997370"/>
                    <a:pt x="519275" y="2151529"/>
                  </a:cubicBezTo>
                  <a:cubicBezTo>
                    <a:pt x="537205" y="2178423"/>
                    <a:pt x="557586" y="2203835"/>
                    <a:pt x="573064" y="2232211"/>
                  </a:cubicBezTo>
                  <a:cubicBezTo>
                    <a:pt x="611460" y="2302603"/>
                    <a:pt x="623943" y="2390666"/>
                    <a:pt x="680640" y="2447364"/>
                  </a:cubicBezTo>
                  <a:lnTo>
                    <a:pt x="734428" y="2501153"/>
                  </a:lnTo>
                  <a:cubicBezTo>
                    <a:pt x="752358" y="2554941"/>
                    <a:pt x="748126" y="2622426"/>
                    <a:pt x="788217" y="2662517"/>
                  </a:cubicBezTo>
                  <a:cubicBezTo>
                    <a:pt x="842005" y="2716305"/>
                    <a:pt x="991776" y="2887174"/>
                    <a:pt x="949581" y="2823882"/>
                  </a:cubicBezTo>
                  <a:cubicBezTo>
                    <a:pt x="857375" y="2685573"/>
                    <a:pt x="943176" y="2791863"/>
                    <a:pt x="815111" y="2689411"/>
                  </a:cubicBezTo>
                  <a:cubicBezTo>
                    <a:pt x="795311" y="2673571"/>
                    <a:pt x="783065" y="2648669"/>
                    <a:pt x="761322" y="2635623"/>
                  </a:cubicBezTo>
                  <a:cubicBezTo>
                    <a:pt x="733763" y="2619088"/>
                    <a:pt x="593159" y="2586859"/>
                    <a:pt x="573064" y="2581835"/>
                  </a:cubicBezTo>
                  <a:cubicBezTo>
                    <a:pt x="548301" y="2557072"/>
                    <a:pt x="488467" y="2481203"/>
                    <a:pt x="438593" y="2501153"/>
                  </a:cubicBezTo>
                  <a:cubicBezTo>
                    <a:pt x="408582" y="2513157"/>
                    <a:pt x="407661" y="2558980"/>
                    <a:pt x="384805" y="2581835"/>
                  </a:cubicBezTo>
                  <a:cubicBezTo>
                    <a:pt x="361949" y="2604691"/>
                    <a:pt x="304122" y="2635623"/>
                    <a:pt x="304122" y="2635623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88E8B9A-97C2-48C6-BB73-727344FA2989}"/>
                </a:ext>
              </a:extLst>
            </p:cNvPr>
            <p:cNvSpPr/>
            <p:nvPr/>
          </p:nvSpPr>
          <p:spPr>
            <a:xfrm>
              <a:off x="8283388" y="21215956"/>
              <a:ext cx="7046259" cy="2773597"/>
            </a:xfrm>
            <a:custGeom>
              <a:avLst/>
              <a:gdLst>
                <a:gd name="connsiteX0" fmla="*/ 0 w 7046259"/>
                <a:gd name="connsiteY0" fmla="*/ 380020 h 2773597"/>
                <a:gd name="connsiteX1" fmla="*/ 161365 w 7046259"/>
                <a:gd name="connsiteY1" fmla="*/ 595173 h 2773597"/>
                <a:gd name="connsiteX2" fmla="*/ 268941 w 7046259"/>
                <a:gd name="connsiteY2" fmla="*/ 837220 h 2773597"/>
                <a:gd name="connsiteX3" fmla="*/ 376518 w 7046259"/>
                <a:gd name="connsiteY3" fmla="*/ 1025479 h 2773597"/>
                <a:gd name="connsiteX4" fmla="*/ 457200 w 7046259"/>
                <a:gd name="connsiteY4" fmla="*/ 1159950 h 2773597"/>
                <a:gd name="connsiteX5" fmla="*/ 645459 w 7046259"/>
                <a:gd name="connsiteY5" fmla="*/ 1348209 h 2773597"/>
                <a:gd name="connsiteX6" fmla="*/ 753036 w 7046259"/>
                <a:gd name="connsiteY6" fmla="*/ 1482679 h 2773597"/>
                <a:gd name="connsiteX7" fmla="*/ 860612 w 7046259"/>
                <a:gd name="connsiteY7" fmla="*/ 1563362 h 2773597"/>
                <a:gd name="connsiteX8" fmla="*/ 995083 w 7046259"/>
                <a:gd name="connsiteY8" fmla="*/ 1670938 h 2773597"/>
                <a:gd name="connsiteX9" fmla="*/ 1102659 w 7046259"/>
                <a:gd name="connsiteY9" fmla="*/ 1832303 h 2773597"/>
                <a:gd name="connsiteX10" fmla="*/ 1129553 w 7046259"/>
                <a:gd name="connsiteY10" fmla="*/ 1912985 h 2773597"/>
                <a:gd name="connsiteX11" fmla="*/ 1425388 w 7046259"/>
                <a:gd name="connsiteY11" fmla="*/ 1993668 h 2773597"/>
                <a:gd name="connsiteX12" fmla="*/ 1613647 w 7046259"/>
                <a:gd name="connsiteY12" fmla="*/ 2047456 h 2773597"/>
                <a:gd name="connsiteX13" fmla="*/ 1775012 w 7046259"/>
                <a:gd name="connsiteY13" fmla="*/ 2128138 h 2773597"/>
                <a:gd name="connsiteX14" fmla="*/ 1882588 w 7046259"/>
                <a:gd name="connsiteY14" fmla="*/ 2235715 h 2773597"/>
                <a:gd name="connsiteX15" fmla="*/ 2043953 w 7046259"/>
                <a:gd name="connsiteY15" fmla="*/ 2289503 h 2773597"/>
                <a:gd name="connsiteX16" fmla="*/ 2124636 w 7046259"/>
                <a:gd name="connsiteY16" fmla="*/ 2343291 h 2773597"/>
                <a:gd name="connsiteX17" fmla="*/ 2205318 w 7046259"/>
                <a:gd name="connsiteY17" fmla="*/ 2370185 h 2773597"/>
                <a:gd name="connsiteX18" fmla="*/ 2339788 w 7046259"/>
                <a:gd name="connsiteY18" fmla="*/ 2423973 h 2773597"/>
                <a:gd name="connsiteX19" fmla="*/ 2447365 w 7046259"/>
                <a:gd name="connsiteY19" fmla="*/ 2477762 h 2773597"/>
                <a:gd name="connsiteX20" fmla="*/ 2662518 w 7046259"/>
                <a:gd name="connsiteY20" fmla="*/ 2531550 h 2773597"/>
                <a:gd name="connsiteX21" fmla="*/ 2743200 w 7046259"/>
                <a:gd name="connsiteY21" fmla="*/ 2558444 h 2773597"/>
                <a:gd name="connsiteX22" fmla="*/ 2877671 w 7046259"/>
                <a:gd name="connsiteY22" fmla="*/ 2585338 h 2773597"/>
                <a:gd name="connsiteX23" fmla="*/ 3092824 w 7046259"/>
                <a:gd name="connsiteY23" fmla="*/ 2666020 h 2773597"/>
                <a:gd name="connsiteX24" fmla="*/ 3254188 w 7046259"/>
                <a:gd name="connsiteY24" fmla="*/ 2692915 h 2773597"/>
                <a:gd name="connsiteX25" fmla="*/ 3657600 w 7046259"/>
                <a:gd name="connsiteY25" fmla="*/ 2773597 h 2773597"/>
                <a:gd name="connsiteX26" fmla="*/ 4491318 w 7046259"/>
                <a:gd name="connsiteY26" fmla="*/ 2746703 h 2773597"/>
                <a:gd name="connsiteX27" fmla="*/ 4572000 w 7046259"/>
                <a:gd name="connsiteY27" fmla="*/ 2692915 h 2773597"/>
                <a:gd name="connsiteX28" fmla="*/ 4706471 w 7046259"/>
                <a:gd name="connsiteY28" fmla="*/ 2666020 h 2773597"/>
                <a:gd name="connsiteX29" fmla="*/ 4921624 w 7046259"/>
                <a:gd name="connsiteY29" fmla="*/ 2558444 h 2773597"/>
                <a:gd name="connsiteX30" fmla="*/ 5136777 w 7046259"/>
                <a:gd name="connsiteY30" fmla="*/ 2504656 h 2773597"/>
                <a:gd name="connsiteX31" fmla="*/ 5217459 w 7046259"/>
                <a:gd name="connsiteY31" fmla="*/ 2477762 h 2773597"/>
                <a:gd name="connsiteX32" fmla="*/ 5325036 w 7046259"/>
                <a:gd name="connsiteY32" fmla="*/ 2450868 h 2773597"/>
                <a:gd name="connsiteX33" fmla="*/ 5486400 w 7046259"/>
                <a:gd name="connsiteY33" fmla="*/ 2397079 h 2773597"/>
                <a:gd name="connsiteX34" fmla="*/ 5593977 w 7046259"/>
                <a:gd name="connsiteY34" fmla="*/ 2316397 h 2773597"/>
                <a:gd name="connsiteX35" fmla="*/ 5674659 w 7046259"/>
                <a:gd name="connsiteY35" fmla="*/ 2235715 h 2773597"/>
                <a:gd name="connsiteX36" fmla="*/ 5755341 w 7046259"/>
                <a:gd name="connsiteY36" fmla="*/ 2208820 h 2773597"/>
                <a:gd name="connsiteX37" fmla="*/ 5836024 w 7046259"/>
                <a:gd name="connsiteY37" fmla="*/ 2155032 h 2773597"/>
                <a:gd name="connsiteX38" fmla="*/ 5889812 w 7046259"/>
                <a:gd name="connsiteY38" fmla="*/ 2074350 h 2773597"/>
                <a:gd name="connsiteX39" fmla="*/ 6024283 w 7046259"/>
                <a:gd name="connsiteY39" fmla="*/ 1939879 h 2773597"/>
                <a:gd name="connsiteX40" fmla="*/ 6158753 w 7046259"/>
                <a:gd name="connsiteY40" fmla="*/ 1805409 h 2773597"/>
                <a:gd name="connsiteX41" fmla="*/ 6266330 w 7046259"/>
                <a:gd name="connsiteY41" fmla="*/ 1563362 h 2773597"/>
                <a:gd name="connsiteX42" fmla="*/ 6347012 w 7046259"/>
                <a:gd name="connsiteY42" fmla="*/ 1401997 h 2773597"/>
                <a:gd name="connsiteX43" fmla="*/ 6400800 w 7046259"/>
                <a:gd name="connsiteY43" fmla="*/ 1240632 h 2773597"/>
                <a:gd name="connsiteX44" fmla="*/ 6454588 w 7046259"/>
                <a:gd name="connsiteY44" fmla="*/ 1025479 h 2773597"/>
                <a:gd name="connsiteX45" fmla="*/ 6481483 w 7046259"/>
                <a:gd name="connsiteY45" fmla="*/ 164868 h 2773597"/>
                <a:gd name="connsiteX46" fmla="*/ 6508377 w 7046259"/>
                <a:gd name="connsiteY46" fmla="*/ 84185 h 2773597"/>
                <a:gd name="connsiteX47" fmla="*/ 6562165 w 7046259"/>
                <a:gd name="connsiteY47" fmla="*/ 3503 h 2773597"/>
                <a:gd name="connsiteX48" fmla="*/ 6454588 w 7046259"/>
                <a:gd name="connsiteY48" fmla="*/ 57291 h 2773597"/>
                <a:gd name="connsiteX49" fmla="*/ 6373906 w 7046259"/>
                <a:gd name="connsiteY49" fmla="*/ 84185 h 2773597"/>
                <a:gd name="connsiteX50" fmla="*/ 6293224 w 7046259"/>
                <a:gd name="connsiteY50" fmla="*/ 164868 h 2773597"/>
                <a:gd name="connsiteX51" fmla="*/ 6212541 w 7046259"/>
                <a:gd name="connsiteY51" fmla="*/ 218656 h 2773597"/>
                <a:gd name="connsiteX52" fmla="*/ 6104965 w 7046259"/>
                <a:gd name="connsiteY52" fmla="*/ 299338 h 2773597"/>
                <a:gd name="connsiteX53" fmla="*/ 5970494 w 7046259"/>
                <a:gd name="connsiteY53" fmla="*/ 380020 h 2773597"/>
                <a:gd name="connsiteX54" fmla="*/ 5916706 w 7046259"/>
                <a:gd name="connsiteY54" fmla="*/ 433809 h 2773597"/>
                <a:gd name="connsiteX55" fmla="*/ 5674659 w 7046259"/>
                <a:gd name="connsiteY55" fmla="*/ 568279 h 2773597"/>
                <a:gd name="connsiteX56" fmla="*/ 5567083 w 7046259"/>
                <a:gd name="connsiteY56" fmla="*/ 702750 h 2773597"/>
                <a:gd name="connsiteX57" fmla="*/ 5755341 w 7046259"/>
                <a:gd name="connsiteY57" fmla="*/ 648962 h 2773597"/>
                <a:gd name="connsiteX58" fmla="*/ 5970494 w 7046259"/>
                <a:gd name="connsiteY58" fmla="*/ 595173 h 2773597"/>
                <a:gd name="connsiteX59" fmla="*/ 6884894 w 7046259"/>
                <a:gd name="connsiteY59" fmla="*/ 595173 h 2773597"/>
                <a:gd name="connsiteX60" fmla="*/ 7046259 w 7046259"/>
                <a:gd name="connsiteY60" fmla="*/ 541385 h 2773597"/>
                <a:gd name="connsiteX61" fmla="*/ 6884894 w 7046259"/>
                <a:gd name="connsiteY61" fmla="*/ 380020 h 2773597"/>
                <a:gd name="connsiteX62" fmla="*/ 6723530 w 7046259"/>
                <a:gd name="connsiteY62" fmla="*/ 272444 h 2773597"/>
                <a:gd name="connsiteX63" fmla="*/ 6669741 w 7046259"/>
                <a:gd name="connsiteY63" fmla="*/ 218656 h 2773597"/>
                <a:gd name="connsiteX64" fmla="*/ 6589059 w 7046259"/>
                <a:gd name="connsiteY64" fmla="*/ 164868 h 2773597"/>
                <a:gd name="connsiteX65" fmla="*/ 6535271 w 7046259"/>
                <a:gd name="connsiteY65" fmla="*/ 111079 h 2773597"/>
                <a:gd name="connsiteX66" fmla="*/ 6454588 w 7046259"/>
                <a:gd name="connsiteY66" fmla="*/ 84185 h 277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046259" h="2773597">
                  <a:moveTo>
                    <a:pt x="0" y="380020"/>
                  </a:moveTo>
                  <a:cubicBezTo>
                    <a:pt x="51732" y="444685"/>
                    <a:pt x="118551" y="520248"/>
                    <a:pt x="161365" y="595173"/>
                  </a:cubicBezTo>
                  <a:cubicBezTo>
                    <a:pt x="227570" y="711033"/>
                    <a:pt x="211308" y="707547"/>
                    <a:pt x="268941" y="837220"/>
                  </a:cubicBezTo>
                  <a:cubicBezTo>
                    <a:pt x="325445" y="964354"/>
                    <a:pt x="309956" y="918979"/>
                    <a:pt x="376518" y="1025479"/>
                  </a:cubicBezTo>
                  <a:cubicBezTo>
                    <a:pt x="404222" y="1069806"/>
                    <a:pt x="423736" y="1119793"/>
                    <a:pt x="457200" y="1159950"/>
                  </a:cubicBezTo>
                  <a:cubicBezTo>
                    <a:pt x="514014" y="1228127"/>
                    <a:pt x="590019" y="1278910"/>
                    <a:pt x="645459" y="1348209"/>
                  </a:cubicBezTo>
                  <a:cubicBezTo>
                    <a:pt x="681318" y="1393032"/>
                    <a:pt x="712447" y="1442090"/>
                    <a:pt x="753036" y="1482679"/>
                  </a:cubicBezTo>
                  <a:cubicBezTo>
                    <a:pt x="784731" y="1514374"/>
                    <a:pt x="824138" y="1537309"/>
                    <a:pt x="860612" y="1563362"/>
                  </a:cubicBezTo>
                  <a:cubicBezTo>
                    <a:pt x="917610" y="1604075"/>
                    <a:pt x="953569" y="1615585"/>
                    <a:pt x="995083" y="1670938"/>
                  </a:cubicBezTo>
                  <a:cubicBezTo>
                    <a:pt x="1033870" y="1722654"/>
                    <a:pt x="1082216" y="1770975"/>
                    <a:pt x="1102659" y="1832303"/>
                  </a:cubicBezTo>
                  <a:cubicBezTo>
                    <a:pt x="1111624" y="1859197"/>
                    <a:pt x="1111844" y="1890848"/>
                    <a:pt x="1129553" y="1912985"/>
                  </a:cubicBezTo>
                  <a:cubicBezTo>
                    <a:pt x="1198799" y="1999541"/>
                    <a:pt x="1338207" y="1979138"/>
                    <a:pt x="1425388" y="1993668"/>
                  </a:cubicBezTo>
                  <a:cubicBezTo>
                    <a:pt x="1451240" y="1997977"/>
                    <a:pt x="1581672" y="2031469"/>
                    <a:pt x="1613647" y="2047456"/>
                  </a:cubicBezTo>
                  <a:cubicBezTo>
                    <a:pt x="1822187" y="2151725"/>
                    <a:pt x="1572216" y="2060539"/>
                    <a:pt x="1775012" y="2128138"/>
                  </a:cubicBezTo>
                  <a:cubicBezTo>
                    <a:pt x="1810871" y="2163997"/>
                    <a:pt x="1839103" y="2209624"/>
                    <a:pt x="1882588" y="2235715"/>
                  </a:cubicBezTo>
                  <a:cubicBezTo>
                    <a:pt x="1931206" y="2264886"/>
                    <a:pt x="1996777" y="2258053"/>
                    <a:pt x="2043953" y="2289503"/>
                  </a:cubicBezTo>
                  <a:cubicBezTo>
                    <a:pt x="2070847" y="2307432"/>
                    <a:pt x="2095726" y="2328836"/>
                    <a:pt x="2124636" y="2343291"/>
                  </a:cubicBezTo>
                  <a:cubicBezTo>
                    <a:pt x="2149992" y="2355969"/>
                    <a:pt x="2178774" y="2360231"/>
                    <a:pt x="2205318" y="2370185"/>
                  </a:cubicBezTo>
                  <a:cubicBezTo>
                    <a:pt x="2250520" y="2387136"/>
                    <a:pt x="2295673" y="2404366"/>
                    <a:pt x="2339788" y="2423973"/>
                  </a:cubicBezTo>
                  <a:cubicBezTo>
                    <a:pt x="2376424" y="2440256"/>
                    <a:pt x="2410515" y="2461969"/>
                    <a:pt x="2447365" y="2477762"/>
                  </a:cubicBezTo>
                  <a:cubicBezTo>
                    <a:pt x="2533430" y="2514647"/>
                    <a:pt x="2561493" y="2506294"/>
                    <a:pt x="2662518" y="2531550"/>
                  </a:cubicBezTo>
                  <a:cubicBezTo>
                    <a:pt x="2690020" y="2538426"/>
                    <a:pt x="2715698" y="2551568"/>
                    <a:pt x="2743200" y="2558444"/>
                  </a:cubicBezTo>
                  <a:cubicBezTo>
                    <a:pt x="2787547" y="2569531"/>
                    <a:pt x="2833324" y="2574251"/>
                    <a:pt x="2877671" y="2585338"/>
                  </a:cubicBezTo>
                  <a:cubicBezTo>
                    <a:pt x="3069100" y="2633195"/>
                    <a:pt x="2821429" y="2592003"/>
                    <a:pt x="3092824" y="2666020"/>
                  </a:cubicBezTo>
                  <a:cubicBezTo>
                    <a:pt x="3145433" y="2680368"/>
                    <a:pt x="3200868" y="2681489"/>
                    <a:pt x="3254188" y="2692915"/>
                  </a:cubicBezTo>
                  <a:cubicBezTo>
                    <a:pt x="3669146" y="2781835"/>
                    <a:pt x="3277562" y="2719306"/>
                    <a:pt x="3657600" y="2773597"/>
                  </a:cubicBezTo>
                  <a:cubicBezTo>
                    <a:pt x="3935506" y="2764632"/>
                    <a:pt x="4214344" y="2771142"/>
                    <a:pt x="4491318" y="2746703"/>
                  </a:cubicBezTo>
                  <a:cubicBezTo>
                    <a:pt x="4523515" y="2743862"/>
                    <a:pt x="4541735" y="2704264"/>
                    <a:pt x="4572000" y="2692915"/>
                  </a:cubicBezTo>
                  <a:cubicBezTo>
                    <a:pt x="4614801" y="2676865"/>
                    <a:pt x="4661647" y="2674985"/>
                    <a:pt x="4706471" y="2666020"/>
                  </a:cubicBezTo>
                  <a:cubicBezTo>
                    <a:pt x="4778189" y="2630161"/>
                    <a:pt x="4845556" y="2583800"/>
                    <a:pt x="4921624" y="2558444"/>
                  </a:cubicBezTo>
                  <a:cubicBezTo>
                    <a:pt x="5106052" y="2496968"/>
                    <a:pt x="4877147" y="2569563"/>
                    <a:pt x="5136777" y="2504656"/>
                  </a:cubicBezTo>
                  <a:cubicBezTo>
                    <a:pt x="5164279" y="2497780"/>
                    <a:pt x="5190201" y="2485550"/>
                    <a:pt x="5217459" y="2477762"/>
                  </a:cubicBezTo>
                  <a:cubicBezTo>
                    <a:pt x="5252999" y="2467608"/>
                    <a:pt x="5289632" y="2461489"/>
                    <a:pt x="5325036" y="2450868"/>
                  </a:cubicBezTo>
                  <a:cubicBezTo>
                    <a:pt x="5379342" y="2434576"/>
                    <a:pt x="5486400" y="2397079"/>
                    <a:pt x="5486400" y="2397079"/>
                  </a:cubicBezTo>
                  <a:cubicBezTo>
                    <a:pt x="5522259" y="2370185"/>
                    <a:pt x="5559944" y="2345568"/>
                    <a:pt x="5593977" y="2316397"/>
                  </a:cubicBezTo>
                  <a:cubicBezTo>
                    <a:pt x="5622855" y="2291645"/>
                    <a:pt x="5643013" y="2256813"/>
                    <a:pt x="5674659" y="2235715"/>
                  </a:cubicBezTo>
                  <a:cubicBezTo>
                    <a:pt x="5698247" y="2219990"/>
                    <a:pt x="5729985" y="2221498"/>
                    <a:pt x="5755341" y="2208820"/>
                  </a:cubicBezTo>
                  <a:cubicBezTo>
                    <a:pt x="5784251" y="2194365"/>
                    <a:pt x="5809130" y="2172961"/>
                    <a:pt x="5836024" y="2155032"/>
                  </a:cubicBezTo>
                  <a:cubicBezTo>
                    <a:pt x="5853953" y="2128138"/>
                    <a:pt x="5868527" y="2098675"/>
                    <a:pt x="5889812" y="2074350"/>
                  </a:cubicBezTo>
                  <a:cubicBezTo>
                    <a:pt x="5931555" y="2026644"/>
                    <a:pt x="5989120" y="1992623"/>
                    <a:pt x="6024283" y="1939879"/>
                  </a:cubicBezTo>
                  <a:cubicBezTo>
                    <a:pt x="6096000" y="1832303"/>
                    <a:pt x="6051177" y="1877126"/>
                    <a:pt x="6158753" y="1805409"/>
                  </a:cubicBezTo>
                  <a:cubicBezTo>
                    <a:pt x="6222762" y="1613380"/>
                    <a:pt x="6181090" y="1691219"/>
                    <a:pt x="6266330" y="1563362"/>
                  </a:cubicBezTo>
                  <a:cubicBezTo>
                    <a:pt x="6364411" y="1269114"/>
                    <a:pt x="6207987" y="1714804"/>
                    <a:pt x="6347012" y="1401997"/>
                  </a:cubicBezTo>
                  <a:cubicBezTo>
                    <a:pt x="6370039" y="1350186"/>
                    <a:pt x="6387049" y="1295637"/>
                    <a:pt x="6400800" y="1240632"/>
                  </a:cubicBezTo>
                  <a:lnTo>
                    <a:pt x="6454588" y="1025479"/>
                  </a:lnTo>
                  <a:cubicBezTo>
                    <a:pt x="6463553" y="738609"/>
                    <a:pt x="6465109" y="451411"/>
                    <a:pt x="6481483" y="164868"/>
                  </a:cubicBezTo>
                  <a:cubicBezTo>
                    <a:pt x="6483100" y="136565"/>
                    <a:pt x="6495699" y="109541"/>
                    <a:pt x="6508377" y="84185"/>
                  </a:cubicBezTo>
                  <a:cubicBezTo>
                    <a:pt x="6522832" y="55275"/>
                    <a:pt x="6591075" y="17958"/>
                    <a:pt x="6562165" y="3503"/>
                  </a:cubicBezTo>
                  <a:cubicBezTo>
                    <a:pt x="6526306" y="-14426"/>
                    <a:pt x="6491438" y="41498"/>
                    <a:pt x="6454588" y="57291"/>
                  </a:cubicBezTo>
                  <a:cubicBezTo>
                    <a:pt x="6428531" y="68458"/>
                    <a:pt x="6400800" y="75220"/>
                    <a:pt x="6373906" y="84185"/>
                  </a:cubicBezTo>
                  <a:cubicBezTo>
                    <a:pt x="6347012" y="111079"/>
                    <a:pt x="6322443" y="140519"/>
                    <a:pt x="6293224" y="164868"/>
                  </a:cubicBezTo>
                  <a:cubicBezTo>
                    <a:pt x="6268393" y="185561"/>
                    <a:pt x="6238843" y="199869"/>
                    <a:pt x="6212541" y="218656"/>
                  </a:cubicBezTo>
                  <a:cubicBezTo>
                    <a:pt x="6176067" y="244709"/>
                    <a:pt x="6142260" y="274475"/>
                    <a:pt x="6104965" y="299338"/>
                  </a:cubicBezTo>
                  <a:cubicBezTo>
                    <a:pt x="6061471" y="328334"/>
                    <a:pt x="6013030" y="349637"/>
                    <a:pt x="5970494" y="380020"/>
                  </a:cubicBezTo>
                  <a:cubicBezTo>
                    <a:pt x="5949861" y="394758"/>
                    <a:pt x="5936991" y="418595"/>
                    <a:pt x="5916706" y="433809"/>
                  </a:cubicBezTo>
                  <a:cubicBezTo>
                    <a:pt x="5768746" y="544779"/>
                    <a:pt x="5800447" y="526350"/>
                    <a:pt x="5674659" y="568279"/>
                  </a:cubicBezTo>
                  <a:cubicBezTo>
                    <a:pt x="5664551" y="578387"/>
                    <a:pt x="5550121" y="685788"/>
                    <a:pt x="5567083" y="702750"/>
                  </a:cubicBezTo>
                  <a:cubicBezTo>
                    <a:pt x="5576682" y="712349"/>
                    <a:pt x="5735832" y="654283"/>
                    <a:pt x="5755341" y="648962"/>
                  </a:cubicBezTo>
                  <a:cubicBezTo>
                    <a:pt x="5826661" y="629511"/>
                    <a:pt x="5970494" y="595173"/>
                    <a:pt x="5970494" y="595173"/>
                  </a:cubicBezTo>
                  <a:cubicBezTo>
                    <a:pt x="6342043" y="615815"/>
                    <a:pt x="6520973" y="644799"/>
                    <a:pt x="6884894" y="595173"/>
                  </a:cubicBezTo>
                  <a:cubicBezTo>
                    <a:pt x="6941072" y="587512"/>
                    <a:pt x="6992471" y="559314"/>
                    <a:pt x="7046259" y="541385"/>
                  </a:cubicBezTo>
                  <a:cubicBezTo>
                    <a:pt x="6992471" y="487597"/>
                    <a:pt x="6948187" y="422215"/>
                    <a:pt x="6884894" y="380020"/>
                  </a:cubicBezTo>
                  <a:cubicBezTo>
                    <a:pt x="6831106" y="344161"/>
                    <a:pt x="6769241" y="318155"/>
                    <a:pt x="6723530" y="272444"/>
                  </a:cubicBezTo>
                  <a:cubicBezTo>
                    <a:pt x="6705600" y="254515"/>
                    <a:pt x="6689541" y="234496"/>
                    <a:pt x="6669741" y="218656"/>
                  </a:cubicBezTo>
                  <a:cubicBezTo>
                    <a:pt x="6644501" y="198464"/>
                    <a:pt x="6614299" y="185060"/>
                    <a:pt x="6589059" y="164868"/>
                  </a:cubicBezTo>
                  <a:cubicBezTo>
                    <a:pt x="6569259" y="149028"/>
                    <a:pt x="6557014" y="124125"/>
                    <a:pt x="6535271" y="111079"/>
                  </a:cubicBezTo>
                  <a:cubicBezTo>
                    <a:pt x="6510962" y="96493"/>
                    <a:pt x="6454588" y="84185"/>
                    <a:pt x="6454588" y="84185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A0A6965-C3FC-48F5-8E24-2464888C06F4}"/>
                </a:ext>
              </a:extLst>
            </p:cNvPr>
            <p:cNvGrpSpPr/>
            <p:nvPr/>
          </p:nvGrpSpPr>
          <p:grpSpPr>
            <a:xfrm>
              <a:off x="23408986" y="16034850"/>
              <a:ext cx="1329262" cy="7476565"/>
              <a:chOff x="22349012" y="15867529"/>
              <a:chExt cx="1329262" cy="7476565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2775DFF-12EA-48F5-8B4B-39AC56B37185}"/>
                  </a:ext>
                </a:extLst>
              </p:cNvPr>
              <p:cNvSpPr/>
              <p:nvPr/>
            </p:nvSpPr>
            <p:spPr>
              <a:xfrm>
                <a:off x="22349012" y="15867529"/>
                <a:ext cx="806823" cy="7476565"/>
              </a:xfrm>
              <a:custGeom>
                <a:avLst/>
                <a:gdLst>
                  <a:gd name="connsiteX0" fmla="*/ 295835 w 806823"/>
                  <a:gd name="connsiteY0" fmla="*/ 0 h 7476565"/>
                  <a:gd name="connsiteX1" fmla="*/ 322729 w 806823"/>
                  <a:gd name="connsiteY1" fmla="*/ 376518 h 7476565"/>
                  <a:gd name="connsiteX2" fmla="*/ 403412 w 806823"/>
                  <a:gd name="connsiteY2" fmla="*/ 484095 h 7476565"/>
                  <a:gd name="connsiteX3" fmla="*/ 645459 w 806823"/>
                  <a:gd name="connsiteY3" fmla="*/ 726142 h 7476565"/>
                  <a:gd name="connsiteX4" fmla="*/ 726141 w 806823"/>
                  <a:gd name="connsiteY4" fmla="*/ 806824 h 7476565"/>
                  <a:gd name="connsiteX5" fmla="*/ 779929 w 806823"/>
                  <a:gd name="connsiteY5" fmla="*/ 914400 h 7476565"/>
                  <a:gd name="connsiteX6" fmla="*/ 753035 w 806823"/>
                  <a:gd name="connsiteY6" fmla="*/ 1156447 h 7476565"/>
                  <a:gd name="connsiteX7" fmla="*/ 672353 w 806823"/>
                  <a:gd name="connsiteY7" fmla="*/ 1425389 h 7476565"/>
                  <a:gd name="connsiteX8" fmla="*/ 645459 w 806823"/>
                  <a:gd name="connsiteY8" fmla="*/ 1506071 h 7476565"/>
                  <a:gd name="connsiteX9" fmla="*/ 618564 w 806823"/>
                  <a:gd name="connsiteY9" fmla="*/ 1640542 h 7476565"/>
                  <a:gd name="connsiteX10" fmla="*/ 672353 w 806823"/>
                  <a:gd name="connsiteY10" fmla="*/ 1936377 h 7476565"/>
                  <a:gd name="connsiteX11" fmla="*/ 726141 w 806823"/>
                  <a:gd name="connsiteY11" fmla="*/ 2017059 h 7476565"/>
                  <a:gd name="connsiteX12" fmla="*/ 779929 w 806823"/>
                  <a:gd name="connsiteY12" fmla="*/ 2178424 h 7476565"/>
                  <a:gd name="connsiteX13" fmla="*/ 806823 w 806823"/>
                  <a:gd name="connsiteY13" fmla="*/ 2259106 h 7476565"/>
                  <a:gd name="connsiteX14" fmla="*/ 779929 w 806823"/>
                  <a:gd name="connsiteY14" fmla="*/ 2608730 h 7476565"/>
                  <a:gd name="connsiteX15" fmla="*/ 726141 w 806823"/>
                  <a:gd name="connsiteY15" fmla="*/ 2743200 h 7476565"/>
                  <a:gd name="connsiteX16" fmla="*/ 699247 w 806823"/>
                  <a:gd name="connsiteY16" fmla="*/ 2877671 h 7476565"/>
                  <a:gd name="connsiteX17" fmla="*/ 672353 w 806823"/>
                  <a:gd name="connsiteY17" fmla="*/ 2958353 h 7476565"/>
                  <a:gd name="connsiteX18" fmla="*/ 699247 w 806823"/>
                  <a:gd name="connsiteY18" fmla="*/ 3119718 h 7476565"/>
                  <a:gd name="connsiteX19" fmla="*/ 726141 w 806823"/>
                  <a:gd name="connsiteY19" fmla="*/ 3227295 h 7476565"/>
                  <a:gd name="connsiteX20" fmla="*/ 564776 w 806823"/>
                  <a:gd name="connsiteY20" fmla="*/ 3469342 h 7476565"/>
                  <a:gd name="connsiteX21" fmla="*/ 403412 w 806823"/>
                  <a:gd name="connsiteY21" fmla="*/ 3792071 h 7476565"/>
                  <a:gd name="connsiteX22" fmla="*/ 295835 w 806823"/>
                  <a:gd name="connsiteY22" fmla="*/ 4061012 h 7476565"/>
                  <a:gd name="connsiteX23" fmla="*/ 295835 w 806823"/>
                  <a:gd name="connsiteY23" fmla="*/ 4437530 h 7476565"/>
                  <a:gd name="connsiteX24" fmla="*/ 349623 w 806823"/>
                  <a:gd name="connsiteY24" fmla="*/ 4518212 h 7476565"/>
                  <a:gd name="connsiteX25" fmla="*/ 322729 w 806823"/>
                  <a:gd name="connsiteY25" fmla="*/ 4679577 h 7476565"/>
                  <a:gd name="connsiteX26" fmla="*/ 295835 w 806823"/>
                  <a:gd name="connsiteY26" fmla="*/ 4867836 h 7476565"/>
                  <a:gd name="connsiteX27" fmla="*/ 268941 w 806823"/>
                  <a:gd name="connsiteY27" fmla="*/ 5002306 h 7476565"/>
                  <a:gd name="connsiteX28" fmla="*/ 215153 w 806823"/>
                  <a:gd name="connsiteY28" fmla="*/ 5136777 h 7476565"/>
                  <a:gd name="connsiteX29" fmla="*/ 134470 w 806823"/>
                  <a:gd name="connsiteY29" fmla="*/ 5593977 h 7476565"/>
                  <a:gd name="connsiteX30" fmla="*/ 107576 w 806823"/>
                  <a:gd name="connsiteY30" fmla="*/ 5674659 h 7476565"/>
                  <a:gd name="connsiteX31" fmla="*/ 134470 w 806823"/>
                  <a:gd name="connsiteY31" fmla="*/ 6051177 h 7476565"/>
                  <a:gd name="connsiteX32" fmla="*/ 80682 w 806823"/>
                  <a:gd name="connsiteY32" fmla="*/ 6239436 h 7476565"/>
                  <a:gd name="connsiteX33" fmla="*/ 0 w 806823"/>
                  <a:gd name="connsiteY33" fmla="*/ 6481483 h 7476565"/>
                  <a:gd name="connsiteX34" fmla="*/ 26894 w 806823"/>
                  <a:gd name="connsiteY34" fmla="*/ 6589059 h 7476565"/>
                  <a:gd name="connsiteX35" fmla="*/ 188259 w 806823"/>
                  <a:gd name="connsiteY35" fmla="*/ 6750424 h 7476565"/>
                  <a:gd name="connsiteX36" fmla="*/ 322729 w 806823"/>
                  <a:gd name="connsiteY36" fmla="*/ 6831106 h 7476565"/>
                  <a:gd name="connsiteX37" fmla="*/ 457200 w 806823"/>
                  <a:gd name="connsiteY37" fmla="*/ 7073153 h 7476565"/>
                  <a:gd name="connsiteX38" fmla="*/ 457200 w 806823"/>
                  <a:gd name="connsiteY38" fmla="*/ 7476565 h 747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06823" h="7476565">
                    <a:moveTo>
                      <a:pt x="295835" y="0"/>
                    </a:moveTo>
                    <a:cubicBezTo>
                      <a:pt x="261540" y="171475"/>
                      <a:pt x="243099" y="169480"/>
                      <a:pt x="322729" y="376518"/>
                    </a:cubicBezTo>
                    <a:cubicBezTo>
                      <a:pt x="338820" y="418354"/>
                      <a:pt x="373009" y="451158"/>
                      <a:pt x="403412" y="484095"/>
                    </a:cubicBezTo>
                    <a:cubicBezTo>
                      <a:pt x="480805" y="567938"/>
                      <a:pt x="564777" y="645460"/>
                      <a:pt x="645459" y="726142"/>
                    </a:cubicBezTo>
                    <a:cubicBezTo>
                      <a:pt x="672353" y="753036"/>
                      <a:pt x="709132" y="772805"/>
                      <a:pt x="726141" y="806824"/>
                    </a:cubicBezTo>
                    <a:lnTo>
                      <a:pt x="779929" y="914400"/>
                    </a:lnTo>
                    <a:cubicBezTo>
                      <a:pt x="770964" y="995082"/>
                      <a:pt x="765379" y="1076212"/>
                      <a:pt x="753035" y="1156447"/>
                    </a:cubicBezTo>
                    <a:cubicBezTo>
                      <a:pt x="741422" y="1231932"/>
                      <a:pt x="693296" y="1362558"/>
                      <a:pt x="672353" y="1425389"/>
                    </a:cubicBezTo>
                    <a:cubicBezTo>
                      <a:pt x="663388" y="1452283"/>
                      <a:pt x="651019" y="1478273"/>
                      <a:pt x="645459" y="1506071"/>
                    </a:cubicBezTo>
                    <a:lnTo>
                      <a:pt x="618564" y="1640542"/>
                    </a:lnTo>
                    <a:cubicBezTo>
                      <a:pt x="627835" y="1714706"/>
                      <a:pt x="630895" y="1853462"/>
                      <a:pt x="672353" y="1936377"/>
                    </a:cubicBezTo>
                    <a:cubicBezTo>
                      <a:pt x="686808" y="1965287"/>
                      <a:pt x="708212" y="1990165"/>
                      <a:pt x="726141" y="2017059"/>
                    </a:cubicBezTo>
                    <a:lnTo>
                      <a:pt x="779929" y="2178424"/>
                    </a:lnTo>
                    <a:lnTo>
                      <a:pt x="806823" y="2259106"/>
                    </a:lnTo>
                    <a:cubicBezTo>
                      <a:pt x="797858" y="2375647"/>
                      <a:pt x="799145" y="2493435"/>
                      <a:pt x="779929" y="2608730"/>
                    </a:cubicBezTo>
                    <a:cubicBezTo>
                      <a:pt x="771992" y="2656349"/>
                      <a:pt x="740013" y="2696960"/>
                      <a:pt x="726141" y="2743200"/>
                    </a:cubicBezTo>
                    <a:cubicBezTo>
                      <a:pt x="713006" y="2786984"/>
                      <a:pt x="710334" y="2833324"/>
                      <a:pt x="699247" y="2877671"/>
                    </a:cubicBezTo>
                    <a:cubicBezTo>
                      <a:pt x="692371" y="2905173"/>
                      <a:pt x="681318" y="2931459"/>
                      <a:pt x="672353" y="2958353"/>
                    </a:cubicBezTo>
                    <a:cubicBezTo>
                      <a:pt x="681318" y="3012141"/>
                      <a:pt x="688553" y="3066247"/>
                      <a:pt x="699247" y="3119718"/>
                    </a:cubicBezTo>
                    <a:cubicBezTo>
                      <a:pt x="706496" y="3155963"/>
                      <a:pt x="733390" y="3191050"/>
                      <a:pt x="726141" y="3227295"/>
                    </a:cubicBezTo>
                    <a:cubicBezTo>
                      <a:pt x="677411" y="3470944"/>
                      <a:pt x="657016" y="3315609"/>
                      <a:pt x="564776" y="3469342"/>
                    </a:cubicBezTo>
                    <a:cubicBezTo>
                      <a:pt x="502896" y="3572476"/>
                      <a:pt x="441446" y="3677969"/>
                      <a:pt x="403412" y="3792071"/>
                    </a:cubicBezTo>
                    <a:cubicBezTo>
                      <a:pt x="336945" y="3991470"/>
                      <a:pt x="374979" y="3902724"/>
                      <a:pt x="295835" y="4061012"/>
                    </a:cubicBezTo>
                    <a:cubicBezTo>
                      <a:pt x="268442" y="4225368"/>
                      <a:pt x="247089" y="4258796"/>
                      <a:pt x="295835" y="4437530"/>
                    </a:cubicBezTo>
                    <a:cubicBezTo>
                      <a:pt x="304340" y="4468714"/>
                      <a:pt x="331694" y="4491318"/>
                      <a:pt x="349623" y="4518212"/>
                    </a:cubicBezTo>
                    <a:cubicBezTo>
                      <a:pt x="340658" y="4572000"/>
                      <a:pt x="331021" y="4625681"/>
                      <a:pt x="322729" y="4679577"/>
                    </a:cubicBezTo>
                    <a:cubicBezTo>
                      <a:pt x="313090" y="4742230"/>
                      <a:pt x="306256" y="4805308"/>
                      <a:pt x="295835" y="4867836"/>
                    </a:cubicBezTo>
                    <a:cubicBezTo>
                      <a:pt x="288320" y="4912925"/>
                      <a:pt x="282076" y="4958523"/>
                      <a:pt x="268941" y="5002306"/>
                    </a:cubicBezTo>
                    <a:cubicBezTo>
                      <a:pt x="255069" y="5048547"/>
                      <a:pt x="233082" y="5091953"/>
                      <a:pt x="215153" y="5136777"/>
                    </a:cubicBezTo>
                    <a:cubicBezTo>
                      <a:pt x="211450" y="5158992"/>
                      <a:pt x="158609" y="5497419"/>
                      <a:pt x="134470" y="5593977"/>
                    </a:cubicBezTo>
                    <a:cubicBezTo>
                      <a:pt x="127594" y="5621479"/>
                      <a:pt x="116541" y="5647765"/>
                      <a:pt x="107576" y="5674659"/>
                    </a:cubicBezTo>
                    <a:cubicBezTo>
                      <a:pt x="116541" y="5800165"/>
                      <a:pt x="140455" y="5925494"/>
                      <a:pt x="134470" y="6051177"/>
                    </a:cubicBezTo>
                    <a:cubicBezTo>
                      <a:pt x="131366" y="6116367"/>
                      <a:pt x="97854" y="6176472"/>
                      <a:pt x="80682" y="6239436"/>
                    </a:cubicBezTo>
                    <a:cubicBezTo>
                      <a:pt x="31050" y="6421420"/>
                      <a:pt x="81920" y="6276681"/>
                      <a:pt x="0" y="6481483"/>
                    </a:cubicBezTo>
                    <a:cubicBezTo>
                      <a:pt x="8965" y="6517342"/>
                      <a:pt x="12334" y="6555085"/>
                      <a:pt x="26894" y="6589059"/>
                    </a:cubicBezTo>
                    <a:cubicBezTo>
                      <a:pt x="61410" y="6669596"/>
                      <a:pt x="116029" y="6702271"/>
                      <a:pt x="188259" y="6750424"/>
                    </a:cubicBezTo>
                    <a:cubicBezTo>
                      <a:pt x="231752" y="6779420"/>
                      <a:pt x="277906" y="6804212"/>
                      <a:pt x="322729" y="6831106"/>
                    </a:cubicBezTo>
                    <a:cubicBezTo>
                      <a:pt x="347899" y="6868861"/>
                      <a:pt x="452897" y="6995693"/>
                      <a:pt x="457200" y="7073153"/>
                    </a:cubicBezTo>
                    <a:cubicBezTo>
                      <a:pt x="464659" y="7207417"/>
                      <a:pt x="457200" y="7342094"/>
                      <a:pt x="457200" y="74765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A3D3951-210F-40B9-AEB7-7F71B2171E9E}"/>
                  </a:ext>
                </a:extLst>
              </p:cNvPr>
              <p:cNvSpPr/>
              <p:nvPr/>
            </p:nvSpPr>
            <p:spPr>
              <a:xfrm>
                <a:off x="22633398" y="15867529"/>
                <a:ext cx="1044876" cy="7476565"/>
              </a:xfrm>
              <a:custGeom>
                <a:avLst/>
                <a:gdLst>
                  <a:gd name="connsiteX0" fmla="*/ 295835 w 806823"/>
                  <a:gd name="connsiteY0" fmla="*/ 0 h 7476565"/>
                  <a:gd name="connsiteX1" fmla="*/ 322729 w 806823"/>
                  <a:gd name="connsiteY1" fmla="*/ 376518 h 7476565"/>
                  <a:gd name="connsiteX2" fmla="*/ 403412 w 806823"/>
                  <a:gd name="connsiteY2" fmla="*/ 484095 h 7476565"/>
                  <a:gd name="connsiteX3" fmla="*/ 645459 w 806823"/>
                  <a:gd name="connsiteY3" fmla="*/ 726142 h 7476565"/>
                  <a:gd name="connsiteX4" fmla="*/ 726141 w 806823"/>
                  <a:gd name="connsiteY4" fmla="*/ 806824 h 7476565"/>
                  <a:gd name="connsiteX5" fmla="*/ 779929 w 806823"/>
                  <a:gd name="connsiteY5" fmla="*/ 914400 h 7476565"/>
                  <a:gd name="connsiteX6" fmla="*/ 753035 w 806823"/>
                  <a:gd name="connsiteY6" fmla="*/ 1156447 h 7476565"/>
                  <a:gd name="connsiteX7" fmla="*/ 672353 w 806823"/>
                  <a:gd name="connsiteY7" fmla="*/ 1425389 h 7476565"/>
                  <a:gd name="connsiteX8" fmla="*/ 645459 w 806823"/>
                  <a:gd name="connsiteY8" fmla="*/ 1506071 h 7476565"/>
                  <a:gd name="connsiteX9" fmla="*/ 618564 w 806823"/>
                  <a:gd name="connsiteY9" fmla="*/ 1640542 h 7476565"/>
                  <a:gd name="connsiteX10" fmla="*/ 672353 w 806823"/>
                  <a:gd name="connsiteY10" fmla="*/ 1936377 h 7476565"/>
                  <a:gd name="connsiteX11" fmla="*/ 726141 w 806823"/>
                  <a:gd name="connsiteY11" fmla="*/ 2017059 h 7476565"/>
                  <a:gd name="connsiteX12" fmla="*/ 779929 w 806823"/>
                  <a:gd name="connsiteY12" fmla="*/ 2178424 h 7476565"/>
                  <a:gd name="connsiteX13" fmla="*/ 806823 w 806823"/>
                  <a:gd name="connsiteY13" fmla="*/ 2259106 h 7476565"/>
                  <a:gd name="connsiteX14" fmla="*/ 779929 w 806823"/>
                  <a:gd name="connsiteY14" fmla="*/ 2608730 h 7476565"/>
                  <a:gd name="connsiteX15" fmla="*/ 726141 w 806823"/>
                  <a:gd name="connsiteY15" fmla="*/ 2743200 h 7476565"/>
                  <a:gd name="connsiteX16" fmla="*/ 699247 w 806823"/>
                  <a:gd name="connsiteY16" fmla="*/ 2877671 h 7476565"/>
                  <a:gd name="connsiteX17" fmla="*/ 672353 w 806823"/>
                  <a:gd name="connsiteY17" fmla="*/ 2958353 h 7476565"/>
                  <a:gd name="connsiteX18" fmla="*/ 699247 w 806823"/>
                  <a:gd name="connsiteY18" fmla="*/ 3119718 h 7476565"/>
                  <a:gd name="connsiteX19" fmla="*/ 726141 w 806823"/>
                  <a:gd name="connsiteY19" fmla="*/ 3227295 h 7476565"/>
                  <a:gd name="connsiteX20" fmla="*/ 564776 w 806823"/>
                  <a:gd name="connsiteY20" fmla="*/ 3469342 h 7476565"/>
                  <a:gd name="connsiteX21" fmla="*/ 403412 w 806823"/>
                  <a:gd name="connsiteY21" fmla="*/ 3792071 h 7476565"/>
                  <a:gd name="connsiteX22" fmla="*/ 295835 w 806823"/>
                  <a:gd name="connsiteY22" fmla="*/ 4061012 h 7476565"/>
                  <a:gd name="connsiteX23" fmla="*/ 295835 w 806823"/>
                  <a:gd name="connsiteY23" fmla="*/ 4437530 h 7476565"/>
                  <a:gd name="connsiteX24" fmla="*/ 349623 w 806823"/>
                  <a:gd name="connsiteY24" fmla="*/ 4518212 h 7476565"/>
                  <a:gd name="connsiteX25" fmla="*/ 322729 w 806823"/>
                  <a:gd name="connsiteY25" fmla="*/ 4679577 h 7476565"/>
                  <a:gd name="connsiteX26" fmla="*/ 295835 w 806823"/>
                  <a:gd name="connsiteY26" fmla="*/ 4867836 h 7476565"/>
                  <a:gd name="connsiteX27" fmla="*/ 268941 w 806823"/>
                  <a:gd name="connsiteY27" fmla="*/ 5002306 h 7476565"/>
                  <a:gd name="connsiteX28" fmla="*/ 215153 w 806823"/>
                  <a:gd name="connsiteY28" fmla="*/ 5136777 h 7476565"/>
                  <a:gd name="connsiteX29" fmla="*/ 134470 w 806823"/>
                  <a:gd name="connsiteY29" fmla="*/ 5593977 h 7476565"/>
                  <a:gd name="connsiteX30" fmla="*/ 107576 w 806823"/>
                  <a:gd name="connsiteY30" fmla="*/ 5674659 h 7476565"/>
                  <a:gd name="connsiteX31" fmla="*/ 134470 w 806823"/>
                  <a:gd name="connsiteY31" fmla="*/ 6051177 h 7476565"/>
                  <a:gd name="connsiteX32" fmla="*/ 80682 w 806823"/>
                  <a:gd name="connsiteY32" fmla="*/ 6239436 h 7476565"/>
                  <a:gd name="connsiteX33" fmla="*/ 0 w 806823"/>
                  <a:gd name="connsiteY33" fmla="*/ 6481483 h 7476565"/>
                  <a:gd name="connsiteX34" fmla="*/ 26894 w 806823"/>
                  <a:gd name="connsiteY34" fmla="*/ 6589059 h 7476565"/>
                  <a:gd name="connsiteX35" fmla="*/ 188259 w 806823"/>
                  <a:gd name="connsiteY35" fmla="*/ 6750424 h 7476565"/>
                  <a:gd name="connsiteX36" fmla="*/ 322729 w 806823"/>
                  <a:gd name="connsiteY36" fmla="*/ 6831106 h 7476565"/>
                  <a:gd name="connsiteX37" fmla="*/ 457200 w 806823"/>
                  <a:gd name="connsiteY37" fmla="*/ 7073153 h 7476565"/>
                  <a:gd name="connsiteX38" fmla="*/ 457200 w 806823"/>
                  <a:gd name="connsiteY38" fmla="*/ 7476565 h 747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06823" h="7476565">
                    <a:moveTo>
                      <a:pt x="295835" y="0"/>
                    </a:moveTo>
                    <a:cubicBezTo>
                      <a:pt x="261540" y="171475"/>
                      <a:pt x="243099" y="169480"/>
                      <a:pt x="322729" y="376518"/>
                    </a:cubicBezTo>
                    <a:cubicBezTo>
                      <a:pt x="338820" y="418354"/>
                      <a:pt x="373009" y="451158"/>
                      <a:pt x="403412" y="484095"/>
                    </a:cubicBezTo>
                    <a:cubicBezTo>
                      <a:pt x="480805" y="567938"/>
                      <a:pt x="564777" y="645460"/>
                      <a:pt x="645459" y="726142"/>
                    </a:cubicBezTo>
                    <a:cubicBezTo>
                      <a:pt x="672353" y="753036"/>
                      <a:pt x="709132" y="772805"/>
                      <a:pt x="726141" y="806824"/>
                    </a:cubicBezTo>
                    <a:lnTo>
                      <a:pt x="779929" y="914400"/>
                    </a:lnTo>
                    <a:cubicBezTo>
                      <a:pt x="770964" y="995082"/>
                      <a:pt x="765379" y="1076212"/>
                      <a:pt x="753035" y="1156447"/>
                    </a:cubicBezTo>
                    <a:cubicBezTo>
                      <a:pt x="741422" y="1231932"/>
                      <a:pt x="693296" y="1362558"/>
                      <a:pt x="672353" y="1425389"/>
                    </a:cubicBezTo>
                    <a:cubicBezTo>
                      <a:pt x="663388" y="1452283"/>
                      <a:pt x="651019" y="1478273"/>
                      <a:pt x="645459" y="1506071"/>
                    </a:cubicBezTo>
                    <a:lnTo>
                      <a:pt x="618564" y="1640542"/>
                    </a:lnTo>
                    <a:cubicBezTo>
                      <a:pt x="627835" y="1714706"/>
                      <a:pt x="630895" y="1853462"/>
                      <a:pt x="672353" y="1936377"/>
                    </a:cubicBezTo>
                    <a:cubicBezTo>
                      <a:pt x="686808" y="1965287"/>
                      <a:pt x="708212" y="1990165"/>
                      <a:pt x="726141" y="2017059"/>
                    </a:cubicBezTo>
                    <a:lnTo>
                      <a:pt x="779929" y="2178424"/>
                    </a:lnTo>
                    <a:lnTo>
                      <a:pt x="806823" y="2259106"/>
                    </a:lnTo>
                    <a:cubicBezTo>
                      <a:pt x="797858" y="2375647"/>
                      <a:pt x="799145" y="2493435"/>
                      <a:pt x="779929" y="2608730"/>
                    </a:cubicBezTo>
                    <a:cubicBezTo>
                      <a:pt x="771992" y="2656349"/>
                      <a:pt x="740013" y="2696960"/>
                      <a:pt x="726141" y="2743200"/>
                    </a:cubicBezTo>
                    <a:cubicBezTo>
                      <a:pt x="713006" y="2786984"/>
                      <a:pt x="710334" y="2833324"/>
                      <a:pt x="699247" y="2877671"/>
                    </a:cubicBezTo>
                    <a:cubicBezTo>
                      <a:pt x="692371" y="2905173"/>
                      <a:pt x="681318" y="2931459"/>
                      <a:pt x="672353" y="2958353"/>
                    </a:cubicBezTo>
                    <a:cubicBezTo>
                      <a:pt x="681318" y="3012141"/>
                      <a:pt x="688553" y="3066247"/>
                      <a:pt x="699247" y="3119718"/>
                    </a:cubicBezTo>
                    <a:cubicBezTo>
                      <a:pt x="706496" y="3155963"/>
                      <a:pt x="733390" y="3191050"/>
                      <a:pt x="726141" y="3227295"/>
                    </a:cubicBezTo>
                    <a:cubicBezTo>
                      <a:pt x="677411" y="3470944"/>
                      <a:pt x="657016" y="3315609"/>
                      <a:pt x="564776" y="3469342"/>
                    </a:cubicBezTo>
                    <a:cubicBezTo>
                      <a:pt x="502896" y="3572476"/>
                      <a:pt x="441446" y="3677969"/>
                      <a:pt x="403412" y="3792071"/>
                    </a:cubicBezTo>
                    <a:cubicBezTo>
                      <a:pt x="336945" y="3991470"/>
                      <a:pt x="374979" y="3902724"/>
                      <a:pt x="295835" y="4061012"/>
                    </a:cubicBezTo>
                    <a:cubicBezTo>
                      <a:pt x="268442" y="4225368"/>
                      <a:pt x="247089" y="4258796"/>
                      <a:pt x="295835" y="4437530"/>
                    </a:cubicBezTo>
                    <a:cubicBezTo>
                      <a:pt x="304340" y="4468714"/>
                      <a:pt x="331694" y="4491318"/>
                      <a:pt x="349623" y="4518212"/>
                    </a:cubicBezTo>
                    <a:cubicBezTo>
                      <a:pt x="340658" y="4572000"/>
                      <a:pt x="331021" y="4625681"/>
                      <a:pt x="322729" y="4679577"/>
                    </a:cubicBezTo>
                    <a:cubicBezTo>
                      <a:pt x="313090" y="4742230"/>
                      <a:pt x="306256" y="4805308"/>
                      <a:pt x="295835" y="4867836"/>
                    </a:cubicBezTo>
                    <a:cubicBezTo>
                      <a:pt x="288320" y="4912925"/>
                      <a:pt x="282076" y="4958523"/>
                      <a:pt x="268941" y="5002306"/>
                    </a:cubicBezTo>
                    <a:cubicBezTo>
                      <a:pt x="255069" y="5048547"/>
                      <a:pt x="233082" y="5091953"/>
                      <a:pt x="215153" y="5136777"/>
                    </a:cubicBezTo>
                    <a:cubicBezTo>
                      <a:pt x="211450" y="5158992"/>
                      <a:pt x="158609" y="5497419"/>
                      <a:pt x="134470" y="5593977"/>
                    </a:cubicBezTo>
                    <a:cubicBezTo>
                      <a:pt x="127594" y="5621479"/>
                      <a:pt x="116541" y="5647765"/>
                      <a:pt x="107576" y="5674659"/>
                    </a:cubicBezTo>
                    <a:cubicBezTo>
                      <a:pt x="116541" y="5800165"/>
                      <a:pt x="140455" y="5925494"/>
                      <a:pt x="134470" y="6051177"/>
                    </a:cubicBezTo>
                    <a:cubicBezTo>
                      <a:pt x="131366" y="6116367"/>
                      <a:pt x="97854" y="6176472"/>
                      <a:pt x="80682" y="6239436"/>
                    </a:cubicBezTo>
                    <a:cubicBezTo>
                      <a:pt x="31050" y="6421420"/>
                      <a:pt x="81920" y="6276681"/>
                      <a:pt x="0" y="6481483"/>
                    </a:cubicBezTo>
                    <a:cubicBezTo>
                      <a:pt x="8965" y="6517342"/>
                      <a:pt x="12334" y="6555085"/>
                      <a:pt x="26894" y="6589059"/>
                    </a:cubicBezTo>
                    <a:cubicBezTo>
                      <a:pt x="61410" y="6669596"/>
                      <a:pt x="116029" y="6702271"/>
                      <a:pt x="188259" y="6750424"/>
                    </a:cubicBezTo>
                    <a:cubicBezTo>
                      <a:pt x="231752" y="6779420"/>
                      <a:pt x="277906" y="6804212"/>
                      <a:pt x="322729" y="6831106"/>
                    </a:cubicBezTo>
                    <a:cubicBezTo>
                      <a:pt x="347899" y="6868861"/>
                      <a:pt x="452897" y="6995693"/>
                      <a:pt x="457200" y="7073153"/>
                    </a:cubicBezTo>
                    <a:cubicBezTo>
                      <a:pt x="464659" y="7207417"/>
                      <a:pt x="457200" y="7342094"/>
                      <a:pt x="457200" y="747656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552C0360-84A3-4EF5-9DB4-4898FA1AD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0370" r="2861" b="4602"/>
          <a:stretch/>
        </p:blipFill>
        <p:spPr>
          <a:xfrm>
            <a:off x="26374900" y="1158805"/>
            <a:ext cx="24300261" cy="11065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7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28BA9C-3D02-43AE-9C5E-65C1DDCACDF9}"/>
              </a:ext>
            </a:extLst>
          </p:cNvPr>
          <p:cNvGrpSpPr/>
          <p:nvPr/>
        </p:nvGrpSpPr>
        <p:grpSpPr>
          <a:xfrm>
            <a:off x="0" y="4973365"/>
            <a:ext cx="51206400" cy="6377354"/>
            <a:chOff x="6111760" y="7678615"/>
            <a:chExt cx="1402733" cy="6377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FA731-FBCB-448E-BB9A-CE5E20EE863A}"/>
                </a:ext>
              </a:extLst>
            </p:cNvPr>
            <p:cNvSpPr/>
            <p:nvPr/>
          </p:nvSpPr>
          <p:spPr>
            <a:xfrm>
              <a:off x="6111760" y="7678615"/>
              <a:ext cx="1402733" cy="6377354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74E9CE-70AB-41FB-A4D9-81FB7FCB8FF9}"/>
                </a:ext>
              </a:extLst>
            </p:cNvPr>
            <p:cNvSpPr txBox="1"/>
            <p:nvPr/>
          </p:nvSpPr>
          <p:spPr>
            <a:xfrm>
              <a:off x="6111760" y="10534582"/>
              <a:ext cx="1402733" cy="584775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u="sng" dirty="0">
                  <a:solidFill>
                    <a:srgbClr val="C00000"/>
                  </a:solidFill>
                </a:rPr>
                <a:t>Activities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7F77D8-46FB-4B1C-AF51-878AECBE8EFA}"/>
              </a:ext>
            </a:extLst>
          </p:cNvPr>
          <p:cNvGrpSpPr/>
          <p:nvPr/>
        </p:nvGrpSpPr>
        <p:grpSpPr>
          <a:xfrm>
            <a:off x="11848004" y="931711"/>
            <a:ext cx="5429802" cy="10415970"/>
            <a:chOff x="3700807" y="-3509596"/>
            <a:chExt cx="5592430" cy="104159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B7E3A8-CA04-4EAD-A894-10A1FA1EF1B2}"/>
                </a:ext>
              </a:extLst>
            </p:cNvPr>
            <p:cNvSpPr/>
            <p:nvPr/>
          </p:nvSpPr>
          <p:spPr>
            <a:xfrm>
              <a:off x="3700808" y="-3509596"/>
              <a:ext cx="5592429" cy="1041597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C2B05-13FF-4651-9AE0-72A75C1BEAFA}"/>
                </a:ext>
              </a:extLst>
            </p:cNvPr>
            <p:cNvSpPr txBox="1"/>
            <p:nvPr/>
          </p:nvSpPr>
          <p:spPr>
            <a:xfrm>
              <a:off x="3700807" y="-3509596"/>
              <a:ext cx="5592429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1">
                      <a:lumMod val="50000"/>
                    </a:schemeClr>
                  </a:solidFill>
                </a:rPr>
                <a:t>Objectives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Understand the work (context of use)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User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Task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Technology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Workflow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Use Environment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Teamwork (Interactions with other users and other systems)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3550C-5F81-46A4-BCE8-7B11CF0D9B0A}"/>
              </a:ext>
            </a:extLst>
          </p:cNvPr>
          <p:cNvGrpSpPr/>
          <p:nvPr/>
        </p:nvGrpSpPr>
        <p:grpSpPr>
          <a:xfrm>
            <a:off x="4223482" y="931713"/>
            <a:ext cx="5429803" cy="10391906"/>
            <a:chOff x="1732996" y="117231"/>
            <a:chExt cx="3184641" cy="98239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8475CD-BE17-4B1D-A56E-61755D4BA4E2}"/>
                </a:ext>
              </a:extLst>
            </p:cNvPr>
            <p:cNvSpPr/>
            <p:nvPr/>
          </p:nvSpPr>
          <p:spPr>
            <a:xfrm>
              <a:off x="1732997" y="117232"/>
              <a:ext cx="3184640" cy="98239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8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DFF1C5-575E-444C-9C28-1B4C902DE8A0}"/>
                </a:ext>
              </a:extLst>
            </p:cNvPr>
            <p:cNvSpPr txBox="1"/>
            <p:nvPr/>
          </p:nvSpPr>
          <p:spPr>
            <a:xfrm>
              <a:off x="1732996" y="117231"/>
              <a:ext cx="3184640" cy="569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2">
                      <a:lumMod val="50000"/>
                    </a:schemeClr>
                  </a:solidFill>
                </a:rPr>
                <a:t>Objectives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Define the problem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Define scope of project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Define measures of success (business and usability quality objectives)</a:t>
              </a: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F13C9A-F8E6-42DB-B8F2-6654B3E4EBE0}"/>
              </a:ext>
            </a:extLst>
          </p:cNvPr>
          <p:cNvGrpSpPr/>
          <p:nvPr/>
        </p:nvGrpSpPr>
        <p:grpSpPr>
          <a:xfrm>
            <a:off x="5135492" y="8320032"/>
            <a:ext cx="3370966" cy="680730"/>
            <a:chOff x="5181322" y="5984235"/>
            <a:chExt cx="3317594" cy="6807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95AC2D-9563-45EC-BB5D-238380FCF472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0E10C4-4BEF-4F21-9270-4EFB0B792E5F}"/>
                </a:ext>
              </a:extLst>
            </p:cNvPr>
            <p:cNvSpPr txBox="1"/>
            <p:nvPr/>
          </p:nvSpPr>
          <p:spPr>
            <a:xfrm>
              <a:off x="5296074" y="6124545"/>
              <a:ext cx="308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Write a Problem Statement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7CB7ED-A466-4826-B29F-3F04B13BA996}"/>
              </a:ext>
            </a:extLst>
          </p:cNvPr>
          <p:cNvGrpSpPr/>
          <p:nvPr/>
        </p:nvGrpSpPr>
        <p:grpSpPr>
          <a:xfrm>
            <a:off x="5135492" y="9181609"/>
            <a:ext cx="3370968" cy="680730"/>
            <a:chOff x="5181322" y="5984235"/>
            <a:chExt cx="3317594" cy="6807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293B322-F120-49EF-8548-00A02B0CEBE1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A0D9AE-DEB6-4661-90D3-AEF99829AE84}"/>
                </a:ext>
              </a:extLst>
            </p:cNvPr>
            <p:cNvSpPr txBox="1"/>
            <p:nvPr/>
          </p:nvSpPr>
          <p:spPr>
            <a:xfrm>
              <a:off x="5362549" y="6124545"/>
              <a:ext cx="2955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Create a Value Proposition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2B814A-8662-4CFD-BA61-A73A63F85910}"/>
              </a:ext>
            </a:extLst>
          </p:cNvPr>
          <p:cNvSpPr/>
          <p:nvPr/>
        </p:nvSpPr>
        <p:spPr>
          <a:xfrm>
            <a:off x="9863359" y="7416482"/>
            <a:ext cx="1676400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8B204D-C431-413F-A819-5884590DA61D}"/>
              </a:ext>
            </a:extLst>
          </p:cNvPr>
          <p:cNvGrpSpPr/>
          <p:nvPr/>
        </p:nvGrpSpPr>
        <p:grpSpPr>
          <a:xfrm>
            <a:off x="12841619" y="7737761"/>
            <a:ext cx="3370966" cy="680730"/>
            <a:chOff x="5181322" y="5984235"/>
            <a:chExt cx="3317594" cy="68073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C59C893-AA63-404B-8F4F-534082AA858E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8DC79B-DEED-489F-9597-7E0F4DAE5251}"/>
                </a:ext>
              </a:extLst>
            </p:cNvPr>
            <p:cNvSpPr txBox="1"/>
            <p:nvPr/>
          </p:nvSpPr>
          <p:spPr>
            <a:xfrm>
              <a:off x="5984631" y="6124545"/>
              <a:ext cx="1750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Map Workflow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590577-29A3-4BFA-BDAF-A225A65C0B03}"/>
              </a:ext>
            </a:extLst>
          </p:cNvPr>
          <p:cNvGrpSpPr/>
          <p:nvPr/>
        </p:nvGrpSpPr>
        <p:grpSpPr>
          <a:xfrm>
            <a:off x="12841619" y="6914663"/>
            <a:ext cx="3370966" cy="680730"/>
            <a:chOff x="5181322" y="5984235"/>
            <a:chExt cx="3317594" cy="68073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1FF82A2-FB77-4DB2-B572-F7CD8802709A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D1335-CEF1-4259-9F1B-0DDED0502B50}"/>
                </a:ext>
              </a:extLst>
            </p:cNvPr>
            <p:cNvSpPr txBox="1"/>
            <p:nvPr/>
          </p:nvSpPr>
          <p:spPr>
            <a:xfrm>
              <a:off x="5984631" y="6124545"/>
              <a:ext cx="1721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User Interview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9AB1CE-682B-49C7-A83D-32815F1F2FE4}"/>
              </a:ext>
            </a:extLst>
          </p:cNvPr>
          <p:cNvGrpSpPr/>
          <p:nvPr/>
        </p:nvGrpSpPr>
        <p:grpSpPr>
          <a:xfrm>
            <a:off x="5135492" y="7455083"/>
            <a:ext cx="3370966" cy="680730"/>
            <a:chOff x="5181322" y="5984235"/>
            <a:chExt cx="3317594" cy="68073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2D29E57-1F3A-4F3F-BEA2-E18BFD16B90D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EFEAA7-3629-4DBE-B8B7-D71868195368}"/>
                </a:ext>
              </a:extLst>
            </p:cNvPr>
            <p:cNvSpPr txBox="1"/>
            <p:nvPr/>
          </p:nvSpPr>
          <p:spPr>
            <a:xfrm>
              <a:off x="5296074" y="6124545"/>
              <a:ext cx="3031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Analyze extant quality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E8CE4F-4E16-4155-952C-DDCA657BF9C5}"/>
              </a:ext>
            </a:extLst>
          </p:cNvPr>
          <p:cNvGrpSpPr/>
          <p:nvPr/>
        </p:nvGrpSpPr>
        <p:grpSpPr>
          <a:xfrm>
            <a:off x="5135492" y="6617891"/>
            <a:ext cx="3370966" cy="680730"/>
            <a:chOff x="5181322" y="5984235"/>
            <a:chExt cx="3317594" cy="68073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3730F0-DB8F-48E9-86FC-FB1EF6CDDE22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1FF163-652F-4EEC-874D-32DE9F4992CC}"/>
                </a:ext>
              </a:extLst>
            </p:cNvPr>
            <p:cNvSpPr txBox="1"/>
            <p:nvPr/>
          </p:nvSpPr>
          <p:spPr>
            <a:xfrm>
              <a:off x="5456350" y="6142220"/>
              <a:ext cx="2594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Interview Stakeholders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C57C6C-3A56-4192-AE99-ECB7D3888825}"/>
              </a:ext>
            </a:extLst>
          </p:cNvPr>
          <p:cNvGrpSpPr/>
          <p:nvPr/>
        </p:nvGrpSpPr>
        <p:grpSpPr>
          <a:xfrm>
            <a:off x="19635633" y="986622"/>
            <a:ext cx="5429803" cy="10415970"/>
            <a:chOff x="7041349" y="-3532122"/>
            <a:chExt cx="5592431" cy="104159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B9507C-E99D-465D-B171-C110CA790689}"/>
                </a:ext>
              </a:extLst>
            </p:cNvPr>
            <p:cNvSpPr/>
            <p:nvPr/>
          </p:nvSpPr>
          <p:spPr>
            <a:xfrm>
              <a:off x="7041351" y="-3532122"/>
              <a:ext cx="5592429" cy="1041597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8B3D50-73C3-4FC7-A59D-8365CD869DC5}"/>
                </a:ext>
              </a:extLst>
            </p:cNvPr>
            <p:cNvSpPr txBox="1"/>
            <p:nvPr/>
          </p:nvSpPr>
          <p:spPr>
            <a:xfrm>
              <a:off x="7041349" y="-3358689"/>
              <a:ext cx="5592429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4">
                      <a:lumMod val="50000"/>
                    </a:schemeClr>
                  </a:solidFill>
                </a:rPr>
                <a:t>Objectives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Specify desired state with stakeholder agreement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798C42-E267-4D94-849E-828C6D6539E2}"/>
              </a:ext>
            </a:extLst>
          </p:cNvPr>
          <p:cNvGrpSpPr/>
          <p:nvPr/>
        </p:nvGrpSpPr>
        <p:grpSpPr>
          <a:xfrm>
            <a:off x="12841619" y="8583023"/>
            <a:ext cx="3370966" cy="680730"/>
            <a:chOff x="5181322" y="5984235"/>
            <a:chExt cx="3317594" cy="6807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F11850-144C-4F3B-A1C9-DE06E9204D1D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388383-66E0-4A80-B8E0-E2FA50604325}"/>
                </a:ext>
              </a:extLst>
            </p:cNvPr>
            <p:cNvSpPr txBox="1"/>
            <p:nvPr/>
          </p:nvSpPr>
          <p:spPr>
            <a:xfrm>
              <a:off x="5714855" y="6124545"/>
              <a:ext cx="2372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Create Use Scenarios</a:t>
              </a:r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640B72B-3B67-4DEB-B58A-329C39D9F159}"/>
              </a:ext>
            </a:extLst>
          </p:cNvPr>
          <p:cNvSpPr/>
          <p:nvPr/>
        </p:nvSpPr>
        <p:spPr>
          <a:xfrm>
            <a:off x="17586052" y="7391648"/>
            <a:ext cx="1676400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146C5A-1961-4032-AE01-10B6CA2BB918}"/>
              </a:ext>
            </a:extLst>
          </p:cNvPr>
          <p:cNvGrpSpPr/>
          <p:nvPr/>
        </p:nvGrpSpPr>
        <p:grpSpPr>
          <a:xfrm>
            <a:off x="20066093" y="7735569"/>
            <a:ext cx="4568878" cy="680730"/>
            <a:chOff x="5181322" y="5959227"/>
            <a:chExt cx="4496538" cy="68073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A63D880-AEBB-4460-BE4D-4A47103C0CE0}"/>
                </a:ext>
              </a:extLst>
            </p:cNvPr>
            <p:cNvSpPr/>
            <p:nvPr/>
          </p:nvSpPr>
          <p:spPr>
            <a:xfrm>
              <a:off x="5181322" y="5959227"/>
              <a:ext cx="4496538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086C2F-CC77-4E1D-9625-E84DD21801D5}"/>
                </a:ext>
              </a:extLst>
            </p:cNvPr>
            <p:cNvSpPr txBox="1"/>
            <p:nvPr/>
          </p:nvSpPr>
          <p:spPr>
            <a:xfrm>
              <a:off x="5181322" y="6097365"/>
              <a:ext cx="4434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Specify use-related quality requirements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D79C-E280-4196-B4F7-27D5B060A139}"/>
              </a:ext>
            </a:extLst>
          </p:cNvPr>
          <p:cNvGrpSpPr/>
          <p:nvPr/>
        </p:nvGrpSpPr>
        <p:grpSpPr>
          <a:xfrm>
            <a:off x="27423259" y="907648"/>
            <a:ext cx="5429802" cy="10415970"/>
            <a:chOff x="3700807" y="-3509596"/>
            <a:chExt cx="5592430" cy="1041597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D74AF6-AC87-4DFE-9FC0-4ADAE8955B3D}"/>
                </a:ext>
              </a:extLst>
            </p:cNvPr>
            <p:cNvSpPr/>
            <p:nvPr/>
          </p:nvSpPr>
          <p:spPr>
            <a:xfrm>
              <a:off x="3700808" y="-3509596"/>
              <a:ext cx="5592429" cy="1041597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5DBA1F-2B2C-447C-B55F-7D015001C3BC}"/>
                </a:ext>
              </a:extLst>
            </p:cNvPr>
            <p:cNvSpPr txBox="1"/>
            <p:nvPr/>
          </p:nvSpPr>
          <p:spPr>
            <a:xfrm>
              <a:off x="3700807" y="-3509596"/>
              <a:ext cx="5592429" cy="28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1">
                      <a:lumMod val="50000"/>
                    </a:schemeClr>
                  </a:solidFill>
                </a:rPr>
                <a:t>Objectives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Evaluate usability of existing design solution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Identify gap between current and desired state of system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BEF2CA2-25EA-428F-BECE-0CFC59524A7B}"/>
              </a:ext>
            </a:extLst>
          </p:cNvPr>
          <p:cNvSpPr/>
          <p:nvPr/>
        </p:nvSpPr>
        <p:spPr>
          <a:xfrm>
            <a:off x="25389654" y="7325948"/>
            <a:ext cx="1676400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22E7C1-8E9F-41A5-83EB-1E10469F1CD0}"/>
              </a:ext>
            </a:extLst>
          </p:cNvPr>
          <p:cNvGrpSpPr/>
          <p:nvPr/>
        </p:nvGrpSpPr>
        <p:grpSpPr>
          <a:xfrm>
            <a:off x="28452676" y="6756012"/>
            <a:ext cx="3370966" cy="680730"/>
            <a:chOff x="5181322" y="5984235"/>
            <a:chExt cx="3317594" cy="68073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99A6AE-7C70-41E4-846E-9A7225D83506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2C4106B-C0B8-4B11-A932-8AF61734A9AC}"/>
                </a:ext>
              </a:extLst>
            </p:cNvPr>
            <p:cNvSpPr txBox="1"/>
            <p:nvPr/>
          </p:nvSpPr>
          <p:spPr>
            <a:xfrm>
              <a:off x="5709436" y="6149258"/>
              <a:ext cx="2261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Heuristic Evaluation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9E611D-7452-4830-8A42-4CB60B7894D2}"/>
              </a:ext>
            </a:extLst>
          </p:cNvPr>
          <p:cNvGrpSpPr/>
          <p:nvPr/>
        </p:nvGrpSpPr>
        <p:grpSpPr>
          <a:xfrm>
            <a:off x="28452676" y="7640129"/>
            <a:ext cx="3370966" cy="680730"/>
            <a:chOff x="5181322" y="5984235"/>
            <a:chExt cx="3317594" cy="6807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45725E7-CDCA-4F50-81E1-F4BBD94B293E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F34AC0-B2A4-4655-A4ED-9B84559333A3}"/>
                </a:ext>
              </a:extLst>
            </p:cNvPr>
            <p:cNvSpPr txBox="1"/>
            <p:nvPr/>
          </p:nvSpPr>
          <p:spPr>
            <a:xfrm>
              <a:off x="5709436" y="6124545"/>
              <a:ext cx="2517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Usability Walkthrough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77672F-3231-444A-B4AA-571DE0F28E48}"/>
              </a:ext>
            </a:extLst>
          </p:cNvPr>
          <p:cNvGrpSpPr/>
          <p:nvPr/>
        </p:nvGrpSpPr>
        <p:grpSpPr>
          <a:xfrm>
            <a:off x="28452676" y="8500291"/>
            <a:ext cx="3370966" cy="680730"/>
            <a:chOff x="5181322" y="5984235"/>
            <a:chExt cx="3317594" cy="68073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0ABAD93-FE88-4E38-B580-09043F443E64}"/>
                </a:ext>
              </a:extLst>
            </p:cNvPr>
            <p:cNvSpPr/>
            <p:nvPr/>
          </p:nvSpPr>
          <p:spPr>
            <a:xfrm>
              <a:off x="5181322" y="5984235"/>
              <a:ext cx="3317594" cy="6807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F9211E-727E-4A4E-9949-26C03905062C}"/>
                </a:ext>
              </a:extLst>
            </p:cNvPr>
            <p:cNvSpPr txBox="1"/>
            <p:nvPr/>
          </p:nvSpPr>
          <p:spPr>
            <a:xfrm>
              <a:off x="6033647" y="6122337"/>
              <a:ext cx="1516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Gap Analysis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B484092-CB65-41DC-8702-4090936A5061}"/>
              </a:ext>
            </a:extLst>
          </p:cNvPr>
          <p:cNvGrpSpPr/>
          <p:nvPr/>
        </p:nvGrpSpPr>
        <p:grpSpPr>
          <a:xfrm>
            <a:off x="36037341" y="907648"/>
            <a:ext cx="2027866" cy="10415971"/>
            <a:chOff x="1732996" y="117231"/>
            <a:chExt cx="3184641" cy="982393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BCE89B-817E-4C4A-A2C4-FA13E04F3E59}"/>
                </a:ext>
              </a:extLst>
            </p:cNvPr>
            <p:cNvSpPr/>
            <p:nvPr/>
          </p:nvSpPr>
          <p:spPr>
            <a:xfrm>
              <a:off x="1732997" y="117232"/>
              <a:ext cx="3184640" cy="98239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8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AACC03-1AA0-488D-977D-B25292C82634}"/>
                </a:ext>
              </a:extLst>
            </p:cNvPr>
            <p:cNvSpPr txBox="1"/>
            <p:nvPr/>
          </p:nvSpPr>
          <p:spPr>
            <a:xfrm>
              <a:off x="1732996" y="117231"/>
              <a:ext cx="3184639" cy="166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2">
                      <a:lumMod val="50000"/>
                    </a:schemeClr>
                  </a:solidFill>
                </a:rPr>
                <a:t>Objectives</a:t>
              </a:r>
            </a:p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Define scope of 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</a:rPr>
                <a:t>DESIGN </a:t>
              </a:r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project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7CDF32-5096-4FA7-BB33-99489725B30C}"/>
              </a:ext>
            </a:extLst>
          </p:cNvPr>
          <p:cNvGrpSpPr/>
          <p:nvPr/>
        </p:nvGrpSpPr>
        <p:grpSpPr>
          <a:xfrm>
            <a:off x="38241187" y="931711"/>
            <a:ext cx="2027866" cy="10415970"/>
            <a:chOff x="3700807" y="-3509596"/>
            <a:chExt cx="5592430" cy="1041597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06BD26-4320-4274-9782-2FBE11F94C12}"/>
                </a:ext>
              </a:extLst>
            </p:cNvPr>
            <p:cNvSpPr/>
            <p:nvPr/>
          </p:nvSpPr>
          <p:spPr>
            <a:xfrm>
              <a:off x="3700808" y="-3509596"/>
              <a:ext cx="5592429" cy="1041597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7F6E48-A7DD-4F77-ABEE-B18159D622D5}"/>
                </a:ext>
              </a:extLst>
            </p:cNvPr>
            <p:cNvSpPr txBox="1"/>
            <p:nvPr/>
          </p:nvSpPr>
          <p:spPr>
            <a:xfrm>
              <a:off x="3700807" y="-3509596"/>
              <a:ext cx="5592430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1">
                      <a:lumMod val="50000"/>
                    </a:schemeClr>
                  </a:solidFill>
                </a:rPr>
                <a:t>Objectives</a:t>
              </a:r>
            </a:p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Fill 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knowledge gaps 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(if needed)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2F73A3-70EC-43C3-B77B-3809E426FC26}"/>
              </a:ext>
            </a:extLst>
          </p:cNvPr>
          <p:cNvGrpSpPr/>
          <p:nvPr/>
        </p:nvGrpSpPr>
        <p:grpSpPr>
          <a:xfrm>
            <a:off x="40424567" y="907648"/>
            <a:ext cx="2027865" cy="10415970"/>
            <a:chOff x="7041349" y="-3532122"/>
            <a:chExt cx="5592431" cy="1041597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6F4D328-1CFA-4C57-A0D8-9A0277E9E801}"/>
                </a:ext>
              </a:extLst>
            </p:cNvPr>
            <p:cNvSpPr/>
            <p:nvPr/>
          </p:nvSpPr>
          <p:spPr>
            <a:xfrm>
              <a:off x="7041351" y="-3532122"/>
              <a:ext cx="5592429" cy="1041597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086EAF-A36E-4DBF-91A9-693CB3EB9B74}"/>
                </a:ext>
              </a:extLst>
            </p:cNvPr>
            <p:cNvSpPr txBox="1"/>
            <p:nvPr/>
          </p:nvSpPr>
          <p:spPr>
            <a:xfrm>
              <a:off x="7041349" y="-3511089"/>
              <a:ext cx="5592428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4">
                      <a:lumMod val="50000"/>
                    </a:schemeClr>
                  </a:solidFill>
                </a:rPr>
                <a:t>Objectives</a:t>
              </a:r>
            </a:p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Specify user and interaction requirements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9FCA3-C0AA-40EE-9C03-A5214AA3DF83}"/>
              </a:ext>
            </a:extLst>
          </p:cNvPr>
          <p:cNvGrpSpPr/>
          <p:nvPr/>
        </p:nvGrpSpPr>
        <p:grpSpPr>
          <a:xfrm>
            <a:off x="42645891" y="907648"/>
            <a:ext cx="2027865" cy="10415970"/>
            <a:chOff x="7041349" y="-3532122"/>
            <a:chExt cx="5592431" cy="10415970"/>
          </a:xfrm>
          <a:solidFill>
            <a:schemeClr val="accent6">
              <a:lumMod val="20000"/>
              <a:lumOff val="80000"/>
              <a:alpha val="64000"/>
            </a:schemeClr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873734-7C0D-4D77-B3CC-7C5677301B98}"/>
                </a:ext>
              </a:extLst>
            </p:cNvPr>
            <p:cNvSpPr/>
            <p:nvPr/>
          </p:nvSpPr>
          <p:spPr>
            <a:xfrm>
              <a:off x="7041351" y="-3532122"/>
              <a:ext cx="5592429" cy="10415970"/>
            </a:xfrm>
            <a:prstGeom prst="rect">
              <a:avLst/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EB9EA3-6E38-44CB-999A-756E457FA76D}"/>
                </a:ext>
              </a:extLst>
            </p:cNvPr>
            <p:cNvSpPr txBox="1"/>
            <p:nvPr/>
          </p:nvSpPr>
          <p:spPr>
            <a:xfrm>
              <a:off x="7041349" y="-3495849"/>
              <a:ext cx="5592428" cy="1769715"/>
            </a:xfrm>
            <a:prstGeom prst="rect">
              <a:avLst/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accent6">
                      <a:lumMod val="50000"/>
                    </a:schemeClr>
                  </a:solidFill>
                </a:rPr>
                <a:t>Objectives</a:t>
              </a:r>
            </a:p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Begin iterative design cycle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993719-AB71-4F9F-80BA-2E340BF3745A}"/>
              </a:ext>
            </a:extLst>
          </p:cNvPr>
          <p:cNvGrpSpPr/>
          <p:nvPr/>
        </p:nvGrpSpPr>
        <p:grpSpPr>
          <a:xfrm>
            <a:off x="44824453" y="907648"/>
            <a:ext cx="2027864" cy="10415970"/>
            <a:chOff x="7041349" y="-3532122"/>
            <a:chExt cx="5592431" cy="10415970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DB9C99-DCF5-4009-B358-F27C6D7B897F}"/>
                </a:ext>
              </a:extLst>
            </p:cNvPr>
            <p:cNvSpPr/>
            <p:nvPr/>
          </p:nvSpPr>
          <p:spPr>
            <a:xfrm>
              <a:off x="7041351" y="-353212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C5D92F-FC76-4120-A049-EA082CDBAA30}"/>
                </a:ext>
              </a:extLst>
            </p:cNvPr>
            <p:cNvSpPr txBox="1"/>
            <p:nvPr/>
          </p:nvSpPr>
          <p:spPr>
            <a:xfrm>
              <a:off x="7041349" y="-3495849"/>
              <a:ext cx="5592428" cy="2508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b="1" u="sng" dirty="0">
                  <a:solidFill>
                    <a:schemeClr val="bg2">
                      <a:lumMod val="10000"/>
                    </a:schemeClr>
                  </a:solidFill>
                </a:rPr>
                <a:t>Objectives</a:t>
              </a:r>
            </a:p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Monitor performance of new design in the field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69BEA5-95A8-48B4-B3B2-C7804124B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7401"/>
              </p:ext>
            </p:extLst>
          </p:nvPr>
        </p:nvGraphicFramePr>
        <p:xfrm>
          <a:off x="3283951" y="12844683"/>
          <a:ext cx="26805165" cy="98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414">
                  <a:extLst>
                    <a:ext uri="{9D8B030D-6E8A-4147-A177-3AD203B41FA5}">
                      <a16:colId xmlns:a16="http://schemas.microsoft.com/office/drawing/2014/main" val="3400994728"/>
                    </a:ext>
                  </a:extLst>
                </a:gridCol>
                <a:gridCol w="7524919">
                  <a:extLst>
                    <a:ext uri="{9D8B030D-6E8A-4147-A177-3AD203B41FA5}">
                      <a16:colId xmlns:a16="http://schemas.microsoft.com/office/drawing/2014/main" val="1246820551"/>
                    </a:ext>
                  </a:extLst>
                </a:gridCol>
                <a:gridCol w="6472990">
                  <a:extLst>
                    <a:ext uri="{9D8B030D-6E8A-4147-A177-3AD203B41FA5}">
                      <a16:colId xmlns:a16="http://schemas.microsoft.com/office/drawing/2014/main" val="4076796773"/>
                    </a:ext>
                  </a:extLst>
                </a:gridCol>
                <a:gridCol w="10226842">
                  <a:extLst>
                    <a:ext uri="{9D8B030D-6E8A-4147-A177-3AD203B41FA5}">
                      <a16:colId xmlns:a16="http://schemas.microsoft.com/office/drawing/2014/main" val="173177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ISO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Objectives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Activities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Content types and artifacts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Plan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Define the problem</a:t>
                      </a:r>
                    </a:p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Define the scope of the project</a:t>
                      </a:r>
                    </a:p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Define measures of success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Interview stakeholders / negotiate needs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Analyze extant quality data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Write a problem statement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Create a value proposition</a:t>
                      </a:r>
                    </a:p>
                    <a:p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UXG Method page: Stakeholder Interview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UXG Method page: Problem Statement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UXG Tool: Planning Meeting Guide/Template</a:t>
                      </a:r>
                    </a:p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Template/Examples: ‘Value Proposition’</a:t>
                      </a:r>
                    </a:p>
                    <a:p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Understand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Users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Technology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Workflow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Environment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Teamwork</a:t>
                      </a:r>
                    </a:p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Interview end users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Map workflow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Create use scenarios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Method page: User Interview</a:t>
                      </a:r>
                    </a:p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Method page: Clinical Workflow Modeling</a:t>
                      </a:r>
                    </a:p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Tutorial: Workflow Modeling</a:t>
                      </a:r>
                    </a:p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Tool: User Interview Guide/Template</a:t>
                      </a:r>
                    </a:p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Specify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Identify desired state and link to quality objectives (i.e., measures of success)</a:t>
                      </a:r>
                    </a:p>
                    <a:p>
                      <a:endParaRPr lang="en-US" sz="28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Specify use-related quality requirements</a:t>
                      </a:r>
                    </a:p>
                    <a:p>
                      <a:endParaRPr lang="en-US" sz="28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Understand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Evaluate usability of existing design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Identify gap between current and desired state of system</a:t>
                      </a:r>
                    </a:p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Heuristic evaluation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Usability walkthrough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Gap analysis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Method page: Heuristic Evaluation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Tool: Guided templates for Heuristic Evaluation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Design Examples &amp; Guidelines: Common Usability Issues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Method page: Usability Walkthrough</a:t>
                      </a:r>
                    </a:p>
                    <a:p>
                      <a:r>
                        <a:rPr lang="en-U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UXG Method page: Gap Analysis</a:t>
                      </a:r>
                    </a:p>
                    <a:p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327</Words>
  <Application>Microsoft Office PowerPoint</Application>
  <PresentationFormat>Custom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37</cp:revision>
  <dcterms:created xsi:type="dcterms:W3CDTF">2020-08-07T12:09:13Z</dcterms:created>
  <dcterms:modified xsi:type="dcterms:W3CDTF">2020-08-10T18:08:02Z</dcterms:modified>
</cp:coreProperties>
</file>