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colors3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theme/theme1.xml" ContentType="application/vnd.openxmlformats-officedocument.theme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64" r:id="rId3"/>
    <p:sldId id="276" r:id="rId4"/>
    <p:sldId id="278" r:id="rId5"/>
    <p:sldId id="279" r:id="rId6"/>
    <p:sldId id="280" r:id="rId7"/>
    <p:sldId id="265" r:id="rId8"/>
    <p:sldId id="262" r:id="rId9"/>
    <p:sldId id="258" r:id="rId10"/>
    <p:sldId id="259" r:id="rId11"/>
    <p:sldId id="266" r:id="rId12"/>
    <p:sldId id="267" r:id="rId13"/>
    <p:sldId id="268" r:id="rId14"/>
    <p:sldId id="269" r:id="rId15"/>
    <p:sldId id="286" r:id="rId16"/>
    <p:sldId id="281" r:id="rId17"/>
    <p:sldId id="282" r:id="rId18"/>
    <p:sldId id="283" r:id="rId19"/>
    <p:sldId id="284" r:id="rId20"/>
    <p:sldId id="270" r:id="rId21"/>
    <p:sldId id="271" r:id="rId22"/>
    <p:sldId id="274" r:id="rId23"/>
    <p:sldId id="285" r:id="rId24"/>
    <p:sldId id="25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0C2"/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3BF21-A90C-4348-9BD5-8F49C7AE6A87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29878C-FDCC-478D-9BCA-E15401F631A0}">
      <dgm:prSet phldrT="[Text]"/>
      <dgm:spPr/>
      <dgm:t>
        <a:bodyPr/>
        <a:lstStyle/>
        <a:p>
          <a:r>
            <a:rPr lang="en-US" dirty="0"/>
            <a:t>1:Requirements</a:t>
          </a:r>
        </a:p>
      </dgm:t>
    </dgm:pt>
    <dgm:pt modelId="{3620FE14-BF1D-4F88-B4DA-F2F9931E23B3}" type="parTrans" cxnId="{A8D0626E-E222-433C-A984-0574D89A5E66}">
      <dgm:prSet/>
      <dgm:spPr/>
      <dgm:t>
        <a:bodyPr/>
        <a:lstStyle/>
        <a:p>
          <a:endParaRPr lang="en-US"/>
        </a:p>
      </dgm:t>
    </dgm:pt>
    <dgm:pt modelId="{5F43100E-CE48-418A-96BD-839F6C315AA1}" type="sibTrans" cxnId="{A8D0626E-E222-433C-A984-0574D89A5E66}">
      <dgm:prSet/>
      <dgm:spPr/>
      <dgm:t>
        <a:bodyPr/>
        <a:lstStyle/>
        <a:p>
          <a:endParaRPr lang="en-US"/>
        </a:p>
      </dgm:t>
    </dgm:pt>
    <dgm:pt modelId="{B67AED7D-497A-440A-BF3F-414D098775DD}">
      <dgm:prSet phldrT="[Text]"/>
      <dgm:spPr/>
      <dgm:t>
        <a:bodyPr/>
        <a:lstStyle/>
        <a:p>
          <a:r>
            <a:rPr lang="en-US" dirty="0"/>
            <a:t>2:Plan</a:t>
          </a:r>
        </a:p>
      </dgm:t>
    </dgm:pt>
    <dgm:pt modelId="{62C28EE4-0D49-435A-89F1-C6B146FBB7FA}" type="parTrans" cxnId="{0E7FC2A2-9A90-42D7-8B5E-E5BDC4104837}">
      <dgm:prSet/>
      <dgm:spPr/>
      <dgm:t>
        <a:bodyPr/>
        <a:lstStyle/>
        <a:p>
          <a:endParaRPr lang="en-US"/>
        </a:p>
      </dgm:t>
    </dgm:pt>
    <dgm:pt modelId="{5C6D8600-87BD-4F6E-B979-56B68E7D9209}" type="sibTrans" cxnId="{0E7FC2A2-9A90-42D7-8B5E-E5BDC4104837}">
      <dgm:prSet/>
      <dgm:spPr/>
      <dgm:t>
        <a:bodyPr/>
        <a:lstStyle/>
        <a:p>
          <a:endParaRPr lang="en-US"/>
        </a:p>
      </dgm:t>
    </dgm:pt>
    <dgm:pt modelId="{96E54200-98C5-4B5D-AEC8-143AC89A6496}">
      <dgm:prSet phldrT="[Text]"/>
      <dgm:spPr/>
      <dgm:t>
        <a:bodyPr/>
        <a:lstStyle/>
        <a:p>
          <a:r>
            <a:rPr lang="en-US" dirty="0"/>
            <a:t>3:Design</a:t>
          </a:r>
        </a:p>
      </dgm:t>
    </dgm:pt>
    <dgm:pt modelId="{5AF7731B-11B1-4473-95A8-094AEFB9CC9D}" type="parTrans" cxnId="{B1C1C94D-2001-4F6B-8357-2A49C0E61DA2}">
      <dgm:prSet/>
      <dgm:spPr/>
      <dgm:t>
        <a:bodyPr/>
        <a:lstStyle/>
        <a:p>
          <a:endParaRPr lang="en-US"/>
        </a:p>
      </dgm:t>
    </dgm:pt>
    <dgm:pt modelId="{4301684F-5330-4AEB-B131-F38A2EF96491}" type="sibTrans" cxnId="{B1C1C94D-2001-4F6B-8357-2A49C0E61DA2}">
      <dgm:prSet/>
      <dgm:spPr/>
      <dgm:t>
        <a:bodyPr/>
        <a:lstStyle/>
        <a:p>
          <a:endParaRPr lang="en-US"/>
        </a:p>
      </dgm:t>
    </dgm:pt>
    <dgm:pt modelId="{06CE57FD-8D87-458A-A2BB-BADBC8E7597B}">
      <dgm:prSet phldrT="[Text]"/>
      <dgm:spPr/>
      <dgm:t>
        <a:bodyPr/>
        <a:lstStyle/>
        <a:p>
          <a:r>
            <a:rPr lang="en-US" dirty="0"/>
            <a:t>4:Develop</a:t>
          </a:r>
        </a:p>
      </dgm:t>
    </dgm:pt>
    <dgm:pt modelId="{E7252687-8B01-4FCC-95BB-4196A823A2BB}" type="parTrans" cxnId="{2FBBB5B1-7739-486B-ABCE-7D8A9678BC47}">
      <dgm:prSet/>
      <dgm:spPr/>
      <dgm:t>
        <a:bodyPr/>
        <a:lstStyle/>
        <a:p>
          <a:endParaRPr lang="en-US"/>
        </a:p>
      </dgm:t>
    </dgm:pt>
    <dgm:pt modelId="{653090DB-BD1C-4BD9-AFD4-01F1D2613CFF}" type="sibTrans" cxnId="{2FBBB5B1-7739-486B-ABCE-7D8A9678BC47}">
      <dgm:prSet/>
      <dgm:spPr/>
      <dgm:t>
        <a:bodyPr/>
        <a:lstStyle/>
        <a:p>
          <a:endParaRPr lang="en-US"/>
        </a:p>
      </dgm:t>
    </dgm:pt>
    <dgm:pt modelId="{8C6CE572-EB1E-4E31-B814-5CD1F5E93B5F}">
      <dgm:prSet phldrT="[Text]"/>
      <dgm:spPr/>
      <dgm:t>
        <a:bodyPr/>
        <a:lstStyle/>
        <a:p>
          <a:r>
            <a:rPr lang="en-US" dirty="0"/>
            <a:t>5:Release</a:t>
          </a:r>
        </a:p>
      </dgm:t>
    </dgm:pt>
    <dgm:pt modelId="{48376949-A05D-4DE8-A81B-ECAD6C21BA54}" type="parTrans" cxnId="{88A82EF0-E0A1-43E6-ABC0-B805DB968173}">
      <dgm:prSet/>
      <dgm:spPr/>
      <dgm:t>
        <a:bodyPr/>
        <a:lstStyle/>
        <a:p>
          <a:endParaRPr lang="en-US"/>
        </a:p>
      </dgm:t>
    </dgm:pt>
    <dgm:pt modelId="{FF817C40-DBD3-482B-B0DD-7DF3B2C37194}" type="sibTrans" cxnId="{88A82EF0-E0A1-43E6-ABC0-B805DB968173}">
      <dgm:prSet/>
      <dgm:spPr/>
      <dgm:t>
        <a:bodyPr/>
        <a:lstStyle/>
        <a:p>
          <a:endParaRPr lang="en-US"/>
        </a:p>
      </dgm:t>
    </dgm:pt>
    <dgm:pt modelId="{FFCDF856-4EE5-4ECE-8258-F6833DEAECAA}">
      <dgm:prSet phldrT="[Text]"/>
      <dgm:spPr/>
      <dgm:t>
        <a:bodyPr/>
        <a:lstStyle/>
        <a:p>
          <a:r>
            <a:rPr lang="en-US" dirty="0"/>
            <a:t>6:Track and Monitor</a:t>
          </a:r>
        </a:p>
      </dgm:t>
    </dgm:pt>
    <dgm:pt modelId="{B80D38DF-8C7B-4CFA-8DEA-9F9CA31A12E6}" type="parTrans" cxnId="{F5ACC033-A34A-4FD2-B3B0-6EA5AFA99AAB}">
      <dgm:prSet/>
      <dgm:spPr/>
      <dgm:t>
        <a:bodyPr/>
        <a:lstStyle/>
        <a:p>
          <a:endParaRPr lang="en-US"/>
        </a:p>
      </dgm:t>
    </dgm:pt>
    <dgm:pt modelId="{188297A6-4E08-4B49-AEA0-756F9E2327C1}" type="sibTrans" cxnId="{F5ACC033-A34A-4FD2-B3B0-6EA5AFA99AAB}">
      <dgm:prSet/>
      <dgm:spPr/>
      <dgm:t>
        <a:bodyPr/>
        <a:lstStyle/>
        <a:p>
          <a:endParaRPr lang="en-US"/>
        </a:p>
      </dgm:t>
    </dgm:pt>
    <dgm:pt modelId="{2E3B9B2D-2E6F-48FD-94AF-F6E4011F312D}" type="pres">
      <dgm:prSet presAssocID="{2E63BF21-A90C-4348-9BD5-8F49C7AE6A87}" presName="cycle" presStyleCnt="0">
        <dgm:presLayoutVars>
          <dgm:dir/>
          <dgm:resizeHandles val="exact"/>
        </dgm:presLayoutVars>
      </dgm:prSet>
      <dgm:spPr/>
    </dgm:pt>
    <dgm:pt modelId="{5532ACAE-35A3-419D-B3AB-3DC67D707978}" type="pres">
      <dgm:prSet presAssocID="{BD29878C-FDCC-478D-9BCA-E15401F631A0}" presName="node" presStyleLbl="node1" presStyleIdx="0" presStyleCnt="6">
        <dgm:presLayoutVars>
          <dgm:bulletEnabled val="1"/>
        </dgm:presLayoutVars>
      </dgm:prSet>
      <dgm:spPr/>
    </dgm:pt>
    <dgm:pt modelId="{4DD4B1AE-506B-4E98-A31F-27BF8112C7AE}" type="pres">
      <dgm:prSet presAssocID="{BD29878C-FDCC-478D-9BCA-E15401F631A0}" presName="spNode" presStyleCnt="0"/>
      <dgm:spPr/>
    </dgm:pt>
    <dgm:pt modelId="{D09DED4C-EB59-492B-88DE-E82B986F143A}" type="pres">
      <dgm:prSet presAssocID="{5F43100E-CE48-418A-96BD-839F6C315AA1}" presName="sibTrans" presStyleLbl="sibTrans1D1" presStyleIdx="0" presStyleCnt="6"/>
      <dgm:spPr/>
    </dgm:pt>
    <dgm:pt modelId="{C8B29D76-CBD7-4BF0-B887-E052CA869658}" type="pres">
      <dgm:prSet presAssocID="{B67AED7D-497A-440A-BF3F-414D098775DD}" presName="node" presStyleLbl="node1" presStyleIdx="1" presStyleCnt="6">
        <dgm:presLayoutVars>
          <dgm:bulletEnabled val="1"/>
        </dgm:presLayoutVars>
      </dgm:prSet>
      <dgm:spPr/>
    </dgm:pt>
    <dgm:pt modelId="{597C6578-9825-47CB-995D-0E7AFDDA518F}" type="pres">
      <dgm:prSet presAssocID="{B67AED7D-497A-440A-BF3F-414D098775DD}" presName="spNode" presStyleCnt="0"/>
      <dgm:spPr/>
    </dgm:pt>
    <dgm:pt modelId="{A3ABE67F-958A-47A1-A06B-D837328CC86C}" type="pres">
      <dgm:prSet presAssocID="{5C6D8600-87BD-4F6E-B979-56B68E7D9209}" presName="sibTrans" presStyleLbl="sibTrans1D1" presStyleIdx="1" presStyleCnt="6"/>
      <dgm:spPr/>
    </dgm:pt>
    <dgm:pt modelId="{D48F67AF-871C-44EF-82FC-C974F6458279}" type="pres">
      <dgm:prSet presAssocID="{96E54200-98C5-4B5D-AEC8-143AC89A6496}" presName="node" presStyleLbl="node1" presStyleIdx="2" presStyleCnt="6">
        <dgm:presLayoutVars>
          <dgm:bulletEnabled val="1"/>
        </dgm:presLayoutVars>
      </dgm:prSet>
      <dgm:spPr/>
    </dgm:pt>
    <dgm:pt modelId="{0E65FD53-1130-42FD-B9A9-55E0696A2402}" type="pres">
      <dgm:prSet presAssocID="{96E54200-98C5-4B5D-AEC8-143AC89A6496}" presName="spNode" presStyleCnt="0"/>
      <dgm:spPr/>
    </dgm:pt>
    <dgm:pt modelId="{6152AD86-48A8-4269-8119-353C96E08A53}" type="pres">
      <dgm:prSet presAssocID="{4301684F-5330-4AEB-B131-F38A2EF96491}" presName="sibTrans" presStyleLbl="sibTrans1D1" presStyleIdx="2" presStyleCnt="6"/>
      <dgm:spPr/>
    </dgm:pt>
    <dgm:pt modelId="{26358DED-3059-4A83-886E-EE27E87E5EEE}" type="pres">
      <dgm:prSet presAssocID="{06CE57FD-8D87-458A-A2BB-BADBC8E7597B}" presName="node" presStyleLbl="node1" presStyleIdx="3" presStyleCnt="6">
        <dgm:presLayoutVars>
          <dgm:bulletEnabled val="1"/>
        </dgm:presLayoutVars>
      </dgm:prSet>
      <dgm:spPr/>
    </dgm:pt>
    <dgm:pt modelId="{65E73CE1-D03B-4DDD-B896-F7F10FF5C29A}" type="pres">
      <dgm:prSet presAssocID="{06CE57FD-8D87-458A-A2BB-BADBC8E7597B}" presName="spNode" presStyleCnt="0"/>
      <dgm:spPr/>
    </dgm:pt>
    <dgm:pt modelId="{F923D020-0016-48B6-98F0-9B6C9198139C}" type="pres">
      <dgm:prSet presAssocID="{653090DB-BD1C-4BD9-AFD4-01F1D2613CFF}" presName="sibTrans" presStyleLbl="sibTrans1D1" presStyleIdx="3" presStyleCnt="6"/>
      <dgm:spPr/>
    </dgm:pt>
    <dgm:pt modelId="{5D4DE392-075D-4286-8CC3-D37E60163234}" type="pres">
      <dgm:prSet presAssocID="{8C6CE572-EB1E-4E31-B814-5CD1F5E93B5F}" presName="node" presStyleLbl="node1" presStyleIdx="4" presStyleCnt="6">
        <dgm:presLayoutVars>
          <dgm:bulletEnabled val="1"/>
        </dgm:presLayoutVars>
      </dgm:prSet>
      <dgm:spPr/>
    </dgm:pt>
    <dgm:pt modelId="{4F04B7AE-AA69-4900-82D7-50FDF5345C6E}" type="pres">
      <dgm:prSet presAssocID="{8C6CE572-EB1E-4E31-B814-5CD1F5E93B5F}" presName="spNode" presStyleCnt="0"/>
      <dgm:spPr/>
    </dgm:pt>
    <dgm:pt modelId="{36DE121C-EDB1-4A9A-8498-83BF42026B16}" type="pres">
      <dgm:prSet presAssocID="{FF817C40-DBD3-482B-B0DD-7DF3B2C37194}" presName="sibTrans" presStyleLbl="sibTrans1D1" presStyleIdx="4" presStyleCnt="6"/>
      <dgm:spPr/>
    </dgm:pt>
    <dgm:pt modelId="{CB121B72-B638-4B68-A9EF-4AC22B738071}" type="pres">
      <dgm:prSet presAssocID="{FFCDF856-4EE5-4ECE-8258-F6833DEAECAA}" presName="node" presStyleLbl="node1" presStyleIdx="5" presStyleCnt="6">
        <dgm:presLayoutVars>
          <dgm:bulletEnabled val="1"/>
        </dgm:presLayoutVars>
      </dgm:prSet>
      <dgm:spPr/>
    </dgm:pt>
    <dgm:pt modelId="{8C637DB6-C53B-4F0A-9830-C41EF3282205}" type="pres">
      <dgm:prSet presAssocID="{FFCDF856-4EE5-4ECE-8258-F6833DEAECAA}" presName="spNode" presStyleCnt="0"/>
      <dgm:spPr/>
    </dgm:pt>
    <dgm:pt modelId="{76B28F8F-71F2-450C-A4D7-84C39B391820}" type="pres">
      <dgm:prSet presAssocID="{188297A6-4E08-4B49-AEA0-756F9E2327C1}" presName="sibTrans" presStyleLbl="sibTrans1D1" presStyleIdx="5" presStyleCnt="6"/>
      <dgm:spPr/>
    </dgm:pt>
  </dgm:ptLst>
  <dgm:cxnLst>
    <dgm:cxn modelId="{8942B520-E24D-4661-AF2D-5E8CB5207428}" type="presOf" srcId="{FFCDF856-4EE5-4ECE-8258-F6833DEAECAA}" destId="{CB121B72-B638-4B68-A9EF-4AC22B738071}" srcOrd="0" destOrd="0" presId="urn:microsoft.com/office/officeart/2005/8/layout/cycle5"/>
    <dgm:cxn modelId="{F5ACC033-A34A-4FD2-B3B0-6EA5AFA99AAB}" srcId="{2E63BF21-A90C-4348-9BD5-8F49C7AE6A87}" destId="{FFCDF856-4EE5-4ECE-8258-F6833DEAECAA}" srcOrd="5" destOrd="0" parTransId="{B80D38DF-8C7B-4CFA-8DEA-9F9CA31A12E6}" sibTransId="{188297A6-4E08-4B49-AEA0-756F9E2327C1}"/>
    <dgm:cxn modelId="{EA042138-70CA-4CC2-BD44-C45A7CC7E095}" type="presOf" srcId="{96E54200-98C5-4B5D-AEC8-143AC89A6496}" destId="{D48F67AF-871C-44EF-82FC-C974F6458279}" srcOrd="0" destOrd="0" presId="urn:microsoft.com/office/officeart/2005/8/layout/cycle5"/>
    <dgm:cxn modelId="{CD1E2E45-41B6-4426-9EB1-5E33AE84A53F}" type="presOf" srcId="{188297A6-4E08-4B49-AEA0-756F9E2327C1}" destId="{76B28F8F-71F2-450C-A4D7-84C39B391820}" srcOrd="0" destOrd="0" presId="urn:microsoft.com/office/officeart/2005/8/layout/cycle5"/>
    <dgm:cxn modelId="{81AD0666-146A-4594-9EF6-5844A1DC5D23}" type="presOf" srcId="{FF817C40-DBD3-482B-B0DD-7DF3B2C37194}" destId="{36DE121C-EDB1-4A9A-8498-83BF42026B16}" srcOrd="0" destOrd="0" presId="urn:microsoft.com/office/officeart/2005/8/layout/cycle5"/>
    <dgm:cxn modelId="{12CECF48-115F-469C-8408-15DAE11A33D1}" type="presOf" srcId="{B67AED7D-497A-440A-BF3F-414D098775DD}" destId="{C8B29D76-CBD7-4BF0-B887-E052CA869658}" srcOrd="0" destOrd="0" presId="urn:microsoft.com/office/officeart/2005/8/layout/cycle5"/>
    <dgm:cxn modelId="{CF46EF48-7D1B-42AC-B17A-61755A219709}" type="presOf" srcId="{8C6CE572-EB1E-4E31-B814-5CD1F5E93B5F}" destId="{5D4DE392-075D-4286-8CC3-D37E60163234}" srcOrd="0" destOrd="0" presId="urn:microsoft.com/office/officeart/2005/8/layout/cycle5"/>
    <dgm:cxn modelId="{B1C1C94D-2001-4F6B-8357-2A49C0E61DA2}" srcId="{2E63BF21-A90C-4348-9BD5-8F49C7AE6A87}" destId="{96E54200-98C5-4B5D-AEC8-143AC89A6496}" srcOrd="2" destOrd="0" parTransId="{5AF7731B-11B1-4473-95A8-094AEFB9CC9D}" sibTransId="{4301684F-5330-4AEB-B131-F38A2EF96491}"/>
    <dgm:cxn modelId="{A8D0626E-E222-433C-A984-0574D89A5E66}" srcId="{2E63BF21-A90C-4348-9BD5-8F49C7AE6A87}" destId="{BD29878C-FDCC-478D-9BCA-E15401F631A0}" srcOrd="0" destOrd="0" parTransId="{3620FE14-BF1D-4F88-B4DA-F2F9931E23B3}" sibTransId="{5F43100E-CE48-418A-96BD-839F6C315AA1}"/>
    <dgm:cxn modelId="{E9266F56-D677-408A-A109-C019441FC9A5}" type="presOf" srcId="{BD29878C-FDCC-478D-9BCA-E15401F631A0}" destId="{5532ACAE-35A3-419D-B3AB-3DC67D707978}" srcOrd="0" destOrd="0" presId="urn:microsoft.com/office/officeart/2005/8/layout/cycle5"/>
    <dgm:cxn modelId="{2888EE8B-5C6C-413D-9735-53E324593C67}" type="presOf" srcId="{4301684F-5330-4AEB-B131-F38A2EF96491}" destId="{6152AD86-48A8-4269-8119-353C96E08A53}" srcOrd="0" destOrd="0" presId="urn:microsoft.com/office/officeart/2005/8/layout/cycle5"/>
    <dgm:cxn modelId="{0E7FC2A2-9A90-42D7-8B5E-E5BDC4104837}" srcId="{2E63BF21-A90C-4348-9BD5-8F49C7AE6A87}" destId="{B67AED7D-497A-440A-BF3F-414D098775DD}" srcOrd="1" destOrd="0" parTransId="{62C28EE4-0D49-435A-89F1-C6B146FBB7FA}" sibTransId="{5C6D8600-87BD-4F6E-B979-56B68E7D9209}"/>
    <dgm:cxn modelId="{5C3E70AC-AE47-44E4-B863-E1981070C0A8}" type="presOf" srcId="{06CE57FD-8D87-458A-A2BB-BADBC8E7597B}" destId="{26358DED-3059-4A83-886E-EE27E87E5EEE}" srcOrd="0" destOrd="0" presId="urn:microsoft.com/office/officeart/2005/8/layout/cycle5"/>
    <dgm:cxn modelId="{2FBBB5B1-7739-486B-ABCE-7D8A9678BC47}" srcId="{2E63BF21-A90C-4348-9BD5-8F49C7AE6A87}" destId="{06CE57FD-8D87-458A-A2BB-BADBC8E7597B}" srcOrd="3" destOrd="0" parTransId="{E7252687-8B01-4FCC-95BB-4196A823A2BB}" sibTransId="{653090DB-BD1C-4BD9-AFD4-01F1D2613CFF}"/>
    <dgm:cxn modelId="{A98F97CA-7F5E-4824-BD0E-CC0DC10AF53E}" type="presOf" srcId="{653090DB-BD1C-4BD9-AFD4-01F1D2613CFF}" destId="{F923D020-0016-48B6-98F0-9B6C9198139C}" srcOrd="0" destOrd="0" presId="urn:microsoft.com/office/officeart/2005/8/layout/cycle5"/>
    <dgm:cxn modelId="{A2531DD9-EDCC-46A5-A36C-DC8C0EB3C24D}" type="presOf" srcId="{5F43100E-CE48-418A-96BD-839F6C315AA1}" destId="{D09DED4C-EB59-492B-88DE-E82B986F143A}" srcOrd="0" destOrd="0" presId="urn:microsoft.com/office/officeart/2005/8/layout/cycle5"/>
    <dgm:cxn modelId="{8E6EC4DF-9F4A-467F-84D3-378A667DF0D4}" type="presOf" srcId="{2E63BF21-A90C-4348-9BD5-8F49C7AE6A87}" destId="{2E3B9B2D-2E6F-48FD-94AF-F6E4011F312D}" srcOrd="0" destOrd="0" presId="urn:microsoft.com/office/officeart/2005/8/layout/cycle5"/>
    <dgm:cxn modelId="{8EEF9EE1-E6C1-4A7D-AE0A-2BF4432F2B20}" type="presOf" srcId="{5C6D8600-87BD-4F6E-B979-56B68E7D9209}" destId="{A3ABE67F-958A-47A1-A06B-D837328CC86C}" srcOrd="0" destOrd="0" presId="urn:microsoft.com/office/officeart/2005/8/layout/cycle5"/>
    <dgm:cxn modelId="{88A82EF0-E0A1-43E6-ABC0-B805DB968173}" srcId="{2E63BF21-A90C-4348-9BD5-8F49C7AE6A87}" destId="{8C6CE572-EB1E-4E31-B814-5CD1F5E93B5F}" srcOrd="4" destOrd="0" parTransId="{48376949-A05D-4DE8-A81B-ECAD6C21BA54}" sibTransId="{FF817C40-DBD3-482B-B0DD-7DF3B2C37194}"/>
    <dgm:cxn modelId="{F242987B-6BCE-455D-9D28-E49608FC94D7}" type="presParOf" srcId="{2E3B9B2D-2E6F-48FD-94AF-F6E4011F312D}" destId="{5532ACAE-35A3-419D-B3AB-3DC67D707978}" srcOrd="0" destOrd="0" presId="urn:microsoft.com/office/officeart/2005/8/layout/cycle5"/>
    <dgm:cxn modelId="{FD9BE857-46C6-4029-9BC0-ECECC4DB4DBF}" type="presParOf" srcId="{2E3B9B2D-2E6F-48FD-94AF-F6E4011F312D}" destId="{4DD4B1AE-506B-4E98-A31F-27BF8112C7AE}" srcOrd="1" destOrd="0" presId="urn:microsoft.com/office/officeart/2005/8/layout/cycle5"/>
    <dgm:cxn modelId="{03D09595-16E9-4C80-93E6-5354A0BC5FFD}" type="presParOf" srcId="{2E3B9B2D-2E6F-48FD-94AF-F6E4011F312D}" destId="{D09DED4C-EB59-492B-88DE-E82B986F143A}" srcOrd="2" destOrd="0" presId="urn:microsoft.com/office/officeart/2005/8/layout/cycle5"/>
    <dgm:cxn modelId="{FEADDC36-8C69-485D-8F03-B39B730ECF14}" type="presParOf" srcId="{2E3B9B2D-2E6F-48FD-94AF-F6E4011F312D}" destId="{C8B29D76-CBD7-4BF0-B887-E052CA869658}" srcOrd="3" destOrd="0" presId="urn:microsoft.com/office/officeart/2005/8/layout/cycle5"/>
    <dgm:cxn modelId="{E2D4E353-FF8D-4FB8-BE61-DF61EFBFA263}" type="presParOf" srcId="{2E3B9B2D-2E6F-48FD-94AF-F6E4011F312D}" destId="{597C6578-9825-47CB-995D-0E7AFDDA518F}" srcOrd="4" destOrd="0" presId="urn:microsoft.com/office/officeart/2005/8/layout/cycle5"/>
    <dgm:cxn modelId="{6388B483-9C63-4A32-B23A-C9416E96D8B6}" type="presParOf" srcId="{2E3B9B2D-2E6F-48FD-94AF-F6E4011F312D}" destId="{A3ABE67F-958A-47A1-A06B-D837328CC86C}" srcOrd="5" destOrd="0" presId="urn:microsoft.com/office/officeart/2005/8/layout/cycle5"/>
    <dgm:cxn modelId="{1DDFBD43-E1B5-41C7-9265-F24A81F89E07}" type="presParOf" srcId="{2E3B9B2D-2E6F-48FD-94AF-F6E4011F312D}" destId="{D48F67AF-871C-44EF-82FC-C974F6458279}" srcOrd="6" destOrd="0" presId="urn:microsoft.com/office/officeart/2005/8/layout/cycle5"/>
    <dgm:cxn modelId="{95D5DAD1-DBB1-464A-A4AD-C363BF7207BA}" type="presParOf" srcId="{2E3B9B2D-2E6F-48FD-94AF-F6E4011F312D}" destId="{0E65FD53-1130-42FD-B9A9-55E0696A2402}" srcOrd="7" destOrd="0" presId="urn:microsoft.com/office/officeart/2005/8/layout/cycle5"/>
    <dgm:cxn modelId="{520BBFE2-01D5-4F8D-A2CD-9FD504408FE8}" type="presParOf" srcId="{2E3B9B2D-2E6F-48FD-94AF-F6E4011F312D}" destId="{6152AD86-48A8-4269-8119-353C96E08A53}" srcOrd="8" destOrd="0" presId="urn:microsoft.com/office/officeart/2005/8/layout/cycle5"/>
    <dgm:cxn modelId="{EA014BCF-1861-4010-9487-DB8CF0652ABF}" type="presParOf" srcId="{2E3B9B2D-2E6F-48FD-94AF-F6E4011F312D}" destId="{26358DED-3059-4A83-886E-EE27E87E5EEE}" srcOrd="9" destOrd="0" presId="urn:microsoft.com/office/officeart/2005/8/layout/cycle5"/>
    <dgm:cxn modelId="{552A3ACB-9973-4EC7-AD44-F20923A32226}" type="presParOf" srcId="{2E3B9B2D-2E6F-48FD-94AF-F6E4011F312D}" destId="{65E73CE1-D03B-4DDD-B896-F7F10FF5C29A}" srcOrd="10" destOrd="0" presId="urn:microsoft.com/office/officeart/2005/8/layout/cycle5"/>
    <dgm:cxn modelId="{D8F29613-678F-4F82-896D-AFC43977639F}" type="presParOf" srcId="{2E3B9B2D-2E6F-48FD-94AF-F6E4011F312D}" destId="{F923D020-0016-48B6-98F0-9B6C9198139C}" srcOrd="11" destOrd="0" presId="urn:microsoft.com/office/officeart/2005/8/layout/cycle5"/>
    <dgm:cxn modelId="{6CE45F8D-07A6-48C5-985B-F41091FEC67D}" type="presParOf" srcId="{2E3B9B2D-2E6F-48FD-94AF-F6E4011F312D}" destId="{5D4DE392-075D-4286-8CC3-D37E60163234}" srcOrd="12" destOrd="0" presId="urn:microsoft.com/office/officeart/2005/8/layout/cycle5"/>
    <dgm:cxn modelId="{85F4EC39-0DFB-4DE3-8A67-C4827665FEB1}" type="presParOf" srcId="{2E3B9B2D-2E6F-48FD-94AF-F6E4011F312D}" destId="{4F04B7AE-AA69-4900-82D7-50FDF5345C6E}" srcOrd="13" destOrd="0" presId="urn:microsoft.com/office/officeart/2005/8/layout/cycle5"/>
    <dgm:cxn modelId="{9E8711D3-7FD7-4B09-92F2-987B5B99FED1}" type="presParOf" srcId="{2E3B9B2D-2E6F-48FD-94AF-F6E4011F312D}" destId="{36DE121C-EDB1-4A9A-8498-83BF42026B16}" srcOrd="14" destOrd="0" presId="urn:microsoft.com/office/officeart/2005/8/layout/cycle5"/>
    <dgm:cxn modelId="{6FA1AACC-7FDB-4EC4-A44D-81D3C4F77A9F}" type="presParOf" srcId="{2E3B9B2D-2E6F-48FD-94AF-F6E4011F312D}" destId="{CB121B72-B638-4B68-A9EF-4AC22B738071}" srcOrd="15" destOrd="0" presId="urn:microsoft.com/office/officeart/2005/8/layout/cycle5"/>
    <dgm:cxn modelId="{ED6B2C82-B402-4DC0-9F81-725D90503ADE}" type="presParOf" srcId="{2E3B9B2D-2E6F-48FD-94AF-F6E4011F312D}" destId="{8C637DB6-C53B-4F0A-9830-C41EF3282205}" srcOrd="16" destOrd="0" presId="urn:microsoft.com/office/officeart/2005/8/layout/cycle5"/>
    <dgm:cxn modelId="{C5B28530-B694-4640-8FC6-C4BE4F8A8B89}" type="presParOf" srcId="{2E3B9B2D-2E6F-48FD-94AF-F6E4011F312D}" destId="{76B28F8F-71F2-450C-A4D7-84C39B391820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C6F25B-FC61-42D4-BA38-A77D571A2D9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5D29-BBE0-4D05-A61D-9A9442E44F3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8A78B334-4DF3-4A3B-A1F2-BC63F3FF05FC}" type="parTrans" cxnId="{8F8585AD-AF3D-4A7F-A1B9-0405EFCB1645}">
      <dgm:prSet/>
      <dgm:spPr/>
      <dgm:t>
        <a:bodyPr/>
        <a:lstStyle/>
        <a:p>
          <a:endParaRPr lang="en-US"/>
        </a:p>
      </dgm:t>
    </dgm:pt>
    <dgm:pt modelId="{567D493A-5CD8-41C4-A66B-DCB5EE9F1611}" type="sibTrans" cxnId="{8F8585AD-AF3D-4A7F-A1B9-0405EFCB1645}">
      <dgm:prSet/>
      <dgm:spPr/>
      <dgm:t>
        <a:bodyPr/>
        <a:lstStyle/>
        <a:p>
          <a:endParaRPr lang="en-US"/>
        </a:p>
      </dgm:t>
    </dgm:pt>
    <dgm:pt modelId="{983240E8-B0E8-4774-85CA-F0E83DE42266}">
      <dgm:prSet phldrT="[Text]"/>
      <dgm:spPr/>
      <dgm:t>
        <a:bodyPr/>
        <a:lstStyle/>
        <a:p>
          <a:r>
            <a:rPr lang="en-US" dirty="0"/>
            <a:t>Determine what aspects or attributes of the CT made it “trustworthy” for end users. </a:t>
          </a:r>
        </a:p>
      </dgm:t>
    </dgm:pt>
    <dgm:pt modelId="{3D2BD48D-046F-4A37-97D3-ED80E39E774E}" type="parTrans" cxnId="{93695A2B-231D-40AA-936F-FC12FD11633D}">
      <dgm:prSet/>
      <dgm:spPr/>
      <dgm:t>
        <a:bodyPr/>
        <a:lstStyle/>
        <a:p>
          <a:endParaRPr lang="en-US"/>
        </a:p>
      </dgm:t>
    </dgm:pt>
    <dgm:pt modelId="{480DE940-753F-48B8-B9BD-C76A1FA862A0}" type="sibTrans" cxnId="{93695A2B-231D-40AA-936F-FC12FD11633D}">
      <dgm:prSet/>
      <dgm:spPr/>
      <dgm:t>
        <a:bodyPr/>
        <a:lstStyle/>
        <a:p>
          <a:endParaRPr lang="en-US"/>
        </a:p>
      </dgm:t>
    </dgm:pt>
    <dgm:pt modelId="{ED4A53B9-7A80-41B3-A160-5633E5A1BF0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83E1A36A-C3DC-4079-92A1-B835037B0426}" type="parTrans" cxnId="{E376A307-1FFB-41FD-9214-844E249122FA}">
      <dgm:prSet/>
      <dgm:spPr/>
      <dgm:t>
        <a:bodyPr/>
        <a:lstStyle/>
        <a:p>
          <a:endParaRPr lang="en-US"/>
        </a:p>
      </dgm:t>
    </dgm:pt>
    <dgm:pt modelId="{D7E377BA-1061-47CB-ADD0-498416116528}" type="sibTrans" cxnId="{E376A307-1FFB-41FD-9214-844E249122FA}">
      <dgm:prSet/>
      <dgm:spPr/>
      <dgm:t>
        <a:bodyPr/>
        <a:lstStyle/>
        <a:p>
          <a:endParaRPr lang="en-US"/>
        </a:p>
      </dgm:t>
    </dgm:pt>
    <dgm:pt modelId="{236B718D-17D8-4BFD-A1D8-8F4AA50201CE}">
      <dgm:prSet phldrT="[Text]"/>
      <dgm:spPr/>
      <dgm:t>
        <a:bodyPr/>
        <a:lstStyle/>
        <a:p>
          <a:r>
            <a:rPr lang="en-US" dirty="0"/>
            <a:t>Identify implementation-based barriers or facilitators to the perceived “trustworthiness” of the CT during the product development life cycle. </a:t>
          </a:r>
        </a:p>
      </dgm:t>
    </dgm:pt>
    <dgm:pt modelId="{1B858F91-1FCA-4C09-A481-4443F83840C1}" type="parTrans" cxnId="{7DA89E2B-E2B1-4698-9893-8108AE91EE9A}">
      <dgm:prSet/>
      <dgm:spPr/>
      <dgm:t>
        <a:bodyPr/>
        <a:lstStyle/>
        <a:p>
          <a:endParaRPr lang="en-US"/>
        </a:p>
      </dgm:t>
    </dgm:pt>
    <dgm:pt modelId="{FDAB22E3-B8BE-4A0F-A3B5-6C31B841BCFD}" type="sibTrans" cxnId="{7DA89E2B-E2B1-4698-9893-8108AE91EE9A}">
      <dgm:prSet/>
      <dgm:spPr/>
      <dgm:t>
        <a:bodyPr/>
        <a:lstStyle/>
        <a:p>
          <a:endParaRPr lang="en-US"/>
        </a:p>
      </dgm:t>
    </dgm:pt>
    <dgm:pt modelId="{3EF13A31-7B58-4E67-9605-82AAD2302ECC}" type="pres">
      <dgm:prSet presAssocID="{0FC6F25B-FC61-42D4-BA38-A77D571A2D94}" presName="vert0" presStyleCnt="0">
        <dgm:presLayoutVars>
          <dgm:dir/>
          <dgm:animOne val="branch"/>
          <dgm:animLvl val="lvl"/>
        </dgm:presLayoutVars>
      </dgm:prSet>
      <dgm:spPr/>
    </dgm:pt>
    <dgm:pt modelId="{FD8A652A-1E02-4676-B176-8297C1B00F4E}" type="pres">
      <dgm:prSet presAssocID="{239F5D29-BBE0-4D05-A61D-9A9442E44F3F}" presName="thickLine" presStyleLbl="alignNode1" presStyleIdx="0" presStyleCnt="2"/>
      <dgm:spPr/>
    </dgm:pt>
    <dgm:pt modelId="{89333767-BE16-41C0-9332-6D24BA290711}" type="pres">
      <dgm:prSet presAssocID="{239F5D29-BBE0-4D05-A61D-9A9442E44F3F}" presName="horz1" presStyleCnt="0"/>
      <dgm:spPr/>
    </dgm:pt>
    <dgm:pt modelId="{62BE9C95-2C51-47C8-9BB0-D2BDB6F72DDA}" type="pres">
      <dgm:prSet presAssocID="{239F5D29-BBE0-4D05-A61D-9A9442E44F3F}" presName="tx1" presStyleLbl="revTx" presStyleIdx="0" presStyleCnt="4"/>
      <dgm:spPr/>
    </dgm:pt>
    <dgm:pt modelId="{AF99073E-9B6B-4BF1-AF8F-CF6BDB854775}" type="pres">
      <dgm:prSet presAssocID="{239F5D29-BBE0-4D05-A61D-9A9442E44F3F}" presName="vert1" presStyleCnt="0"/>
      <dgm:spPr/>
    </dgm:pt>
    <dgm:pt modelId="{B445FFEA-8A06-4DF5-836A-D45BD2699153}" type="pres">
      <dgm:prSet presAssocID="{983240E8-B0E8-4774-85CA-F0E83DE42266}" presName="vertSpace2a" presStyleCnt="0"/>
      <dgm:spPr/>
    </dgm:pt>
    <dgm:pt modelId="{FC58986A-6EAE-4849-A819-7B85A8B80191}" type="pres">
      <dgm:prSet presAssocID="{983240E8-B0E8-4774-85CA-F0E83DE42266}" presName="horz2" presStyleCnt="0"/>
      <dgm:spPr/>
    </dgm:pt>
    <dgm:pt modelId="{EAC7855A-CDA3-4D61-A3CC-73A5A8DCED5E}" type="pres">
      <dgm:prSet presAssocID="{983240E8-B0E8-4774-85CA-F0E83DE42266}" presName="horzSpace2" presStyleCnt="0"/>
      <dgm:spPr/>
    </dgm:pt>
    <dgm:pt modelId="{CEE3E022-67E1-4FD7-9C1D-D70AE63DD616}" type="pres">
      <dgm:prSet presAssocID="{983240E8-B0E8-4774-85CA-F0E83DE42266}" presName="tx2" presStyleLbl="revTx" presStyleIdx="1" presStyleCnt="4"/>
      <dgm:spPr/>
    </dgm:pt>
    <dgm:pt modelId="{59AC3A09-007F-4D5D-BC5F-6EA811B621D4}" type="pres">
      <dgm:prSet presAssocID="{983240E8-B0E8-4774-85CA-F0E83DE42266}" presName="vert2" presStyleCnt="0"/>
      <dgm:spPr/>
    </dgm:pt>
    <dgm:pt modelId="{77D172E5-08D7-4CB0-BC13-430F231B1070}" type="pres">
      <dgm:prSet presAssocID="{983240E8-B0E8-4774-85CA-F0E83DE42266}" presName="thinLine2b" presStyleLbl="callout" presStyleIdx="0" presStyleCnt="2"/>
      <dgm:spPr/>
    </dgm:pt>
    <dgm:pt modelId="{C5D85146-7B17-4F56-87B2-6D8666511E20}" type="pres">
      <dgm:prSet presAssocID="{983240E8-B0E8-4774-85CA-F0E83DE42266}" presName="vertSpace2b" presStyleCnt="0"/>
      <dgm:spPr/>
    </dgm:pt>
    <dgm:pt modelId="{BA3E6F49-EADF-49C4-9D85-F5DE4D7C6998}" type="pres">
      <dgm:prSet presAssocID="{ED4A53B9-7A80-41B3-A160-5633E5A1BF09}" presName="thickLine" presStyleLbl="alignNode1" presStyleIdx="1" presStyleCnt="2"/>
      <dgm:spPr/>
    </dgm:pt>
    <dgm:pt modelId="{053681D3-1E45-4AE7-82D1-B25B834DE81A}" type="pres">
      <dgm:prSet presAssocID="{ED4A53B9-7A80-41B3-A160-5633E5A1BF09}" presName="horz1" presStyleCnt="0"/>
      <dgm:spPr/>
    </dgm:pt>
    <dgm:pt modelId="{00791FDB-EC19-4E05-B2AA-B34B8647BDF8}" type="pres">
      <dgm:prSet presAssocID="{ED4A53B9-7A80-41B3-A160-5633E5A1BF09}" presName="tx1" presStyleLbl="revTx" presStyleIdx="2" presStyleCnt="4"/>
      <dgm:spPr/>
    </dgm:pt>
    <dgm:pt modelId="{257B4FD5-5F5B-4ADF-8204-337C34EA4ACF}" type="pres">
      <dgm:prSet presAssocID="{ED4A53B9-7A80-41B3-A160-5633E5A1BF09}" presName="vert1" presStyleCnt="0"/>
      <dgm:spPr/>
    </dgm:pt>
    <dgm:pt modelId="{A257BFB0-0A51-4C24-A222-281D97FCBB71}" type="pres">
      <dgm:prSet presAssocID="{236B718D-17D8-4BFD-A1D8-8F4AA50201CE}" presName="vertSpace2a" presStyleCnt="0"/>
      <dgm:spPr/>
    </dgm:pt>
    <dgm:pt modelId="{843E2902-106E-452B-A0E3-1C654655128A}" type="pres">
      <dgm:prSet presAssocID="{236B718D-17D8-4BFD-A1D8-8F4AA50201CE}" presName="horz2" presStyleCnt="0"/>
      <dgm:spPr/>
    </dgm:pt>
    <dgm:pt modelId="{FEE865D7-A7AD-4387-9A1C-B41D467303D5}" type="pres">
      <dgm:prSet presAssocID="{236B718D-17D8-4BFD-A1D8-8F4AA50201CE}" presName="horzSpace2" presStyleCnt="0"/>
      <dgm:spPr/>
    </dgm:pt>
    <dgm:pt modelId="{09BBCC28-4DE6-4CC0-9E23-694E59A58EAA}" type="pres">
      <dgm:prSet presAssocID="{236B718D-17D8-4BFD-A1D8-8F4AA50201CE}" presName="tx2" presStyleLbl="revTx" presStyleIdx="3" presStyleCnt="4"/>
      <dgm:spPr/>
    </dgm:pt>
    <dgm:pt modelId="{38E9437D-A13B-4B6D-82E3-0E388A9F509A}" type="pres">
      <dgm:prSet presAssocID="{236B718D-17D8-4BFD-A1D8-8F4AA50201CE}" presName="vert2" presStyleCnt="0"/>
      <dgm:spPr/>
    </dgm:pt>
    <dgm:pt modelId="{3086D8D7-862F-4E6D-857A-BC106777A568}" type="pres">
      <dgm:prSet presAssocID="{236B718D-17D8-4BFD-A1D8-8F4AA50201CE}" presName="thinLine2b" presStyleLbl="callout" presStyleIdx="1" presStyleCnt="2"/>
      <dgm:spPr/>
    </dgm:pt>
    <dgm:pt modelId="{BFEA6F4F-8590-413E-B0A0-1B31A197D2D8}" type="pres">
      <dgm:prSet presAssocID="{236B718D-17D8-4BFD-A1D8-8F4AA50201CE}" presName="vertSpace2b" presStyleCnt="0"/>
      <dgm:spPr/>
    </dgm:pt>
  </dgm:ptLst>
  <dgm:cxnLst>
    <dgm:cxn modelId="{E376A307-1FFB-41FD-9214-844E249122FA}" srcId="{0FC6F25B-FC61-42D4-BA38-A77D571A2D94}" destId="{ED4A53B9-7A80-41B3-A160-5633E5A1BF09}" srcOrd="1" destOrd="0" parTransId="{83E1A36A-C3DC-4079-92A1-B835037B0426}" sibTransId="{D7E377BA-1061-47CB-ADD0-498416116528}"/>
    <dgm:cxn modelId="{93695A2B-231D-40AA-936F-FC12FD11633D}" srcId="{239F5D29-BBE0-4D05-A61D-9A9442E44F3F}" destId="{983240E8-B0E8-4774-85CA-F0E83DE42266}" srcOrd="0" destOrd="0" parTransId="{3D2BD48D-046F-4A37-97D3-ED80E39E774E}" sibTransId="{480DE940-753F-48B8-B9BD-C76A1FA862A0}"/>
    <dgm:cxn modelId="{7DA89E2B-E2B1-4698-9893-8108AE91EE9A}" srcId="{ED4A53B9-7A80-41B3-A160-5633E5A1BF09}" destId="{236B718D-17D8-4BFD-A1D8-8F4AA50201CE}" srcOrd="0" destOrd="0" parTransId="{1B858F91-1FCA-4C09-A481-4443F83840C1}" sibTransId="{FDAB22E3-B8BE-4A0F-A3B5-6C31B841BCFD}"/>
    <dgm:cxn modelId="{6814DE2E-8EC6-4D5A-8D64-1EA20973A61C}" type="presOf" srcId="{236B718D-17D8-4BFD-A1D8-8F4AA50201CE}" destId="{09BBCC28-4DE6-4CC0-9E23-694E59A58EAA}" srcOrd="0" destOrd="0" presId="urn:microsoft.com/office/officeart/2008/layout/LinedList"/>
    <dgm:cxn modelId="{F108DB46-C7A3-4B39-A820-319247098FD5}" type="presOf" srcId="{ED4A53B9-7A80-41B3-A160-5633E5A1BF09}" destId="{00791FDB-EC19-4E05-B2AA-B34B8647BDF8}" srcOrd="0" destOrd="0" presId="urn:microsoft.com/office/officeart/2008/layout/LinedList"/>
    <dgm:cxn modelId="{1E2E7159-04AE-49BA-95EB-9F315A832872}" type="presOf" srcId="{239F5D29-BBE0-4D05-A61D-9A9442E44F3F}" destId="{62BE9C95-2C51-47C8-9BB0-D2BDB6F72DDA}" srcOrd="0" destOrd="0" presId="urn:microsoft.com/office/officeart/2008/layout/LinedList"/>
    <dgm:cxn modelId="{6467EE90-B2AB-4F9C-A034-CC56BF36BA36}" type="presOf" srcId="{0FC6F25B-FC61-42D4-BA38-A77D571A2D94}" destId="{3EF13A31-7B58-4E67-9605-82AAD2302ECC}" srcOrd="0" destOrd="0" presId="urn:microsoft.com/office/officeart/2008/layout/LinedList"/>
    <dgm:cxn modelId="{8F8585AD-AF3D-4A7F-A1B9-0405EFCB1645}" srcId="{0FC6F25B-FC61-42D4-BA38-A77D571A2D94}" destId="{239F5D29-BBE0-4D05-A61D-9A9442E44F3F}" srcOrd="0" destOrd="0" parTransId="{8A78B334-4DF3-4A3B-A1F2-BC63F3FF05FC}" sibTransId="{567D493A-5CD8-41C4-A66B-DCB5EE9F1611}"/>
    <dgm:cxn modelId="{8C76A2B2-D812-4558-8A14-4CE4EC185DFD}" type="presOf" srcId="{983240E8-B0E8-4774-85CA-F0E83DE42266}" destId="{CEE3E022-67E1-4FD7-9C1D-D70AE63DD616}" srcOrd="0" destOrd="0" presId="urn:microsoft.com/office/officeart/2008/layout/LinedList"/>
    <dgm:cxn modelId="{F0555B6F-727B-4455-86DC-514C1B1CAD5F}" type="presParOf" srcId="{3EF13A31-7B58-4E67-9605-82AAD2302ECC}" destId="{FD8A652A-1E02-4676-B176-8297C1B00F4E}" srcOrd="0" destOrd="0" presId="urn:microsoft.com/office/officeart/2008/layout/LinedList"/>
    <dgm:cxn modelId="{1108866E-53B1-4197-8A5E-189738492208}" type="presParOf" srcId="{3EF13A31-7B58-4E67-9605-82AAD2302ECC}" destId="{89333767-BE16-41C0-9332-6D24BA290711}" srcOrd="1" destOrd="0" presId="urn:microsoft.com/office/officeart/2008/layout/LinedList"/>
    <dgm:cxn modelId="{011BA67A-0AC2-4C17-89CF-DE3F5F1DC44A}" type="presParOf" srcId="{89333767-BE16-41C0-9332-6D24BA290711}" destId="{62BE9C95-2C51-47C8-9BB0-D2BDB6F72DDA}" srcOrd="0" destOrd="0" presId="urn:microsoft.com/office/officeart/2008/layout/LinedList"/>
    <dgm:cxn modelId="{68E32764-9667-4982-A47F-7BC2BC9245EA}" type="presParOf" srcId="{89333767-BE16-41C0-9332-6D24BA290711}" destId="{AF99073E-9B6B-4BF1-AF8F-CF6BDB854775}" srcOrd="1" destOrd="0" presId="urn:microsoft.com/office/officeart/2008/layout/LinedList"/>
    <dgm:cxn modelId="{27BF2F69-A09A-403B-B6DA-3F217E790FF2}" type="presParOf" srcId="{AF99073E-9B6B-4BF1-AF8F-CF6BDB854775}" destId="{B445FFEA-8A06-4DF5-836A-D45BD2699153}" srcOrd="0" destOrd="0" presId="urn:microsoft.com/office/officeart/2008/layout/LinedList"/>
    <dgm:cxn modelId="{673E50A7-DC49-4DD8-B87A-0CBEC90EE78A}" type="presParOf" srcId="{AF99073E-9B6B-4BF1-AF8F-CF6BDB854775}" destId="{FC58986A-6EAE-4849-A819-7B85A8B80191}" srcOrd="1" destOrd="0" presId="urn:microsoft.com/office/officeart/2008/layout/LinedList"/>
    <dgm:cxn modelId="{67B0BED4-0ACA-4BEC-91AC-053E333CA443}" type="presParOf" srcId="{FC58986A-6EAE-4849-A819-7B85A8B80191}" destId="{EAC7855A-CDA3-4D61-A3CC-73A5A8DCED5E}" srcOrd="0" destOrd="0" presId="urn:microsoft.com/office/officeart/2008/layout/LinedList"/>
    <dgm:cxn modelId="{C40B4E1A-D12E-4BC5-A459-3370EC687A95}" type="presParOf" srcId="{FC58986A-6EAE-4849-A819-7B85A8B80191}" destId="{CEE3E022-67E1-4FD7-9C1D-D70AE63DD616}" srcOrd="1" destOrd="0" presId="urn:microsoft.com/office/officeart/2008/layout/LinedList"/>
    <dgm:cxn modelId="{FBB86957-CF37-476D-BB9C-42EEC7EFBC4F}" type="presParOf" srcId="{FC58986A-6EAE-4849-A819-7B85A8B80191}" destId="{59AC3A09-007F-4D5D-BC5F-6EA811B621D4}" srcOrd="2" destOrd="0" presId="urn:microsoft.com/office/officeart/2008/layout/LinedList"/>
    <dgm:cxn modelId="{2E9DE40A-941E-495B-8716-2F980101968A}" type="presParOf" srcId="{AF99073E-9B6B-4BF1-AF8F-CF6BDB854775}" destId="{77D172E5-08D7-4CB0-BC13-430F231B1070}" srcOrd="2" destOrd="0" presId="urn:microsoft.com/office/officeart/2008/layout/LinedList"/>
    <dgm:cxn modelId="{792B1AB8-4B1E-4494-92BF-5B537C3C5323}" type="presParOf" srcId="{AF99073E-9B6B-4BF1-AF8F-CF6BDB854775}" destId="{C5D85146-7B17-4F56-87B2-6D8666511E20}" srcOrd="3" destOrd="0" presId="urn:microsoft.com/office/officeart/2008/layout/LinedList"/>
    <dgm:cxn modelId="{EA3EC023-1F20-4D86-8E55-AEE48FBC3D13}" type="presParOf" srcId="{3EF13A31-7B58-4E67-9605-82AAD2302ECC}" destId="{BA3E6F49-EADF-49C4-9D85-F5DE4D7C6998}" srcOrd="2" destOrd="0" presId="urn:microsoft.com/office/officeart/2008/layout/LinedList"/>
    <dgm:cxn modelId="{E0536341-0A27-4FA8-BB2C-2CADB88CD2E4}" type="presParOf" srcId="{3EF13A31-7B58-4E67-9605-82AAD2302ECC}" destId="{053681D3-1E45-4AE7-82D1-B25B834DE81A}" srcOrd="3" destOrd="0" presId="urn:microsoft.com/office/officeart/2008/layout/LinedList"/>
    <dgm:cxn modelId="{B05A8D39-3BDB-4747-9331-48DC65680382}" type="presParOf" srcId="{053681D3-1E45-4AE7-82D1-B25B834DE81A}" destId="{00791FDB-EC19-4E05-B2AA-B34B8647BDF8}" srcOrd="0" destOrd="0" presId="urn:microsoft.com/office/officeart/2008/layout/LinedList"/>
    <dgm:cxn modelId="{2106B243-20CE-4894-8CAE-B0E613B335D7}" type="presParOf" srcId="{053681D3-1E45-4AE7-82D1-B25B834DE81A}" destId="{257B4FD5-5F5B-4ADF-8204-337C34EA4ACF}" srcOrd="1" destOrd="0" presId="urn:microsoft.com/office/officeart/2008/layout/LinedList"/>
    <dgm:cxn modelId="{9C0219BD-88E1-4259-8FDB-4B68AD571AD1}" type="presParOf" srcId="{257B4FD5-5F5B-4ADF-8204-337C34EA4ACF}" destId="{A257BFB0-0A51-4C24-A222-281D97FCBB71}" srcOrd="0" destOrd="0" presId="urn:microsoft.com/office/officeart/2008/layout/LinedList"/>
    <dgm:cxn modelId="{6D9E28F8-7959-4F19-A09C-3D80DE56A421}" type="presParOf" srcId="{257B4FD5-5F5B-4ADF-8204-337C34EA4ACF}" destId="{843E2902-106E-452B-A0E3-1C654655128A}" srcOrd="1" destOrd="0" presId="urn:microsoft.com/office/officeart/2008/layout/LinedList"/>
    <dgm:cxn modelId="{1CA75340-EA1F-4623-BA41-90F2E10F3DE8}" type="presParOf" srcId="{843E2902-106E-452B-A0E3-1C654655128A}" destId="{FEE865D7-A7AD-4387-9A1C-B41D467303D5}" srcOrd="0" destOrd="0" presId="urn:microsoft.com/office/officeart/2008/layout/LinedList"/>
    <dgm:cxn modelId="{D225BC01-A7FF-4D07-8399-924D9809112A}" type="presParOf" srcId="{843E2902-106E-452B-A0E3-1C654655128A}" destId="{09BBCC28-4DE6-4CC0-9E23-694E59A58EAA}" srcOrd="1" destOrd="0" presId="urn:microsoft.com/office/officeart/2008/layout/LinedList"/>
    <dgm:cxn modelId="{E82E276E-9F4B-4C73-A5CF-661B114071FF}" type="presParOf" srcId="{843E2902-106E-452B-A0E3-1C654655128A}" destId="{38E9437D-A13B-4B6D-82E3-0E388A9F509A}" srcOrd="2" destOrd="0" presId="urn:microsoft.com/office/officeart/2008/layout/LinedList"/>
    <dgm:cxn modelId="{FFB02E37-3CE7-45B1-A441-2597283FD6D3}" type="presParOf" srcId="{257B4FD5-5F5B-4ADF-8204-337C34EA4ACF}" destId="{3086D8D7-862F-4E6D-857A-BC106777A568}" srcOrd="2" destOrd="0" presId="urn:microsoft.com/office/officeart/2008/layout/LinedList"/>
    <dgm:cxn modelId="{1D0810F5-0083-4B79-A51B-5B65472B97A3}" type="presParOf" srcId="{257B4FD5-5F5B-4ADF-8204-337C34EA4ACF}" destId="{BFEA6F4F-8590-413E-B0A0-1B31A197D2D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4286F-2377-4C15-8CA4-7660BF59908F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B6D507-E104-41A1-A1E4-323D7D8185F2}">
      <dgm:prSet phldrT="[Text]"/>
      <dgm:spPr/>
      <dgm:t>
        <a:bodyPr/>
        <a:lstStyle/>
        <a:p>
          <a:r>
            <a:rPr lang="en-US" dirty="0"/>
            <a:t>Develop Interview Script</a:t>
          </a:r>
        </a:p>
      </dgm:t>
    </dgm:pt>
    <dgm:pt modelId="{95E2C1B8-A44B-4848-AB3F-49663BEB64F6}" type="parTrans" cxnId="{F90C2B7A-4F5D-4528-9CDE-9B6639AC1F93}">
      <dgm:prSet/>
      <dgm:spPr/>
      <dgm:t>
        <a:bodyPr/>
        <a:lstStyle/>
        <a:p>
          <a:endParaRPr lang="en-US"/>
        </a:p>
      </dgm:t>
    </dgm:pt>
    <dgm:pt modelId="{F9CBA2AB-BABB-4307-AC10-E80506E441D6}" type="sibTrans" cxnId="{F90C2B7A-4F5D-4528-9CDE-9B6639AC1F93}">
      <dgm:prSet/>
      <dgm:spPr/>
      <dgm:t>
        <a:bodyPr/>
        <a:lstStyle/>
        <a:p>
          <a:endParaRPr lang="en-US"/>
        </a:p>
      </dgm:t>
    </dgm:pt>
    <dgm:pt modelId="{8CEF76D0-0996-4869-9C59-E020CB58CF37}">
      <dgm:prSet phldrT="[Text]"/>
      <dgm:spPr/>
      <dgm:t>
        <a:bodyPr/>
        <a:lstStyle/>
        <a:p>
          <a:endParaRPr lang="en-US" dirty="0"/>
        </a:p>
      </dgm:t>
    </dgm:pt>
    <dgm:pt modelId="{414E7355-A7D2-4204-B095-2DE6E36020A5}" type="parTrans" cxnId="{0E5BB7A3-AAE2-4B7F-B16B-5B127CD1AB81}">
      <dgm:prSet/>
      <dgm:spPr/>
      <dgm:t>
        <a:bodyPr/>
        <a:lstStyle/>
        <a:p>
          <a:endParaRPr lang="en-US"/>
        </a:p>
      </dgm:t>
    </dgm:pt>
    <dgm:pt modelId="{94A046AE-9716-452E-B17A-051B41AECC96}" type="sibTrans" cxnId="{0E5BB7A3-AAE2-4B7F-B16B-5B127CD1AB81}">
      <dgm:prSet/>
      <dgm:spPr/>
      <dgm:t>
        <a:bodyPr/>
        <a:lstStyle/>
        <a:p>
          <a:endParaRPr lang="en-US"/>
        </a:p>
      </dgm:t>
    </dgm:pt>
    <dgm:pt modelId="{FFBF8837-AD81-4351-B409-E5E4753BC861}">
      <dgm:prSet phldrT="[Text]"/>
      <dgm:spPr/>
      <dgm:t>
        <a:bodyPr/>
        <a:lstStyle/>
        <a:p>
          <a:r>
            <a:rPr lang="en-US" dirty="0"/>
            <a:t>Pilot Interview Script</a:t>
          </a:r>
        </a:p>
      </dgm:t>
    </dgm:pt>
    <dgm:pt modelId="{2154EF4D-8647-438F-A972-213AAAAD2C32}" type="parTrans" cxnId="{54E79028-67C2-4F62-979E-C72C967948BD}">
      <dgm:prSet/>
      <dgm:spPr/>
      <dgm:t>
        <a:bodyPr/>
        <a:lstStyle/>
        <a:p>
          <a:endParaRPr lang="en-US"/>
        </a:p>
      </dgm:t>
    </dgm:pt>
    <dgm:pt modelId="{49BDF47B-B70C-412D-88C2-0C194506D4E8}" type="sibTrans" cxnId="{54E79028-67C2-4F62-979E-C72C967948BD}">
      <dgm:prSet/>
      <dgm:spPr/>
      <dgm:t>
        <a:bodyPr/>
        <a:lstStyle/>
        <a:p>
          <a:endParaRPr lang="en-US"/>
        </a:p>
      </dgm:t>
    </dgm:pt>
    <dgm:pt modelId="{339CF195-3F47-40DB-9888-B87FD4800EA5}">
      <dgm:prSet phldrT="[Text]"/>
      <dgm:spPr/>
      <dgm:t>
        <a:bodyPr/>
        <a:lstStyle/>
        <a:p>
          <a:r>
            <a:rPr lang="en-US" dirty="0"/>
            <a:t>Cognitive Interviewing</a:t>
          </a:r>
        </a:p>
      </dgm:t>
    </dgm:pt>
    <dgm:pt modelId="{85FED251-B4A1-43E1-AE98-A83B53D9EC8C}" type="parTrans" cxnId="{CE61ACCC-9CF6-4B91-8D58-44F5B615DE02}">
      <dgm:prSet/>
      <dgm:spPr/>
      <dgm:t>
        <a:bodyPr/>
        <a:lstStyle/>
        <a:p>
          <a:endParaRPr lang="en-US"/>
        </a:p>
      </dgm:t>
    </dgm:pt>
    <dgm:pt modelId="{29922D11-48CB-46CF-A01E-9F8BA010CED8}" type="sibTrans" cxnId="{CE61ACCC-9CF6-4B91-8D58-44F5B615DE02}">
      <dgm:prSet/>
      <dgm:spPr/>
      <dgm:t>
        <a:bodyPr/>
        <a:lstStyle/>
        <a:p>
          <a:endParaRPr lang="en-US"/>
        </a:p>
      </dgm:t>
    </dgm:pt>
    <dgm:pt modelId="{A47A43E7-54B0-4EF6-AA27-889D44CD889D}">
      <dgm:prSet phldrT="[Text]"/>
      <dgm:spPr/>
      <dgm:t>
        <a:bodyPr/>
        <a:lstStyle/>
        <a:p>
          <a:r>
            <a:rPr lang="en-US" dirty="0"/>
            <a:t>Field Test Interview Script</a:t>
          </a:r>
        </a:p>
      </dgm:t>
    </dgm:pt>
    <dgm:pt modelId="{7DDE033B-4DE1-47C0-968A-5C2CCABB45C4}" type="parTrans" cxnId="{81E098B2-4552-49CA-A22E-63535EDAD3BA}">
      <dgm:prSet/>
      <dgm:spPr/>
      <dgm:t>
        <a:bodyPr/>
        <a:lstStyle/>
        <a:p>
          <a:endParaRPr lang="en-US"/>
        </a:p>
      </dgm:t>
    </dgm:pt>
    <dgm:pt modelId="{932C3230-6C6B-4146-8D48-6E08B67F65F2}" type="sibTrans" cxnId="{81E098B2-4552-49CA-A22E-63535EDAD3BA}">
      <dgm:prSet/>
      <dgm:spPr/>
      <dgm:t>
        <a:bodyPr/>
        <a:lstStyle/>
        <a:p>
          <a:endParaRPr lang="en-US"/>
        </a:p>
      </dgm:t>
    </dgm:pt>
    <dgm:pt modelId="{95A61A23-B69E-44F7-A8F8-325B370E6F9F}">
      <dgm:prSet phldrT="[Text]"/>
      <dgm:spPr/>
      <dgm:t>
        <a:bodyPr/>
        <a:lstStyle/>
        <a:p>
          <a:r>
            <a:rPr lang="en-US" dirty="0"/>
            <a:t>Training/Feedback</a:t>
          </a:r>
        </a:p>
      </dgm:t>
    </dgm:pt>
    <dgm:pt modelId="{7980C30D-FE65-4B1A-93A1-38C12627DEC0}" type="parTrans" cxnId="{34D13ED0-34A1-473E-81B5-80246339E6DE}">
      <dgm:prSet/>
      <dgm:spPr/>
      <dgm:t>
        <a:bodyPr/>
        <a:lstStyle/>
        <a:p>
          <a:endParaRPr lang="en-US"/>
        </a:p>
      </dgm:t>
    </dgm:pt>
    <dgm:pt modelId="{B061AF68-96DF-447D-9DF3-8B5C2211498B}" type="sibTrans" cxnId="{34D13ED0-34A1-473E-81B5-80246339E6DE}">
      <dgm:prSet/>
      <dgm:spPr/>
      <dgm:t>
        <a:bodyPr/>
        <a:lstStyle/>
        <a:p>
          <a:endParaRPr lang="en-US"/>
        </a:p>
      </dgm:t>
    </dgm:pt>
    <dgm:pt modelId="{634001E9-6F5C-4EB3-BE55-B27DC046D98B}">
      <dgm:prSet phldrT="[Text]"/>
      <dgm:spPr/>
      <dgm:t>
        <a:bodyPr/>
        <a:lstStyle/>
        <a:p>
          <a:r>
            <a:rPr lang="en-US" dirty="0"/>
            <a:t>Ensure reliability</a:t>
          </a:r>
        </a:p>
      </dgm:t>
    </dgm:pt>
    <dgm:pt modelId="{25A94D9C-58F5-46B0-8B73-070C0224ECDD}" type="parTrans" cxnId="{7428E06B-882F-4057-9BFE-26C40EB47B87}">
      <dgm:prSet/>
      <dgm:spPr/>
      <dgm:t>
        <a:bodyPr/>
        <a:lstStyle/>
        <a:p>
          <a:endParaRPr lang="en-US"/>
        </a:p>
      </dgm:t>
    </dgm:pt>
    <dgm:pt modelId="{B7180400-EB83-4E05-99E5-7A26CC075864}" type="sibTrans" cxnId="{7428E06B-882F-4057-9BFE-26C40EB47B87}">
      <dgm:prSet/>
      <dgm:spPr/>
      <dgm:t>
        <a:bodyPr/>
        <a:lstStyle/>
        <a:p>
          <a:endParaRPr lang="en-US"/>
        </a:p>
      </dgm:t>
    </dgm:pt>
    <dgm:pt modelId="{4C836F64-C399-478D-A585-03BD2B4AA8E3}">
      <dgm:prSet phldrT="[Text]"/>
      <dgm:spPr/>
      <dgm:t>
        <a:bodyPr/>
        <a:lstStyle/>
        <a:p>
          <a:r>
            <a:rPr lang="en-US" dirty="0"/>
            <a:t>Address possible limitation</a:t>
          </a:r>
        </a:p>
      </dgm:t>
    </dgm:pt>
    <dgm:pt modelId="{326F71D5-B935-4A59-B4F6-C0E38E8885C6}" type="parTrans" cxnId="{FFE5171B-B002-4027-A36E-A376CE213185}">
      <dgm:prSet/>
      <dgm:spPr/>
      <dgm:t>
        <a:bodyPr/>
        <a:lstStyle/>
        <a:p>
          <a:endParaRPr lang="en-US"/>
        </a:p>
      </dgm:t>
    </dgm:pt>
    <dgm:pt modelId="{F3CFA877-0641-43FB-8A7D-44CAF63F5D5A}" type="sibTrans" cxnId="{FFE5171B-B002-4027-A36E-A376CE213185}">
      <dgm:prSet/>
      <dgm:spPr/>
      <dgm:t>
        <a:bodyPr/>
        <a:lstStyle/>
        <a:p>
          <a:endParaRPr lang="en-US"/>
        </a:p>
      </dgm:t>
    </dgm:pt>
    <dgm:pt modelId="{FA461382-F99E-442E-88BF-7DEC95E2E697}">
      <dgm:prSet phldrT="[Text]"/>
      <dgm:spPr/>
      <dgm:t>
        <a:bodyPr/>
        <a:lstStyle/>
        <a:p>
          <a:r>
            <a:rPr lang="en-US" dirty="0"/>
            <a:t>Data Analysis: Rapid Assessment Process</a:t>
          </a:r>
        </a:p>
      </dgm:t>
    </dgm:pt>
    <dgm:pt modelId="{4B59F0E3-897F-4595-B539-87779388EFAC}" type="parTrans" cxnId="{575DD4EE-305B-4DC6-9935-19269822DF2C}">
      <dgm:prSet/>
      <dgm:spPr/>
      <dgm:t>
        <a:bodyPr/>
        <a:lstStyle/>
        <a:p>
          <a:endParaRPr lang="en-US"/>
        </a:p>
      </dgm:t>
    </dgm:pt>
    <dgm:pt modelId="{AF36F683-0230-4334-B978-37FE5A3D7ED3}" type="sibTrans" cxnId="{575DD4EE-305B-4DC6-9935-19269822DF2C}">
      <dgm:prSet/>
      <dgm:spPr/>
      <dgm:t>
        <a:bodyPr/>
        <a:lstStyle/>
        <a:p>
          <a:endParaRPr lang="en-US"/>
        </a:p>
      </dgm:t>
    </dgm:pt>
    <dgm:pt modelId="{92282668-714A-46B3-878E-6977D4DE5BBF}">
      <dgm:prSet phldrT="[Text]"/>
      <dgm:spPr/>
      <dgm:t>
        <a:bodyPr/>
        <a:lstStyle/>
        <a:p>
          <a:endParaRPr lang="en-US" dirty="0"/>
        </a:p>
      </dgm:t>
    </dgm:pt>
    <dgm:pt modelId="{786E7A6E-FD7A-43CE-A052-DF642FF02E3A}" type="parTrans" cxnId="{D4F4887A-96F3-4619-ADA3-3A8730C6EF3F}">
      <dgm:prSet/>
      <dgm:spPr/>
      <dgm:t>
        <a:bodyPr/>
        <a:lstStyle/>
        <a:p>
          <a:endParaRPr lang="en-US"/>
        </a:p>
      </dgm:t>
    </dgm:pt>
    <dgm:pt modelId="{E15758AD-F1E5-4C0E-BB40-17F7FF65B43F}" type="sibTrans" cxnId="{D4F4887A-96F3-4619-ADA3-3A8730C6EF3F}">
      <dgm:prSet/>
      <dgm:spPr/>
      <dgm:t>
        <a:bodyPr/>
        <a:lstStyle/>
        <a:p>
          <a:endParaRPr lang="en-US"/>
        </a:p>
      </dgm:t>
    </dgm:pt>
    <dgm:pt modelId="{B8A8BBBE-409D-4C72-86D9-844EAD92ACD9}">
      <dgm:prSet phldrT="[Text]"/>
      <dgm:spPr/>
      <dgm:t>
        <a:bodyPr/>
        <a:lstStyle/>
        <a:p>
          <a:r>
            <a:rPr lang="en-US" dirty="0"/>
            <a:t>Collect Data</a:t>
          </a:r>
        </a:p>
      </dgm:t>
    </dgm:pt>
    <dgm:pt modelId="{280FF9C1-F213-4755-B36C-B67EF9A8386A}" type="parTrans" cxnId="{5E747ADC-30E0-4FBA-8219-040FF01286BF}">
      <dgm:prSet/>
      <dgm:spPr/>
      <dgm:t>
        <a:bodyPr/>
        <a:lstStyle/>
        <a:p>
          <a:endParaRPr lang="en-US"/>
        </a:p>
      </dgm:t>
    </dgm:pt>
    <dgm:pt modelId="{79D65055-FD54-497E-8D3D-75F53672274D}" type="sibTrans" cxnId="{5E747ADC-30E0-4FBA-8219-040FF01286BF}">
      <dgm:prSet/>
      <dgm:spPr/>
      <dgm:t>
        <a:bodyPr/>
        <a:lstStyle/>
        <a:p>
          <a:endParaRPr lang="en-US"/>
        </a:p>
      </dgm:t>
    </dgm:pt>
    <dgm:pt modelId="{34577B13-B554-4571-A6D9-B12C480F9C5B}" type="pres">
      <dgm:prSet presAssocID="{D784286F-2377-4C15-8CA4-7660BF59908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960F5E0-A5E8-4390-AA5A-E4593CBBFAED}" type="pres">
      <dgm:prSet presAssocID="{FA461382-F99E-442E-88BF-7DEC95E2E697}" presName="Accent6" presStyleCnt="0"/>
      <dgm:spPr/>
    </dgm:pt>
    <dgm:pt modelId="{9F7F11C1-EA64-4D50-9C14-E32ABA3E2151}" type="pres">
      <dgm:prSet presAssocID="{FA461382-F99E-442E-88BF-7DEC95E2E697}" presName="Accent" presStyleLbl="node1" presStyleIdx="0" presStyleCnt="6"/>
      <dgm:spPr/>
    </dgm:pt>
    <dgm:pt modelId="{3C06537D-CE75-4E67-A68C-2C3E368F6777}" type="pres">
      <dgm:prSet presAssocID="{FA461382-F99E-442E-88BF-7DEC95E2E697}" presName="ParentBackground6" presStyleCnt="0"/>
      <dgm:spPr/>
    </dgm:pt>
    <dgm:pt modelId="{BED63CCF-DF78-457D-A112-26BF2D653BD7}" type="pres">
      <dgm:prSet presAssocID="{FA461382-F99E-442E-88BF-7DEC95E2E697}" presName="ParentBackground" presStyleLbl="fgAcc1" presStyleIdx="0" presStyleCnt="6"/>
      <dgm:spPr/>
    </dgm:pt>
    <dgm:pt modelId="{5DF48A8F-BA80-4541-B453-53A70919C837}" type="pres">
      <dgm:prSet presAssocID="{FA461382-F99E-442E-88BF-7DEC95E2E697}" presName="Child6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0C07C79-578E-4313-80CF-036AFB96A93D}" type="pres">
      <dgm:prSet presAssocID="{FA461382-F99E-442E-88BF-7DEC95E2E697}" presName="Parent6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4AF81FB6-C5E3-4FAC-949D-FC3E4CAE15FD}" type="pres">
      <dgm:prSet presAssocID="{B8A8BBBE-409D-4C72-86D9-844EAD92ACD9}" presName="Accent5" presStyleCnt="0"/>
      <dgm:spPr/>
    </dgm:pt>
    <dgm:pt modelId="{7C5779CB-0746-4C52-B6AE-CEBD648B6385}" type="pres">
      <dgm:prSet presAssocID="{B8A8BBBE-409D-4C72-86D9-844EAD92ACD9}" presName="Accent" presStyleLbl="node1" presStyleIdx="1" presStyleCnt="6"/>
      <dgm:spPr/>
    </dgm:pt>
    <dgm:pt modelId="{F728CA8C-E450-453F-8A12-D183C1916699}" type="pres">
      <dgm:prSet presAssocID="{B8A8BBBE-409D-4C72-86D9-844EAD92ACD9}" presName="ParentBackground5" presStyleCnt="0"/>
      <dgm:spPr/>
    </dgm:pt>
    <dgm:pt modelId="{3D5EFB00-DA20-4CB8-9F97-15D30DF9D40B}" type="pres">
      <dgm:prSet presAssocID="{B8A8BBBE-409D-4C72-86D9-844EAD92ACD9}" presName="ParentBackground" presStyleLbl="fgAcc1" presStyleIdx="1" presStyleCnt="6"/>
      <dgm:spPr/>
    </dgm:pt>
    <dgm:pt modelId="{C13AE41F-EB21-4AE4-AD46-740F8E9ECEE2}" type="pres">
      <dgm:prSet presAssocID="{B8A8BBBE-409D-4C72-86D9-844EAD92ACD9}" presName="Parent5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7A04E679-6EEE-41E5-AF0A-8A1A97586C89}" type="pres">
      <dgm:prSet presAssocID="{95A61A23-B69E-44F7-A8F8-325B370E6F9F}" presName="Accent4" presStyleCnt="0"/>
      <dgm:spPr/>
    </dgm:pt>
    <dgm:pt modelId="{E431FB37-928F-49C0-BF4B-299E5C4747B4}" type="pres">
      <dgm:prSet presAssocID="{95A61A23-B69E-44F7-A8F8-325B370E6F9F}" presName="Accent" presStyleLbl="node1" presStyleIdx="2" presStyleCnt="6"/>
      <dgm:spPr/>
    </dgm:pt>
    <dgm:pt modelId="{0CE4BA49-6C62-4570-B29A-138D38E00EFE}" type="pres">
      <dgm:prSet presAssocID="{95A61A23-B69E-44F7-A8F8-325B370E6F9F}" presName="ParentBackground4" presStyleCnt="0"/>
      <dgm:spPr/>
    </dgm:pt>
    <dgm:pt modelId="{9AD7CCCC-0923-4478-90C8-17446727A39F}" type="pres">
      <dgm:prSet presAssocID="{95A61A23-B69E-44F7-A8F8-325B370E6F9F}" presName="ParentBackground" presStyleLbl="fgAcc1" presStyleIdx="2" presStyleCnt="6"/>
      <dgm:spPr/>
    </dgm:pt>
    <dgm:pt modelId="{526F9BFE-807A-4B94-8BCB-E93AD86553C2}" type="pres">
      <dgm:prSet presAssocID="{95A61A23-B69E-44F7-A8F8-325B370E6F9F}" presName="Child4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6821C45-DD33-47A8-9671-0632D3046892}" type="pres">
      <dgm:prSet presAssocID="{95A61A23-B69E-44F7-A8F8-325B370E6F9F}" presName="Parent4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E246B450-73C8-4875-93CA-CD3EF7ABC1C4}" type="pres">
      <dgm:prSet presAssocID="{A47A43E7-54B0-4EF6-AA27-889D44CD889D}" presName="Accent3" presStyleCnt="0"/>
      <dgm:spPr/>
    </dgm:pt>
    <dgm:pt modelId="{63DCBD7E-638B-4C9C-B085-204586CCB50F}" type="pres">
      <dgm:prSet presAssocID="{A47A43E7-54B0-4EF6-AA27-889D44CD889D}" presName="Accent" presStyleLbl="node1" presStyleIdx="3" presStyleCnt="6"/>
      <dgm:spPr/>
    </dgm:pt>
    <dgm:pt modelId="{7923AD75-42FB-4C5F-9730-F194F9A119E1}" type="pres">
      <dgm:prSet presAssocID="{A47A43E7-54B0-4EF6-AA27-889D44CD889D}" presName="ParentBackground3" presStyleCnt="0"/>
      <dgm:spPr/>
    </dgm:pt>
    <dgm:pt modelId="{CA3490A5-FE46-430E-BE06-744FC9AF1DDF}" type="pres">
      <dgm:prSet presAssocID="{A47A43E7-54B0-4EF6-AA27-889D44CD889D}" presName="ParentBackground" presStyleLbl="fgAcc1" presStyleIdx="3" presStyleCnt="6"/>
      <dgm:spPr/>
    </dgm:pt>
    <dgm:pt modelId="{75D92064-34C5-4C75-88B4-3B1C599338BF}" type="pres">
      <dgm:prSet presAssocID="{A47A43E7-54B0-4EF6-AA27-889D44CD889D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6F564D81-789D-4851-8F9A-CDDB438500C7}" type="pres">
      <dgm:prSet presAssocID="{FFBF8837-AD81-4351-B409-E5E4753BC861}" presName="Accent2" presStyleCnt="0"/>
      <dgm:spPr/>
    </dgm:pt>
    <dgm:pt modelId="{D33A8532-B8C9-4414-9F7F-F3A45A48B987}" type="pres">
      <dgm:prSet presAssocID="{FFBF8837-AD81-4351-B409-E5E4753BC861}" presName="Accent" presStyleLbl="node1" presStyleIdx="4" presStyleCnt="6"/>
      <dgm:spPr/>
    </dgm:pt>
    <dgm:pt modelId="{B7D78E45-F821-4073-A780-3A9E17890219}" type="pres">
      <dgm:prSet presAssocID="{FFBF8837-AD81-4351-B409-E5E4753BC861}" presName="ParentBackground2" presStyleCnt="0"/>
      <dgm:spPr/>
    </dgm:pt>
    <dgm:pt modelId="{BBCD3B7C-6849-43F1-A204-21F38CFFD6DE}" type="pres">
      <dgm:prSet presAssocID="{FFBF8837-AD81-4351-B409-E5E4753BC861}" presName="ParentBackground" presStyleLbl="fgAcc1" presStyleIdx="4" presStyleCnt="6"/>
      <dgm:spPr/>
    </dgm:pt>
    <dgm:pt modelId="{EE480FD6-6A31-466C-B1D2-5093E688ECDA}" type="pres">
      <dgm:prSet presAssocID="{FFBF8837-AD81-4351-B409-E5E4753BC861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7E6CDB6-8E05-4252-9F4E-809796140EFD}" type="pres">
      <dgm:prSet presAssocID="{FFBF8837-AD81-4351-B409-E5E4753BC861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7B651E05-E703-4A81-85F5-08959CDC5E7A}" type="pres">
      <dgm:prSet presAssocID="{E8B6D507-E104-41A1-A1E4-323D7D8185F2}" presName="Accent1" presStyleCnt="0"/>
      <dgm:spPr/>
    </dgm:pt>
    <dgm:pt modelId="{A53BC2F6-B957-437D-8A73-DF9248EBF1A4}" type="pres">
      <dgm:prSet presAssocID="{E8B6D507-E104-41A1-A1E4-323D7D8185F2}" presName="Accent" presStyleLbl="node1" presStyleIdx="5" presStyleCnt="6"/>
      <dgm:spPr/>
    </dgm:pt>
    <dgm:pt modelId="{BBB61985-DCDD-4327-B40D-13DB9019D3DE}" type="pres">
      <dgm:prSet presAssocID="{E8B6D507-E104-41A1-A1E4-323D7D8185F2}" presName="ParentBackground1" presStyleCnt="0"/>
      <dgm:spPr/>
    </dgm:pt>
    <dgm:pt modelId="{1EEB442D-BB49-43E7-A584-7DE94AFFD21A}" type="pres">
      <dgm:prSet presAssocID="{E8B6D507-E104-41A1-A1E4-323D7D8185F2}" presName="ParentBackground" presStyleLbl="fgAcc1" presStyleIdx="5" presStyleCnt="6"/>
      <dgm:spPr/>
    </dgm:pt>
    <dgm:pt modelId="{42FFD99A-F075-4EF3-8C43-ABABFC5F39F9}" type="pres">
      <dgm:prSet presAssocID="{E8B6D507-E104-41A1-A1E4-323D7D8185F2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129F62E-4840-4762-8109-813FD554229D}" type="pres">
      <dgm:prSet presAssocID="{E8B6D507-E104-41A1-A1E4-323D7D8185F2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1B10FA0E-9FB0-4479-847A-1243F84FBB95}" type="presOf" srcId="{A47A43E7-54B0-4EF6-AA27-889D44CD889D}" destId="{CA3490A5-FE46-430E-BE06-744FC9AF1DDF}" srcOrd="0" destOrd="0" presId="urn:microsoft.com/office/officeart/2011/layout/CircleProcess"/>
    <dgm:cxn modelId="{32FF5518-F4EE-44E1-B06A-5D0425B83AB2}" type="presOf" srcId="{D784286F-2377-4C15-8CA4-7660BF59908F}" destId="{34577B13-B554-4571-A6D9-B12C480F9C5B}" srcOrd="0" destOrd="0" presId="urn:microsoft.com/office/officeart/2011/layout/CircleProcess"/>
    <dgm:cxn modelId="{FFE5171B-B002-4027-A36E-A376CE213185}" srcId="{95A61A23-B69E-44F7-A8F8-325B370E6F9F}" destId="{4C836F64-C399-478D-A585-03BD2B4AA8E3}" srcOrd="1" destOrd="0" parTransId="{326F71D5-B935-4A59-B4F6-C0E38E8885C6}" sibTransId="{F3CFA877-0641-43FB-8A7D-44CAF63F5D5A}"/>
    <dgm:cxn modelId="{54E79028-67C2-4F62-979E-C72C967948BD}" srcId="{D784286F-2377-4C15-8CA4-7660BF59908F}" destId="{FFBF8837-AD81-4351-B409-E5E4753BC861}" srcOrd="1" destOrd="0" parTransId="{2154EF4D-8647-438F-A972-213AAAAD2C32}" sibTransId="{49BDF47B-B70C-412D-88C2-0C194506D4E8}"/>
    <dgm:cxn modelId="{44AA952A-A9D8-4FF1-82ED-27B0FCC3407E}" type="presOf" srcId="{FA461382-F99E-442E-88BF-7DEC95E2E697}" destId="{F0C07C79-578E-4313-80CF-036AFB96A93D}" srcOrd="1" destOrd="0" presId="urn:microsoft.com/office/officeart/2011/layout/CircleProcess"/>
    <dgm:cxn modelId="{B6B5353C-0164-4060-A527-8EA2E7069D3E}" type="presOf" srcId="{92282668-714A-46B3-878E-6977D4DE5BBF}" destId="{5DF48A8F-BA80-4541-B453-53A70919C837}" srcOrd="0" destOrd="0" presId="urn:microsoft.com/office/officeart/2011/layout/CircleProcess"/>
    <dgm:cxn modelId="{AD003B61-A5D9-4749-91D5-7613B5C5C8FC}" type="presOf" srcId="{B8A8BBBE-409D-4C72-86D9-844EAD92ACD9}" destId="{C13AE41F-EB21-4AE4-AD46-740F8E9ECEE2}" srcOrd="1" destOrd="0" presId="urn:microsoft.com/office/officeart/2011/layout/CircleProcess"/>
    <dgm:cxn modelId="{7428E06B-882F-4057-9BFE-26C40EB47B87}" srcId="{95A61A23-B69E-44F7-A8F8-325B370E6F9F}" destId="{634001E9-6F5C-4EB3-BE55-B27DC046D98B}" srcOrd="0" destOrd="0" parTransId="{25A94D9C-58F5-46B0-8B73-070C0224ECDD}" sibTransId="{B7180400-EB83-4E05-99E5-7A26CC075864}"/>
    <dgm:cxn modelId="{A219604E-2A32-4C6C-B858-6025C4BE0220}" type="presOf" srcId="{4C836F64-C399-478D-A585-03BD2B4AA8E3}" destId="{526F9BFE-807A-4B94-8BCB-E93AD86553C2}" srcOrd="0" destOrd="1" presId="urn:microsoft.com/office/officeart/2011/layout/CircleProcess"/>
    <dgm:cxn modelId="{A4E7F953-20BA-4394-BCFB-BB0FEC06CC0A}" type="presOf" srcId="{634001E9-6F5C-4EB3-BE55-B27DC046D98B}" destId="{526F9BFE-807A-4B94-8BCB-E93AD86553C2}" srcOrd="0" destOrd="0" presId="urn:microsoft.com/office/officeart/2011/layout/CircleProcess"/>
    <dgm:cxn modelId="{333D5C78-C257-4A32-BAF9-8FE91F73F68F}" type="presOf" srcId="{E8B6D507-E104-41A1-A1E4-323D7D8185F2}" destId="{1EEB442D-BB49-43E7-A584-7DE94AFFD21A}" srcOrd="0" destOrd="0" presId="urn:microsoft.com/office/officeart/2011/layout/CircleProcess"/>
    <dgm:cxn modelId="{F90C2B7A-4F5D-4528-9CDE-9B6639AC1F93}" srcId="{D784286F-2377-4C15-8CA4-7660BF59908F}" destId="{E8B6D507-E104-41A1-A1E4-323D7D8185F2}" srcOrd="0" destOrd="0" parTransId="{95E2C1B8-A44B-4848-AB3F-49663BEB64F6}" sibTransId="{F9CBA2AB-BABB-4307-AC10-E80506E441D6}"/>
    <dgm:cxn modelId="{D4F4887A-96F3-4619-ADA3-3A8730C6EF3F}" srcId="{FA461382-F99E-442E-88BF-7DEC95E2E697}" destId="{92282668-714A-46B3-878E-6977D4DE5BBF}" srcOrd="0" destOrd="0" parTransId="{786E7A6E-FD7A-43CE-A052-DF642FF02E3A}" sibTransId="{E15758AD-F1E5-4C0E-BB40-17F7FF65B43F}"/>
    <dgm:cxn modelId="{C8C10286-CDEF-4F47-9797-8A58479696CE}" type="presOf" srcId="{FFBF8837-AD81-4351-B409-E5E4753BC861}" destId="{BBCD3B7C-6849-43F1-A204-21F38CFFD6DE}" srcOrd="0" destOrd="0" presId="urn:microsoft.com/office/officeart/2011/layout/CircleProcess"/>
    <dgm:cxn modelId="{C9F0958A-2519-40E2-B84E-C3DA68E7E1F7}" type="presOf" srcId="{FA461382-F99E-442E-88BF-7DEC95E2E697}" destId="{BED63CCF-DF78-457D-A112-26BF2D653BD7}" srcOrd="0" destOrd="0" presId="urn:microsoft.com/office/officeart/2011/layout/CircleProcess"/>
    <dgm:cxn modelId="{71C5FE8B-A366-47A5-B691-8C6857CC3519}" type="presOf" srcId="{B8A8BBBE-409D-4C72-86D9-844EAD92ACD9}" destId="{3D5EFB00-DA20-4CB8-9F97-15D30DF9D40B}" srcOrd="0" destOrd="0" presId="urn:microsoft.com/office/officeart/2011/layout/CircleProcess"/>
    <dgm:cxn modelId="{797AF696-42CD-4419-92F0-F117719D6AF1}" type="presOf" srcId="{FFBF8837-AD81-4351-B409-E5E4753BC861}" destId="{B7E6CDB6-8E05-4252-9F4E-809796140EFD}" srcOrd="1" destOrd="0" presId="urn:microsoft.com/office/officeart/2011/layout/CircleProcess"/>
    <dgm:cxn modelId="{FAA12897-77ED-4EA2-A110-C85AC34C409F}" type="presOf" srcId="{A47A43E7-54B0-4EF6-AA27-889D44CD889D}" destId="{75D92064-34C5-4C75-88B4-3B1C599338BF}" srcOrd="1" destOrd="0" presId="urn:microsoft.com/office/officeart/2011/layout/CircleProcess"/>
    <dgm:cxn modelId="{BCC33D9B-BEA1-4B3B-933C-0BD5048B524C}" type="presOf" srcId="{E8B6D507-E104-41A1-A1E4-323D7D8185F2}" destId="{6129F62E-4840-4762-8109-813FD554229D}" srcOrd="1" destOrd="0" presId="urn:microsoft.com/office/officeart/2011/layout/CircleProcess"/>
    <dgm:cxn modelId="{0E5BB7A3-AAE2-4B7F-B16B-5B127CD1AB81}" srcId="{E8B6D507-E104-41A1-A1E4-323D7D8185F2}" destId="{8CEF76D0-0996-4869-9C59-E020CB58CF37}" srcOrd="0" destOrd="0" parTransId="{414E7355-A7D2-4204-B095-2DE6E36020A5}" sibTransId="{94A046AE-9716-452E-B17A-051B41AECC96}"/>
    <dgm:cxn modelId="{81E098B2-4552-49CA-A22E-63535EDAD3BA}" srcId="{D784286F-2377-4C15-8CA4-7660BF59908F}" destId="{A47A43E7-54B0-4EF6-AA27-889D44CD889D}" srcOrd="2" destOrd="0" parTransId="{7DDE033B-4DE1-47C0-968A-5C2CCABB45C4}" sibTransId="{932C3230-6C6B-4146-8D48-6E08B67F65F2}"/>
    <dgm:cxn modelId="{B3988DCB-812D-41D6-889B-47152468E4D5}" type="presOf" srcId="{95A61A23-B69E-44F7-A8F8-325B370E6F9F}" destId="{76821C45-DD33-47A8-9671-0632D3046892}" srcOrd="1" destOrd="0" presId="urn:microsoft.com/office/officeart/2011/layout/CircleProcess"/>
    <dgm:cxn modelId="{CE61ACCC-9CF6-4B91-8D58-44F5B615DE02}" srcId="{FFBF8837-AD81-4351-B409-E5E4753BC861}" destId="{339CF195-3F47-40DB-9888-B87FD4800EA5}" srcOrd="0" destOrd="0" parTransId="{85FED251-B4A1-43E1-AE98-A83B53D9EC8C}" sibTransId="{29922D11-48CB-46CF-A01E-9F8BA010CED8}"/>
    <dgm:cxn modelId="{34D13ED0-34A1-473E-81B5-80246339E6DE}" srcId="{D784286F-2377-4C15-8CA4-7660BF59908F}" destId="{95A61A23-B69E-44F7-A8F8-325B370E6F9F}" srcOrd="3" destOrd="0" parTransId="{7980C30D-FE65-4B1A-93A1-38C12627DEC0}" sibTransId="{B061AF68-96DF-447D-9DF3-8B5C2211498B}"/>
    <dgm:cxn modelId="{55AC0ADB-19C0-42A4-8EB5-38DC808A8581}" type="presOf" srcId="{8CEF76D0-0996-4869-9C59-E020CB58CF37}" destId="{42FFD99A-F075-4EF3-8C43-ABABFC5F39F9}" srcOrd="0" destOrd="0" presId="urn:microsoft.com/office/officeart/2011/layout/CircleProcess"/>
    <dgm:cxn modelId="{5E747ADC-30E0-4FBA-8219-040FF01286BF}" srcId="{D784286F-2377-4C15-8CA4-7660BF59908F}" destId="{B8A8BBBE-409D-4C72-86D9-844EAD92ACD9}" srcOrd="4" destOrd="0" parTransId="{280FF9C1-F213-4755-B36C-B67EF9A8386A}" sibTransId="{79D65055-FD54-497E-8D3D-75F53672274D}"/>
    <dgm:cxn modelId="{575DD4EE-305B-4DC6-9935-19269822DF2C}" srcId="{D784286F-2377-4C15-8CA4-7660BF59908F}" destId="{FA461382-F99E-442E-88BF-7DEC95E2E697}" srcOrd="5" destOrd="0" parTransId="{4B59F0E3-897F-4595-B539-87779388EFAC}" sibTransId="{AF36F683-0230-4334-B978-37FE5A3D7ED3}"/>
    <dgm:cxn modelId="{67F53AF3-6B6A-431D-B089-8E3DADAB80CE}" type="presOf" srcId="{339CF195-3F47-40DB-9888-B87FD4800EA5}" destId="{EE480FD6-6A31-466C-B1D2-5093E688ECDA}" srcOrd="0" destOrd="0" presId="urn:microsoft.com/office/officeart/2011/layout/CircleProcess"/>
    <dgm:cxn modelId="{D54CE2FF-1DA5-4361-BE97-74BAA543380B}" type="presOf" srcId="{95A61A23-B69E-44F7-A8F8-325B370E6F9F}" destId="{9AD7CCCC-0923-4478-90C8-17446727A39F}" srcOrd="0" destOrd="0" presId="urn:microsoft.com/office/officeart/2011/layout/CircleProcess"/>
    <dgm:cxn modelId="{CE6018E7-6BAA-4FC1-953C-9DF078DEF717}" type="presParOf" srcId="{34577B13-B554-4571-A6D9-B12C480F9C5B}" destId="{C960F5E0-A5E8-4390-AA5A-E4593CBBFAED}" srcOrd="0" destOrd="0" presId="urn:microsoft.com/office/officeart/2011/layout/CircleProcess"/>
    <dgm:cxn modelId="{7AF1E145-FD22-4DE6-B327-44ACD4B9930E}" type="presParOf" srcId="{C960F5E0-A5E8-4390-AA5A-E4593CBBFAED}" destId="{9F7F11C1-EA64-4D50-9C14-E32ABA3E2151}" srcOrd="0" destOrd="0" presId="urn:microsoft.com/office/officeart/2011/layout/CircleProcess"/>
    <dgm:cxn modelId="{4376C0F0-6EF5-471C-927E-0564D3F12D10}" type="presParOf" srcId="{34577B13-B554-4571-A6D9-B12C480F9C5B}" destId="{3C06537D-CE75-4E67-A68C-2C3E368F6777}" srcOrd="1" destOrd="0" presId="urn:microsoft.com/office/officeart/2011/layout/CircleProcess"/>
    <dgm:cxn modelId="{6B0B1CCF-CD87-4EA7-86C9-2542311D520D}" type="presParOf" srcId="{3C06537D-CE75-4E67-A68C-2C3E368F6777}" destId="{BED63CCF-DF78-457D-A112-26BF2D653BD7}" srcOrd="0" destOrd="0" presId="urn:microsoft.com/office/officeart/2011/layout/CircleProcess"/>
    <dgm:cxn modelId="{576DECB8-7EA6-49AD-9AF1-EA35C8A76F5C}" type="presParOf" srcId="{34577B13-B554-4571-A6D9-B12C480F9C5B}" destId="{5DF48A8F-BA80-4541-B453-53A70919C837}" srcOrd="2" destOrd="0" presId="urn:microsoft.com/office/officeart/2011/layout/CircleProcess"/>
    <dgm:cxn modelId="{11BE614F-3CF3-4EB4-9547-505BCB50721B}" type="presParOf" srcId="{34577B13-B554-4571-A6D9-B12C480F9C5B}" destId="{F0C07C79-578E-4313-80CF-036AFB96A93D}" srcOrd="3" destOrd="0" presId="urn:microsoft.com/office/officeart/2011/layout/CircleProcess"/>
    <dgm:cxn modelId="{F842AE0D-0B9C-44EC-A6D3-B327858343F4}" type="presParOf" srcId="{34577B13-B554-4571-A6D9-B12C480F9C5B}" destId="{4AF81FB6-C5E3-4FAC-949D-FC3E4CAE15FD}" srcOrd="4" destOrd="0" presId="urn:microsoft.com/office/officeart/2011/layout/CircleProcess"/>
    <dgm:cxn modelId="{0F583235-F6B7-4785-9624-BED2298263BA}" type="presParOf" srcId="{4AF81FB6-C5E3-4FAC-949D-FC3E4CAE15FD}" destId="{7C5779CB-0746-4C52-B6AE-CEBD648B6385}" srcOrd="0" destOrd="0" presId="urn:microsoft.com/office/officeart/2011/layout/CircleProcess"/>
    <dgm:cxn modelId="{E7785060-8FF1-4B3B-8332-DD4416EA9BDB}" type="presParOf" srcId="{34577B13-B554-4571-A6D9-B12C480F9C5B}" destId="{F728CA8C-E450-453F-8A12-D183C1916699}" srcOrd="5" destOrd="0" presId="urn:microsoft.com/office/officeart/2011/layout/CircleProcess"/>
    <dgm:cxn modelId="{A6D448DB-8468-4B20-A777-129625B7FBCB}" type="presParOf" srcId="{F728CA8C-E450-453F-8A12-D183C1916699}" destId="{3D5EFB00-DA20-4CB8-9F97-15D30DF9D40B}" srcOrd="0" destOrd="0" presId="urn:microsoft.com/office/officeart/2011/layout/CircleProcess"/>
    <dgm:cxn modelId="{EF15D028-2C56-42D8-B595-EB3DA0BFADC5}" type="presParOf" srcId="{34577B13-B554-4571-A6D9-B12C480F9C5B}" destId="{C13AE41F-EB21-4AE4-AD46-740F8E9ECEE2}" srcOrd="6" destOrd="0" presId="urn:microsoft.com/office/officeart/2011/layout/CircleProcess"/>
    <dgm:cxn modelId="{07B72C64-27BB-43CC-8F19-BBB56894335A}" type="presParOf" srcId="{34577B13-B554-4571-A6D9-B12C480F9C5B}" destId="{7A04E679-6EEE-41E5-AF0A-8A1A97586C89}" srcOrd="7" destOrd="0" presId="urn:microsoft.com/office/officeart/2011/layout/CircleProcess"/>
    <dgm:cxn modelId="{2543804F-C8CB-4955-BFCC-DEE40465AFDD}" type="presParOf" srcId="{7A04E679-6EEE-41E5-AF0A-8A1A97586C89}" destId="{E431FB37-928F-49C0-BF4B-299E5C4747B4}" srcOrd="0" destOrd="0" presId="urn:microsoft.com/office/officeart/2011/layout/CircleProcess"/>
    <dgm:cxn modelId="{8AF60480-A398-4057-BA4E-612080ED798E}" type="presParOf" srcId="{34577B13-B554-4571-A6D9-B12C480F9C5B}" destId="{0CE4BA49-6C62-4570-B29A-138D38E00EFE}" srcOrd="8" destOrd="0" presId="urn:microsoft.com/office/officeart/2011/layout/CircleProcess"/>
    <dgm:cxn modelId="{AD254973-BF6C-4064-8321-60F8D02E70D4}" type="presParOf" srcId="{0CE4BA49-6C62-4570-B29A-138D38E00EFE}" destId="{9AD7CCCC-0923-4478-90C8-17446727A39F}" srcOrd="0" destOrd="0" presId="urn:microsoft.com/office/officeart/2011/layout/CircleProcess"/>
    <dgm:cxn modelId="{B669C613-D54C-47A4-BF26-B96571A5FBF0}" type="presParOf" srcId="{34577B13-B554-4571-A6D9-B12C480F9C5B}" destId="{526F9BFE-807A-4B94-8BCB-E93AD86553C2}" srcOrd="9" destOrd="0" presId="urn:microsoft.com/office/officeart/2011/layout/CircleProcess"/>
    <dgm:cxn modelId="{6375DED9-0484-4AC6-8E42-56E16A2BE5BF}" type="presParOf" srcId="{34577B13-B554-4571-A6D9-B12C480F9C5B}" destId="{76821C45-DD33-47A8-9671-0632D3046892}" srcOrd="10" destOrd="0" presId="urn:microsoft.com/office/officeart/2011/layout/CircleProcess"/>
    <dgm:cxn modelId="{15D6187F-26D8-49A2-92FB-5DDEA787C89A}" type="presParOf" srcId="{34577B13-B554-4571-A6D9-B12C480F9C5B}" destId="{E246B450-73C8-4875-93CA-CD3EF7ABC1C4}" srcOrd="11" destOrd="0" presId="urn:microsoft.com/office/officeart/2011/layout/CircleProcess"/>
    <dgm:cxn modelId="{7D7FD69C-216A-464C-8BFA-E6EB7F53D51B}" type="presParOf" srcId="{E246B450-73C8-4875-93CA-CD3EF7ABC1C4}" destId="{63DCBD7E-638B-4C9C-B085-204586CCB50F}" srcOrd="0" destOrd="0" presId="urn:microsoft.com/office/officeart/2011/layout/CircleProcess"/>
    <dgm:cxn modelId="{02B94FA1-B0CD-43D2-8CA6-7C1E8370164C}" type="presParOf" srcId="{34577B13-B554-4571-A6D9-B12C480F9C5B}" destId="{7923AD75-42FB-4C5F-9730-F194F9A119E1}" srcOrd="12" destOrd="0" presId="urn:microsoft.com/office/officeart/2011/layout/CircleProcess"/>
    <dgm:cxn modelId="{7E85337A-F34E-40BB-84AE-B5D4F6474EB2}" type="presParOf" srcId="{7923AD75-42FB-4C5F-9730-F194F9A119E1}" destId="{CA3490A5-FE46-430E-BE06-744FC9AF1DDF}" srcOrd="0" destOrd="0" presId="urn:microsoft.com/office/officeart/2011/layout/CircleProcess"/>
    <dgm:cxn modelId="{A2086772-9306-4AEB-8A23-2BC20DAACF50}" type="presParOf" srcId="{34577B13-B554-4571-A6D9-B12C480F9C5B}" destId="{75D92064-34C5-4C75-88B4-3B1C599338BF}" srcOrd="13" destOrd="0" presId="urn:microsoft.com/office/officeart/2011/layout/CircleProcess"/>
    <dgm:cxn modelId="{AB10CB35-2457-4077-AA6C-2BB6C77EE83E}" type="presParOf" srcId="{34577B13-B554-4571-A6D9-B12C480F9C5B}" destId="{6F564D81-789D-4851-8F9A-CDDB438500C7}" srcOrd="14" destOrd="0" presId="urn:microsoft.com/office/officeart/2011/layout/CircleProcess"/>
    <dgm:cxn modelId="{8A36D4D1-5949-48DC-91C3-E6FAC4D56DC9}" type="presParOf" srcId="{6F564D81-789D-4851-8F9A-CDDB438500C7}" destId="{D33A8532-B8C9-4414-9F7F-F3A45A48B987}" srcOrd="0" destOrd="0" presId="urn:microsoft.com/office/officeart/2011/layout/CircleProcess"/>
    <dgm:cxn modelId="{8B76A606-51C9-481A-A545-DA5BE8886340}" type="presParOf" srcId="{34577B13-B554-4571-A6D9-B12C480F9C5B}" destId="{B7D78E45-F821-4073-A780-3A9E17890219}" srcOrd="15" destOrd="0" presId="urn:microsoft.com/office/officeart/2011/layout/CircleProcess"/>
    <dgm:cxn modelId="{216DE1C5-70F4-4784-A9D8-4A03441E5085}" type="presParOf" srcId="{B7D78E45-F821-4073-A780-3A9E17890219}" destId="{BBCD3B7C-6849-43F1-A204-21F38CFFD6DE}" srcOrd="0" destOrd="0" presId="urn:microsoft.com/office/officeart/2011/layout/CircleProcess"/>
    <dgm:cxn modelId="{F08B32E2-E46B-41E4-BFEC-2588F1462897}" type="presParOf" srcId="{34577B13-B554-4571-A6D9-B12C480F9C5B}" destId="{EE480FD6-6A31-466C-B1D2-5093E688ECDA}" srcOrd="16" destOrd="0" presId="urn:microsoft.com/office/officeart/2011/layout/CircleProcess"/>
    <dgm:cxn modelId="{72BF8F83-E10A-4A8D-864F-E5EA31F852BE}" type="presParOf" srcId="{34577B13-B554-4571-A6D9-B12C480F9C5B}" destId="{B7E6CDB6-8E05-4252-9F4E-809796140EFD}" srcOrd="17" destOrd="0" presId="urn:microsoft.com/office/officeart/2011/layout/CircleProcess"/>
    <dgm:cxn modelId="{4350EEB3-496E-4139-A3EE-64B01C155430}" type="presParOf" srcId="{34577B13-B554-4571-A6D9-B12C480F9C5B}" destId="{7B651E05-E703-4A81-85F5-08959CDC5E7A}" srcOrd="18" destOrd="0" presId="urn:microsoft.com/office/officeart/2011/layout/CircleProcess"/>
    <dgm:cxn modelId="{B8C6E5BB-1870-476A-B5C8-E1743A25EF60}" type="presParOf" srcId="{7B651E05-E703-4A81-85F5-08959CDC5E7A}" destId="{A53BC2F6-B957-437D-8A73-DF9248EBF1A4}" srcOrd="0" destOrd="0" presId="urn:microsoft.com/office/officeart/2011/layout/CircleProcess"/>
    <dgm:cxn modelId="{07C680E3-7F6A-4524-BA31-F187D535D18C}" type="presParOf" srcId="{34577B13-B554-4571-A6D9-B12C480F9C5B}" destId="{BBB61985-DCDD-4327-B40D-13DB9019D3DE}" srcOrd="19" destOrd="0" presId="urn:microsoft.com/office/officeart/2011/layout/CircleProcess"/>
    <dgm:cxn modelId="{B820FE4B-81D3-4DE9-822B-8007F93032EA}" type="presParOf" srcId="{BBB61985-DCDD-4327-B40D-13DB9019D3DE}" destId="{1EEB442D-BB49-43E7-A584-7DE94AFFD21A}" srcOrd="0" destOrd="0" presId="urn:microsoft.com/office/officeart/2011/layout/CircleProcess"/>
    <dgm:cxn modelId="{0FCEDA81-A10F-4689-8B71-E016BE817A19}" type="presParOf" srcId="{34577B13-B554-4571-A6D9-B12C480F9C5B}" destId="{42FFD99A-F075-4EF3-8C43-ABABFC5F39F9}" srcOrd="20" destOrd="0" presId="urn:microsoft.com/office/officeart/2011/layout/CircleProcess"/>
    <dgm:cxn modelId="{6CEC6D97-531D-46CA-9965-DE1C9D3CEBE0}" type="presParOf" srcId="{34577B13-B554-4571-A6D9-B12C480F9C5B}" destId="{6129F62E-4840-4762-8109-813FD554229D}" srcOrd="2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2ACAE-35A3-419D-B3AB-3DC67D707978}">
      <dsp:nvSpPr>
        <dsp:cNvPr id="0" name=""/>
        <dsp:cNvSpPr/>
      </dsp:nvSpPr>
      <dsp:spPr>
        <a:xfrm>
          <a:off x="4487726" y="1002"/>
          <a:ext cx="1082947" cy="7039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1:Requirements</a:t>
          </a:r>
        </a:p>
      </dsp:txBody>
      <dsp:txXfrm>
        <a:off x="4522088" y="35364"/>
        <a:ext cx="1014223" cy="635192"/>
      </dsp:txXfrm>
    </dsp:sp>
    <dsp:sp modelId="{D09DED4C-EB59-492B-88DE-E82B986F143A}">
      <dsp:nvSpPr>
        <dsp:cNvPr id="0" name=""/>
        <dsp:cNvSpPr/>
      </dsp:nvSpPr>
      <dsp:spPr>
        <a:xfrm>
          <a:off x="3370797" y="352960"/>
          <a:ext cx="3316804" cy="3316804"/>
        </a:xfrm>
        <a:custGeom>
          <a:avLst/>
          <a:gdLst/>
          <a:ahLst/>
          <a:cxnLst/>
          <a:rect l="0" t="0" r="0" b="0"/>
          <a:pathLst>
            <a:path>
              <a:moveTo>
                <a:pt x="2336105" y="144791"/>
              </a:moveTo>
              <a:arcTo wR="1658402" hR="1658402" stAng="17647196" swAng="924023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29D76-CBD7-4BF0-B887-E052CA869658}">
      <dsp:nvSpPr>
        <dsp:cNvPr id="0" name=""/>
        <dsp:cNvSpPr/>
      </dsp:nvSpPr>
      <dsp:spPr>
        <a:xfrm>
          <a:off x="5923944" y="830203"/>
          <a:ext cx="1082947" cy="7039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2:Plan</a:t>
          </a:r>
        </a:p>
      </dsp:txBody>
      <dsp:txXfrm>
        <a:off x="5958306" y="864565"/>
        <a:ext cx="1014223" cy="635192"/>
      </dsp:txXfrm>
    </dsp:sp>
    <dsp:sp modelId="{A3ABE67F-958A-47A1-A06B-D837328CC86C}">
      <dsp:nvSpPr>
        <dsp:cNvPr id="0" name=""/>
        <dsp:cNvSpPr/>
      </dsp:nvSpPr>
      <dsp:spPr>
        <a:xfrm>
          <a:off x="3370797" y="352960"/>
          <a:ext cx="3316804" cy="3316804"/>
        </a:xfrm>
        <a:custGeom>
          <a:avLst/>
          <a:gdLst/>
          <a:ahLst/>
          <a:cxnLst/>
          <a:rect l="0" t="0" r="0" b="0"/>
          <a:pathLst>
            <a:path>
              <a:moveTo>
                <a:pt x="3290955" y="1366736"/>
              </a:moveTo>
              <a:arcTo wR="1658402" hR="1658402" stAng="20992236" swAng="1215528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F67AF-871C-44EF-82FC-C974F6458279}">
      <dsp:nvSpPr>
        <dsp:cNvPr id="0" name=""/>
        <dsp:cNvSpPr/>
      </dsp:nvSpPr>
      <dsp:spPr>
        <a:xfrm>
          <a:off x="5923944" y="2488605"/>
          <a:ext cx="1082947" cy="7039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3:Design</a:t>
          </a:r>
        </a:p>
      </dsp:txBody>
      <dsp:txXfrm>
        <a:off x="5958306" y="2522967"/>
        <a:ext cx="1014223" cy="635192"/>
      </dsp:txXfrm>
    </dsp:sp>
    <dsp:sp modelId="{6152AD86-48A8-4269-8119-353C96E08A53}">
      <dsp:nvSpPr>
        <dsp:cNvPr id="0" name=""/>
        <dsp:cNvSpPr/>
      </dsp:nvSpPr>
      <dsp:spPr>
        <a:xfrm>
          <a:off x="3370797" y="352960"/>
          <a:ext cx="3316804" cy="3316804"/>
        </a:xfrm>
        <a:custGeom>
          <a:avLst/>
          <a:gdLst/>
          <a:ahLst/>
          <a:cxnLst/>
          <a:rect l="0" t="0" r="0" b="0"/>
          <a:pathLst>
            <a:path>
              <a:moveTo>
                <a:pt x="2713729" y="2937691"/>
              </a:moveTo>
              <a:arcTo wR="1658402" hR="1658402" stAng="3028781" swAng="924023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58DED-3059-4A83-886E-EE27E87E5EEE}">
      <dsp:nvSpPr>
        <dsp:cNvPr id="0" name=""/>
        <dsp:cNvSpPr/>
      </dsp:nvSpPr>
      <dsp:spPr>
        <a:xfrm>
          <a:off x="4487726" y="3317806"/>
          <a:ext cx="1082947" cy="7039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4:Develop</a:t>
          </a:r>
        </a:p>
      </dsp:txBody>
      <dsp:txXfrm>
        <a:off x="4522088" y="3352168"/>
        <a:ext cx="1014223" cy="635192"/>
      </dsp:txXfrm>
    </dsp:sp>
    <dsp:sp modelId="{F923D020-0016-48B6-98F0-9B6C9198139C}">
      <dsp:nvSpPr>
        <dsp:cNvPr id="0" name=""/>
        <dsp:cNvSpPr/>
      </dsp:nvSpPr>
      <dsp:spPr>
        <a:xfrm>
          <a:off x="3370797" y="352960"/>
          <a:ext cx="3316804" cy="3316804"/>
        </a:xfrm>
        <a:custGeom>
          <a:avLst/>
          <a:gdLst/>
          <a:ahLst/>
          <a:cxnLst/>
          <a:rect l="0" t="0" r="0" b="0"/>
          <a:pathLst>
            <a:path>
              <a:moveTo>
                <a:pt x="980699" y="3172012"/>
              </a:moveTo>
              <a:arcTo wR="1658402" hR="1658402" stAng="6847196" swAng="924023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DE392-075D-4286-8CC3-D37E60163234}">
      <dsp:nvSpPr>
        <dsp:cNvPr id="0" name=""/>
        <dsp:cNvSpPr/>
      </dsp:nvSpPr>
      <dsp:spPr>
        <a:xfrm>
          <a:off x="3051507" y="2488605"/>
          <a:ext cx="1082947" cy="7039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5:Release</a:t>
          </a:r>
        </a:p>
      </dsp:txBody>
      <dsp:txXfrm>
        <a:off x="3085869" y="2522967"/>
        <a:ext cx="1014223" cy="635192"/>
      </dsp:txXfrm>
    </dsp:sp>
    <dsp:sp modelId="{36DE121C-EDB1-4A9A-8498-83BF42026B16}">
      <dsp:nvSpPr>
        <dsp:cNvPr id="0" name=""/>
        <dsp:cNvSpPr/>
      </dsp:nvSpPr>
      <dsp:spPr>
        <a:xfrm>
          <a:off x="3370797" y="352960"/>
          <a:ext cx="3316804" cy="3316804"/>
        </a:xfrm>
        <a:custGeom>
          <a:avLst/>
          <a:gdLst/>
          <a:ahLst/>
          <a:cxnLst/>
          <a:rect l="0" t="0" r="0" b="0"/>
          <a:pathLst>
            <a:path>
              <a:moveTo>
                <a:pt x="25849" y="1950068"/>
              </a:moveTo>
              <a:arcTo wR="1658402" hR="1658402" stAng="10192236" swAng="1215528"/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21B72-B638-4B68-A9EF-4AC22B738071}">
      <dsp:nvSpPr>
        <dsp:cNvPr id="0" name=""/>
        <dsp:cNvSpPr/>
      </dsp:nvSpPr>
      <dsp:spPr>
        <a:xfrm>
          <a:off x="3051507" y="830203"/>
          <a:ext cx="1082947" cy="7039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6:Track and Monitor</a:t>
          </a:r>
        </a:p>
      </dsp:txBody>
      <dsp:txXfrm>
        <a:off x="3085869" y="864565"/>
        <a:ext cx="1014223" cy="635192"/>
      </dsp:txXfrm>
    </dsp:sp>
    <dsp:sp modelId="{76B28F8F-71F2-450C-A4D7-84C39B391820}">
      <dsp:nvSpPr>
        <dsp:cNvPr id="0" name=""/>
        <dsp:cNvSpPr/>
      </dsp:nvSpPr>
      <dsp:spPr>
        <a:xfrm>
          <a:off x="3370797" y="352960"/>
          <a:ext cx="3316804" cy="3316804"/>
        </a:xfrm>
        <a:custGeom>
          <a:avLst/>
          <a:gdLst/>
          <a:ahLst/>
          <a:cxnLst/>
          <a:rect l="0" t="0" r="0" b="0"/>
          <a:pathLst>
            <a:path>
              <a:moveTo>
                <a:pt x="603074" y="379112"/>
              </a:moveTo>
              <a:arcTo wR="1658402" hR="1658402" stAng="13828781" swAng="924023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A652A-1E02-4676-B176-8297C1B00F4E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E9C95-2C51-47C8-9BB0-D2BDB6F72DDA}">
      <dsp:nvSpPr>
        <dsp:cNvPr id="0" name=""/>
        <dsp:cNvSpPr/>
      </dsp:nvSpPr>
      <dsp:spPr>
        <a:xfrm>
          <a:off x="0" y="0"/>
          <a:ext cx="2011680" cy="2065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</a:t>
          </a:r>
        </a:p>
      </dsp:txBody>
      <dsp:txXfrm>
        <a:off x="0" y="0"/>
        <a:ext cx="2011680" cy="2065814"/>
      </dsp:txXfrm>
    </dsp:sp>
    <dsp:sp modelId="{CEE3E022-67E1-4FD7-9C1D-D70AE63DD616}">
      <dsp:nvSpPr>
        <dsp:cNvPr id="0" name=""/>
        <dsp:cNvSpPr/>
      </dsp:nvSpPr>
      <dsp:spPr>
        <a:xfrm>
          <a:off x="2162556" y="93808"/>
          <a:ext cx="7895844" cy="187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Determine what aspects or attributes of the CT made it “trustworthy” for end users. </a:t>
          </a:r>
        </a:p>
      </dsp:txBody>
      <dsp:txXfrm>
        <a:off x="2162556" y="93808"/>
        <a:ext cx="7895844" cy="1876178"/>
      </dsp:txXfrm>
    </dsp:sp>
    <dsp:sp modelId="{77D172E5-08D7-4CB0-BC13-430F231B1070}">
      <dsp:nvSpPr>
        <dsp:cNvPr id="0" name=""/>
        <dsp:cNvSpPr/>
      </dsp:nvSpPr>
      <dsp:spPr>
        <a:xfrm>
          <a:off x="2011680" y="196998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E6F49-EADF-49C4-9D85-F5DE4D7C6998}">
      <dsp:nvSpPr>
        <dsp:cNvPr id="0" name=""/>
        <dsp:cNvSpPr/>
      </dsp:nvSpPr>
      <dsp:spPr>
        <a:xfrm>
          <a:off x="0" y="206581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91FDB-EC19-4E05-B2AA-B34B8647BDF8}">
      <dsp:nvSpPr>
        <dsp:cNvPr id="0" name=""/>
        <dsp:cNvSpPr/>
      </dsp:nvSpPr>
      <dsp:spPr>
        <a:xfrm>
          <a:off x="0" y="2065814"/>
          <a:ext cx="2011680" cy="2065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2</a:t>
          </a:r>
        </a:p>
      </dsp:txBody>
      <dsp:txXfrm>
        <a:off x="0" y="2065814"/>
        <a:ext cx="2011680" cy="2065814"/>
      </dsp:txXfrm>
    </dsp:sp>
    <dsp:sp modelId="{09BBCC28-4DE6-4CC0-9E23-694E59A58EAA}">
      <dsp:nvSpPr>
        <dsp:cNvPr id="0" name=""/>
        <dsp:cNvSpPr/>
      </dsp:nvSpPr>
      <dsp:spPr>
        <a:xfrm>
          <a:off x="2162556" y="2159622"/>
          <a:ext cx="7895844" cy="187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Identify implementation-based barriers or facilitators to the perceived “trustworthiness” of the CT during the product development life cycle. </a:t>
          </a:r>
        </a:p>
      </dsp:txBody>
      <dsp:txXfrm>
        <a:off x="2162556" y="2159622"/>
        <a:ext cx="7895844" cy="1876178"/>
      </dsp:txXfrm>
    </dsp:sp>
    <dsp:sp modelId="{3086D8D7-862F-4E6D-857A-BC106777A568}">
      <dsp:nvSpPr>
        <dsp:cNvPr id="0" name=""/>
        <dsp:cNvSpPr/>
      </dsp:nvSpPr>
      <dsp:spPr>
        <a:xfrm>
          <a:off x="2011680" y="4035801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F11C1-EA64-4D50-9C14-E32ABA3E2151}">
      <dsp:nvSpPr>
        <dsp:cNvPr id="0" name=""/>
        <dsp:cNvSpPr/>
      </dsp:nvSpPr>
      <dsp:spPr>
        <a:xfrm>
          <a:off x="8407386" y="961273"/>
          <a:ext cx="1545267" cy="15449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63CCF-DF78-457D-A112-26BF2D653BD7}">
      <dsp:nvSpPr>
        <dsp:cNvPr id="0" name=""/>
        <dsp:cNvSpPr/>
      </dsp:nvSpPr>
      <dsp:spPr>
        <a:xfrm>
          <a:off x="8459418" y="1012782"/>
          <a:ext cx="1442184" cy="14419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Analysis: Rapid Assessment Process</a:t>
          </a:r>
        </a:p>
      </dsp:txBody>
      <dsp:txXfrm>
        <a:off x="8665585" y="1218814"/>
        <a:ext cx="1029850" cy="1029892"/>
      </dsp:txXfrm>
    </dsp:sp>
    <dsp:sp modelId="{5DF48A8F-BA80-4541-B453-53A70919C837}">
      <dsp:nvSpPr>
        <dsp:cNvPr id="0" name=""/>
        <dsp:cNvSpPr/>
      </dsp:nvSpPr>
      <dsp:spPr>
        <a:xfrm>
          <a:off x="8459418" y="2534712"/>
          <a:ext cx="1442184" cy="84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8459418" y="2534712"/>
        <a:ext cx="1442184" cy="846902"/>
      </dsp:txXfrm>
    </dsp:sp>
    <dsp:sp modelId="{7C5779CB-0746-4C52-B6AE-CEBD648B6385}">
      <dsp:nvSpPr>
        <dsp:cNvPr id="0" name=""/>
        <dsp:cNvSpPr/>
      </dsp:nvSpPr>
      <dsp:spPr>
        <a:xfrm rot="2700000">
          <a:off x="6811176" y="961100"/>
          <a:ext cx="1545049" cy="1545049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EFB00-DA20-4CB8-9F97-15D30DF9D40B}">
      <dsp:nvSpPr>
        <dsp:cNvPr id="0" name=""/>
        <dsp:cNvSpPr/>
      </dsp:nvSpPr>
      <dsp:spPr>
        <a:xfrm>
          <a:off x="6863100" y="1012782"/>
          <a:ext cx="1442184" cy="14419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Collect Data</a:t>
          </a:r>
        </a:p>
      </dsp:txBody>
      <dsp:txXfrm>
        <a:off x="7069267" y="1218814"/>
        <a:ext cx="1029850" cy="1029892"/>
      </dsp:txXfrm>
    </dsp:sp>
    <dsp:sp modelId="{E431FB37-928F-49C0-BF4B-299E5C4747B4}">
      <dsp:nvSpPr>
        <dsp:cNvPr id="0" name=""/>
        <dsp:cNvSpPr/>
      </dsp:nvSpPr>
      <dsp:spPr>
        <a:xfrm rot="2700000">
          <a:off x="5214858" y="961100"/>
          <a:ext cx="1545049" cy="1545049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7CCCC-0923-4478-90C8-17446727A39F}">
      <dsp:nvSpPr>
        <dsp:cNvPr id="0" name=""/>
        <dsp:cNvSpPr/>
      </dsp:nvSpPr>
      <dsp:spPr>
        <a:xfrm>
          <a:off x="5266782" y="1012782"/>
          <a:ext cx="1442184" cy="14419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Training/Feedback</a:t>
          </a:r>
        </a:p>
      </dsp:txBody>
      <dsp:txXfrm>
        <a:off x="5472948" y="1218814"/>
        <a:ext cx="1029850" cy="1029892"/>
      </dsp:txXfrm>
    </dsp:sp>
    <dsp:sp modelId="{526F9BFE-807A-4B94-8BCB-E93AD86553C2}">
      <dsp:nvSpPr>
        <dsp:cNvPr id="0" name=""/>
        <dsp:cNvSpPr/>
      </dsp:nvSpPr>
      <dsp:spPr>
        <a:xfrm>
          <a:off x="5266782" y="2534712"/>
          <a:ext cx="1442184" cy="84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Ensure reliability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Address possible limitation</a:t>
          </a:r>
        </a:p>
      </dsp:txBody>
      <dsp:txXfrm>
        <a:off x="5266782" y="2534712"/>
        <a:ext cx="1442184" cy="846902"/>
      </dsp:txXfrm>
    </dsp:sp>
    <dsp:sp modelId="{63DCBD7E-638B-4C9C-B085-204586CCB50F}">
      <dsp:nvSpPr>
        <dsp:cNvPr id="0" name=""/>
        <dsp:cNvSpPr/>
      </dsp:nvSpPr>
      <dsp:spPr>
        <a:xfrm rot="2700000">
          <a:off x="3618540" y="961100"/>
          <a:ext cx="1545049" cy="1545049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490A5-FE46-430E-BE06-744FC9AF1DDF}">
      <dsp:nvSpPr>
        <dsp:cNvPr id="0" name=""/>
        <dsp:cNvSpPr/>
      </dsp:nvSpPr>
      <dsp:spPr>
        <a:xfrm>
          <a:off x="3670464" y="1012782"/>
          <a:ext cx="1442184" cy="14419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Field Test Interview Script</a:t>
          </a:r>
        </a:p>
      </dsp:txBody>
      <dsp:txXfrm>
        <a:off x="3875649" y="1218814"/>
        <a:ext cx="1029850" cy="1029892"/>
      </dsp:txXfrm>
    </dsp:sp>
    <dsp:sp modelId="{D33A8532-B8C9-4414-9F7F-F3A45A48B987}">
      <dsp:nvSpPr>
        <dsp:cNvPr id="0" name=""/>
        <dsp:cNvSpPr/>
      </dsp:nvSpPr>
      <dsp:spPr>
        <a:xfrm rot="2700000">
          <a:off x="2022222" y="961100"/>
          <a:ext cx="1545049" cy="1545049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D3B7C-6849-43F1-A204-21F38CFFD6DE}">
      <dsp:nvSpPr>
        <dsp:cNvPr id="0" name=""/>
        <dsp:cNvSpPr/>
      </dsp:nvSpPr>
      <dsp:spPr>
        <a:xfrm>
          <a:off x="2074146" y="1012782"/>
          <a:ext cx="1442184" cy="14419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Pilot Interview Script</a:t>
          </a:r>
        </a:p>
      </dsp:txBody>
      <dsp:txXfrm>
        <a:off x="2279331" y="1218814"/>
        <a:ext cx="1029850" cy="1029892"/>
      </dsp:txXfrm>
    </dsp:sp>
    <dsp:sp modelId="{EE480FD6-6A31-466C-B1D2-5093E688ECDA}">
      <dsp:nvSpPr>
        <dsp:cNvPr id="0" name=""/>
        <dsp:cNvSpPr/>
      </dsp:nvSpPr>
      <dsp:spPr>
        <a:xfrm>
          <a:off x="2074146" y="2534712"/>
          <a:ext cx="1442184" cy="84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Cognitive Interviewing</a:t>
          </a:r>
        </a:p>
      </dsp:txBody>
      <dsp:txXfrm>
        <a:off x="2074146" y="2534712"/>
        <a:ext cx="1442184" cy="846902"/>
      </dsp:txXfrm>
    </dsp:sp>
    <dsp:sp modelId="{A53BC2F6-B957-437D-8A73-DF9248EBF1A4}">
      <dsp:nvSpPr>
        <dsp:cNvPr id="0" name=""/>
        <dsp:cNvSpPr/>
      </dsp:nvSpPr>
      <dsp:spPr>
        <a:xfrm rot="2700000">
          <a:off x="425904" y="961100"/>
          <a:ext cx="1545049" cy="1545049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B442D-BB49-43E7-A584-7DE94AFFD21A}">
      <dsp:nvSpPr>
        <dsp:cNvPr id="0" name=""/>
        <dsp:cNvSpPr/>
      </dsp:nvSpPr>
      <dsp:spPr>
        <a:xfrm>
          <a:off x="476846" y="1012782"/>
          <a:ext cx="1442184" cy="14419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 Interview Script</a:t>
          </a:r>
        </a:p>
      </dsp:txBody>
      <dsp:txXfrm>
        <a:off x="683012" y="1218814"/>
        <a:ext cx="1029850" cy="1029892"/>
      </dsp:txXfrm>
    </dsp:sp>
    <dsp:sp modelId="{42FFD99A-F075-4EF3-8C43-ABABFC5F39F9}">
      <dsp:nvSpPr>
        <dsp:cNvPr id="0" name=""/>
        <dsp:cNvSpPr/>
      </dsp:nvSpPr>
      <dsp:spPr>
        <a:xfrm>
          <a:off x="476846" y="2534712"/>
          <a:ext cx="1442184" cy="84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476846" y="2534712"/>
        <a:ext cx="1442184" cy="846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0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6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9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5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6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517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606F-A1DE-4686-8DC0-5948573F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The Cycle of Trust</a:t>
            </a:r>
            <a:br>
              <a:rPr lang="en-US" sz="5000" dirty="0"/>
            </a:b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Insights for implementation of HIT in the VHA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C08E8-A5BA-4C5E-9623-117FC0B3D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Ginnifer Mastarone, Ph.D.</a:t>
            </a:r>
          </a:p>
        </p:txBody>
      </p:sp>
    </p:spTree>
    <p:extLst>
      <p:ext uri="{BB962C8B-B14F-4D97-AF65-F5344CB8AC3E}">
        <p14:creationId xmlns:p14="http://schemas.microsoft.com/office/powerpoint/2010/main" val="354109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3BF8-ED49-4ED5-A949-50D018F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Trust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HIT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335E-C385-475E-9158-7DE91479D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adoption is dependent on:</a:t>
            </a:r>
          </a:p>
          <a:p>
            <a:pPr lvl="1"/>
            <a:r>
              <a:rPr lang="en-US" dirty="0"/>
              <a:t>attributes of the user, the environment, and the innovation </a:t>
            </a:r>
          </a:p>
          <a:p>
            <a:r>
              <a:rPr lang="en-US" dirty="0"/>
              <a:t>Prior research suggest that trust in HIT content and performance is a strong predictor of adoption and use</a:t>
            </a:r>
          </a:p>
          <a:p>
            <a:r>
              <a:rPr lang="en-US" dirty="0"/>
              <a:t>Most of these studies examine trust as an additional component of technology adoptions models. But,</a:t>
            </a:r>
          </a:p>
          <a:p>
            <a:pPr lvl="1"/>
            <a:r>
              <a:rPr lang="en-US" dirty="0"/>
              <a:t>They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 not identify the attributes or criteria </a:t>
            </a:r>
            <a:r>
              <a:rPr lang="en-US" dirty="0"/>
              <a:t>of a trustworthy technology</a:t>
            </a:r>
          </a:p>
          <a:p>
            <a:pPr lvl="1"/>
            <a:r>
              <a:rPr lang="en-US" dirty="0"/>
              <a:t>There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 definitive measurement of trust </a:t>
            </a:r>
            <a:r>
              <a:rPr lang="en-US" dirty="0"/>
              <a:t>in healthcare settings</a:t>
            </a:r>
          </a:p>
          <a:p>
            <a:pPr lvl="1"/>
            <a:r>
              <a:rPr lang="en-US" dirty="0"/>
              <a:t>Prior metrics focus on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trust that patients have </a:t>
            </a:r>
            <a:r>
              <a:rPr lang="en-US" dirty="0"/>
              <a:t>in </a:t>
            </a:r>
            <a:r>
              <a:rPr lang="en-US" dirty="0" err="1"/>
              <a:t>ehealth</a:t>
            </a:r>
            <a:r>
              <a:rPr lang="en-US" dirty="0"/>
              <a:t> technologies as they interact with their physicians or engage in health management </a:t>
            </a:r>
          </a:p>
        </p:txBody>
      </p:sp>
    </p:spTree>
    <p:extLst>
      <p:ext uri="{BB962C8B-B14F-4D97-AF65-F5344CB8AC3E}">
        <p14:creationId xmlns:p14="http://schemas.microsoft.com/office/powerpoint/2010/main" val="321991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D600-E447-4296-8C76-A55A143F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6604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Approach HIT Trust Measure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CD09C5-4C7C-4C6D-B034-E4AE68954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350866"/>
              </p:ext>
            </p:extLst>
          </p:nvPr>
        </p:nvGraphicFramePr>
        <p:xfrm>
          <a:off x="1096963" y="1737361"/>
          <a:ext cx="10058400" cy="4131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84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7885-CCE4-498E-93B9-C8C303FE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18B506-BCF0-421B-B776-A9C67555C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15979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68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EFA6-98D0-4FDF-95E9-5C23D1C1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2067-861A-4F10-9BE8-F3514574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were asked to answer questions in relation to the workplace</a:t>
            </a:r>
          </a:p>
          <a:p>
            <a:pPr lvl="1"/>
            <a:r>
              <a:rPr lang="en-US" dirty="0"/>
              <a:t>What do you expect from a technology that you trust? </a:t>
            </a:r>
          </a:p>
          <a:p>
            <a:pPr lvl="1"/>
            <a:r>
              <a:rPr lang="en-US" dirty="0"/>
              <a:t>What helps build trust in a new application so that they would use it?</a:t>
            </a:r>
          </a:p>
          <a:p>
            <a:pPr lvl="1"/>
            <a:r>
              <a:rPr lang="en-US" dirty="0"/>
              <a:t>Did training influence your trust in the CT? Why or why not? (UTAUT – facilitating conditions)</a:t>
            </a:r>
          </a:p>
          <a:p>
            <a:pPr lvl="1"/>
            <a:r>
              <a:rPr lang="en-US" dirty="0"/>
              <a:t>Does leadership support increase your trust? Why or why not? (UTAUT – social influence)</a:t>
            </a:r>
          </a:p>
          <a:p>
            <a:pPr lvl="2"/>
            <a:r>
              <a:rPr lang="en-US" dirty="0"/>
              <a:t>Probe: supervisors; hospital leadership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Age category (digital literacy)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Highest level of education (determinant of familiarity with technology)</a:t>
            </a:r>
          </a:p>
        </p:txBody>
      </p:sp>
    </p:spTree>
    <p:extLst>
      <p:ext uri="{BB962C8B-B14F-4D97-AF65-F5344CB8AC3E}">
        <p14:creationId xmlns:p14="http://schemas.microsoft.com/office/powerpoint/2010/main" val="132818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852495-F7E0-434F-A77D-C463D36363DA}"/>
              </a:ext>
            </a:extLst>
          </p:cNvPr>
          <p:cNvSpPr/>
          <p:nvPr/>
        </p:nvSpPr>
        <p:spPr>
          <a:xfrm>
            <a:off x="1253353" y="2368733"/>
            <a:ext cx="2673532" cy="27519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BCE04-BCC5-405E-AF2B-3167CF2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7618-8B4C-40AA-A1B3-16BBC44D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23" y="1946281"/>
            <a:ext cx="6052457" cy="41299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 out of 23 medical schedulers participated</a:t>
            </a:r>
          </a:p>
          <a:p>
            <a:r>
              <a:rPr lang="en-US" dirty="0"/>
              <a:t>8 medical specialty services</a:t>
            </a:r>
          </a:p>
          <a:p>
            <a:pPr lvl="1"/>
            <a:r>
              <a:rPr lang="en-US" dirty="0"/>
              <a:t>Cardiology, Endocrinology, Gastroenterology, Geriatrics, Hematology/oncology, Hospital medicine, Pulmonary, Rheumatology</a:t>
            </a:r>
            <a:br>
              <a:rPr lang="en-US" dirty="0"/>
            </a:br>
            <a:endParaRPr lang="en-US" dirty="0"/>
          </a:p>
          <a:p>
            <a:r>
              <a:rPr lang="en-US" dirty="0"/>
              <a:t>Age</a:t>
            </a:r>
          </a:p>
          <a:p>
            <a:pPr lvl="1"/>
            <a:r>
              <a:rPr lang="en-US" dirty="0"/>
              <a:t>6 aged 20-36 (Millennial)</a:t>
            </a:r>
          </a:p>
          <a:p>
            <a:pPr lvl="1"/>
            <a:r>
              <a:rPr lang="en-US" dirty="0"/>
              <a:t>9 aged 37-52 (Generation X)</a:t>
            </a:r>
          </a:p>
          <a:p>
            <a:pPr lvl="1"/>
            <a:r>
              <a:rPr lang="en-US" dirty="0"/>
              <a:t>4 aged 53-71 (Baby Boomer)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8 completed high school</a:t>
            </a:r>
          </a:p>
          <a:p>
            <a:pPr lvl="1"/>
            <a:r>
              <a:rPr lang="en-US" dirty="0"/>
              <a:t>7 Associates or Bachelors degree</a:t>
            </a:r>
          </a:p>
          <a:p>
            <a:pPr lvl="1"/>
            <a:r>
              <a:rPr lang="en-US" dirty="0"/>
              <a:t>2 Master’s Degree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8CF3968-F08F-4465-93AD-3FDCFD94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3" y="2723653"/>
            <a:ext cx="2223952" cy="2042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919D5-2C5B-43C6-BD81-840E5052F539}"/>
              </a:ext>
            </a:extLst>
          </p:cNvPr>
          <p:cNvSpPr txBox="1"/>
          <p:nvPr/>
        </p:nvSpPr>
        <p:spPr>
          <a:xfrm>
            <a:off x="740228" y="4363819"/>
            <a:ext cx="364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Schedulers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A93E3-2D6C-424B-99BF-5487A919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7" y="1258474"/>
            <a:ext cx="11505276" cy="55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852495-F7E0-434F-A77D-C463D36363DA}"/>
              </a:ext>
            </a:extLst>
          </p:cNvPr>
          <p:cNvSpPr/>
          <p:nvPr/>
        </p:nvSpPr>
        <p:spPr>
          <a:xfrm>
            <a:off x="1253353" y="2368733"/>
            <a:ext cx="2673532" cy="27519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BCE04-BCC5-405E-AF2B-3167CF2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 their own words: </a:t>
            </a:r>
            <a:r>
              <a:rPr lang="en-US" dirty="0">
                <a:solidFill>
                  <a:schemeClr val="accent2"/>
                </a:solidFill>
              </a:rPr>
              <a:t>Useful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7618-8B4C-40AA-A1B3-16BBC44D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23" y="2368733"/>
            <a:ext cx="6052457" cy="3707489"/>
          </a:xfrm>
        </p:spPr>
        <p:txBody>
          <a:bodyPr>
            <a:normAutofit/>
          </a:bodyPr>
          <a:lstStyle/>
          <a:p>
            <a:r>
              <a:rPr lang="en-US" b="1" dirty="0"/>
              <a:t>Reflects Workplace environment and work processes:</a:t>
            </a:r>
          </a:p>
          <a:p>
            <a:r>
              <a:rPr lang="en-US" dirty="0"/>
              <a:t>“I am talking on the phone with the patient and have to be fast.” </a:t>
            </a:r>
          </a:p>
          <a:p>
            <a:r>
              <a:rPr lang="en-US" dirty="0"/>
              <a:t>[has] “all of the information to do the job”</a:t>
            </a:r>
          </a:p>
          <a:p>
            <a:r>
              <a:rPr lang="en-US" dirty="0"/>
              <a:t>“workload becomes more efficient and faster”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8CF3968-F08F-4465-93AD-3FDCFD94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3" y="2723653"/>
            <a:ext cx="2223952" cy="2042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919D5-2C5B-43C6-BD81-840E5052F539}"/>
              </a:ext>
            </a:extLst>
          </p:cNvPr>
          <p:cNvSpPr txBox="1"/>
          <p:nvPr/>
        </p:nvSpPr>
        <p:spPr>
          <a:xfrm>
            <a:off x="740228" y="4363819"/>
            <a:ext cx="364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Schedulers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9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852495-F7E0-434F-A77D-C463D36363DA}"/>
              </a:ext>
            </a:extLst>
          </p:cNvPr>
          <p:cNvSpPr/>
          <p:nvPr/>
        </p:nvSpPr>
        <p:spPr>
          <a:xfrm>
            <a:off x="1253353" y="2368733"/>
            <a:ext cx="2673532" cy="27519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BCE04-BCC5-405E-AF2B-3167CF2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 their own words: </a:t>
            </a:r>
            <a:r>
              <a:rPr lang="en-US" dirty="0">
                <a:solidFill>
                  <a:srgbClr val="92D050"/>
                </a:solidFill>
              </a:rPr>
              <a:t>Easy to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7618-8B4C-40AA-A1B3-16BBC44D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23" y="2368733"/>
            <a:ext cx="6052457" cy="3707489"/>
          </a:xfrm>
        </p:spPr>
        <p:txBody>
          <a:bodyPr>
            <a:normAutofit/>
          </a:bodyPr>
          <a:lstStyle/>
          <a:p>
            <a:r>
              <a:rPr lang="en-US" dirty="0"/>
              <a:t>“a technology that I trust is one that helps me do my job with little complexity”. </a:t>
            </a:r>
          </a:p>
          <a:p>
            <a:r>
              <a:rPr lang="en-US" dirty="0"/>
              <a:t>“some applications are three screens, are too busy, and hard to understand”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One user turned to another application to express frustration with hard to navigate interfaces</a:t>
            </a:r>
          </a:p>
          <a:p>
            <a:r>
              <a:rPr lang="en-US" dirty="0"/>
              <a:t>“I want to find features. Are they there? Can I find them?”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8CF3968-F08F-4465-93AD-3FDCFD94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3" y="2723653"/>
            <a:ext cx="2223952" cy="2042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919D5-2C5B-43C6-BD81-840E5052F539}"/>
              </a:ext>
            </a:extLst>
          </p:cNvPr>
          <p:cNvSpPr txBox="1"/>
          <p:nvPr/>
        </p:nvSpPr>
        <p:spPr>
          <a:xfrm>
            <a:off x="740228" y="4363819"/>
            <a:ext cx="364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Schedulers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7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852495-F7E0-434F-A77D-C463D36363DA}"/>
              </a:ext>
            </a:extLst>
          </p:cNvPr>
          <p:cNvSpPr/>
          <p:nvPr/>
        </p:nvSpPr>
        <p:spPr>
          <a:xfrm>
            <a:off x="1253353" y="2368733"/>
            <a:ext cx="2673532" cy="27519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BCE04-BCC5-405E-AF2B-3167CF2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 their own words: </a:t>
            </a:r>
            <a:r>
              <a:rPr lang="en-US" dirty="0">
                <a:solidFill>
                  <a:schemeClr val="tx1"/>
                </a:solidFill>
              </a:rPr>
              <a:t>Accurate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7618-8B4C-40AA-A1B3-16BBC44D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23" y="2368733"/>
            <a:ext cx="6052457" cy="37074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“I trust it when there is no missing information or included errors”</a:t>
            </a:r>
          </a:p>
          <a:p>
            <a:r>
              <a:rPr lang="en-US" b="1" dirty="0">
                <a:solidFill>
                  <a:schemeClr val="tx1"/>
                </a:solidFill>
              </a:rPr>
              <a:t>Users were concerned with risk (e.g. making mistakes)</a:t>
            </a:r>
          </a:p>
          <a:p>
            <a:r>
              <a:rPr lang="en-US" dirty="0"/>
              <a:t>“the stakes are high when patients might slip through the cracks”. </a:t>
            </a:r>
          </a:p>
          <a:p>
            <a:r>
              <a:rPr lang="en-US" b="1" dirty="0"/>
              <a:t>“</a:t>
            </a:r>
            <a:r>
              <a:rPr lang="en-US" dirty="0"/>
              <a:t>Most of mine [consults] have been up on the CT correctly.  But if I see an order that doesn’t sound right, I go to the doctor.”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8CF3968-F08F-4465-93AD-3FDCFD94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3" y="2723653"/>
            <a:ext cx="2223952" cy="2042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919D5-2C5B-43C6-BD81-840E5052F539}"/>
              </a:ext>
            </a:extLst>
          </p:cNvPr>
          <p:cNvSpPr txBox="1"/>
          <p:nvPr/>
        </p:nvSpPr>
        <p:spPr>
          <a:xfrm>
            <a:off x="740228" y="4363819"/>
            <a:ext cx="364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Schedulers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9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852495-F7E0-434F-A77D-C463D36363DA}"/>
              </a:ext>
            </a:extLst>
          </p:cNvPr>
          <p:cNvSpPr/>
          <p:nvPr/>
        </p:nvSpPr>
        <p:spPr>
          <a:xfrm>
            <a:off x="1253353" y="2368733"/>
            <a:ext cx="2673532" cy="27519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BCE04-BCC5-405E-AF2B-3167CF2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 their own words: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7618-8B4C-40AA-A1B3-16BBC44D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23" y="2368733"/>
            <a:ext cx="6052457" cy="3707489"/>
          </a:xfrm>
        </p:spPr>
        <p:txBody>
          <a:bodyPr>
            <a:normAutofit/>
          </a:bodyPr>
          <a:lstStyle/>
          <a:p>
            <a:r>
              <a:rPr lang="en-US" dirty="0"/>
              <a:t>“I expect the CT to work everyday”</a:t>
            </a:r>
          </a:p>
          <a:p>
            <a:r>
              <a:rPr lang="en-US" dirty="0"/>
              <a:t>“I expect it to work the first time I get it.  I’d be upset if there were multiple glitches in the program.” </a:t>
            </a:r>
          </a:p>
          <a:p>
            <a:r>
              <a:rPr lang="en-US" b="1" dirty="0"/>
              <a:t>Another participant stated that trust in the CT was built when</a:t>
            </a:r>
            <a:r>
              <a:rPr lang="en-US" dirty="0"/>
              <a:t> “all features appearing in the tool can be utilized”.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8CF3968-F08F-4465-93AD-3FDCFD94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3" y="2723653"/>
            <a:ext cx="2223952" cy="2042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919D5-2C5B-43C6-BD81-840E5052F539}"/>
              </a:ext>
            </a:extLst>
          </p:cNvPr>
          <p:cNvSpPr txBox="1"/>
          <p:nvPr/>
        </p:nvSpPr>
        <p:spPr>
          <a:xfrm>
            <a:off x="740228" y="4363819"/>
            <a:ext cx="364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Medical Schedulers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7E4F-3804-438D-9BE3-C7668E76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QI Initiative: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Consult 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682A-40B5-4B17-83C1-EC3015222E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2017, medical schedulers received approximately 33,456 consults at our facility each month</a:t>
            </a:r>
          </a:p>
          <a:p>
            <a:r>
              <a:rPr lang="en-US" dirty="0"/>
              <a:t>CT retrieves, sorts, and displays all consult requests, organized by specialty</a:t>
            </a:r>
          </a:p>
          <a:p>
            <a:r>
              <a:rPr lang="en-US" dirty="0"/>
              <a:t>CT also displays the number of appointment scheduling attempts with dates to align with facility policies</a:t>
            </a:r>
          </a:p>
          <a:p>
            <a:r>
              <a:rPr lang="en-US" dirty="0"/>
              <a:t>Currently, 17 medical services in our facility use the CT (e.g. cardiology, urology, dermatology, rheumatology, endocrinology)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8BEB1-4B00-4AE7-A894-0E730C3837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141209"/>
            <a:ext cx="4937125" cy="3432833"/>
          </a:xfrm>
        </p:spPr>
      </p:pic>
    </p:spTree>
    <p:extLst>
      <p:ext uri="{BB962C8B-B14F-4D97-AF65-F5344CB8AC3E}">
        <p14:creationId xmlns:p14="http://schemas.microsoft.com/office/powerpoint/2010/main" val="423082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9337-D609-4A57-844A-A53D966E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Barriers and Facilitators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3F18C-04A5-40E1-9A33-FC300275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4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24D393-496C-4061-AB14-B363C660D8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3" y="426720"/>
            <a:ext cx="6905897" cy="58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1594-3A5A-42E1-8463-197240F2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B137-E86C-489C-9DBE-C8FC0246E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119360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Notable finding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Trust</a:t>
            </a:r>
            <a:r>
              <a:rPr lang="en-US" sz="2800" dirty="0"/>
              <a:t> operates in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feedback loop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Notable finding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Accuracy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Dependability</a:t>
            </a:r>
            <a:r>
              <a:rPr lang="en-US" sz="2800" dirty="0"/>
              <a:t> trust criteria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45AA0-FB33-457E-AFC0-010B308D7B0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98" y="2989711"/>
            <a:ext cx="6618198" cy="32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AFDBA6-2844-4A88-BB0D-3EF7ADD0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590550"/>
            <a:ext cx="109251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3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9C6A-DC96-45BD-BF18-93EEA471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Co-author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Acknowledgement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939FC-F8C3-4390-870D-07FE89A0D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422"/>
            <a:ext cx="4937760" cy="3436671"/>
          </a:xfrm>
        </p:spPr>
        <p:txBody>
          <a:bodyPr/>
          <a:lstStyle/>
          <a:p>
            <a:r>
              <a:rPr lang="en-US" b="1" dirty="0"/>
              <a:t>Jack </a:t>
            </a:r>
            <a:r>
              <a:rPr lang="en-US" b="1" dirty="0" err="1"/>
              <a:t>Wiedrick</a:t>
            </a:r>
            <a:r>
              <a:rPr lang="en-US" b="1" dirty="0"/>
              <a:t>, MS</a:t>
            </a:r>
            <a:endParaRPr lang="en-US" b="1" baseline="30000" dirty="0"/>
          </a:p>
          <a:p>
            <a:r>
              <a:rPr lang="en-US" b="1" dirty="0"/>
              <a:t>Abigail Huang, MD</a:t>
            </a:r>
            <a:endParaRPr lang="en-US" b="1" baseline="30000" dirty="0"/>
          </a:p>
          <a:p>
            <a:r>
              <a:rPr lang="en-US" b="1" dirty="0"/>
              <a:t>Alan R. Teo, MD</a:t>
            </a:r>
            <a:endParaRPr lang="en-US" b="1" baseline="30000" dirty="0"/>
          </a:p>
          <a:p>
            <a:r>
              <a:rPr lang="en-US" b="1" dirty="0"/>
              <a:t>Anthony Sayers, MS</a:t>
            </a:r>
            <a:endParaRPr lang="en-US" b="1" baseline="30000" dirty="0"/>
          </a:p>
          <a:p>
            <a:r>
              <a:rPr lang="en-US" b="1" dirty="0"/>
              <a:t>Stephanie </a:t>
            </a:r>
            <a:r>
              <a:rPr lang="en-US" b="1" dirty="0" err="1"/>
              <a:t>Tallett</a:t>
            </a:r>
            <a:r>
              <a:rPr lang="en-US" b="1" dirty="0"/>
              <a:t>, BA</a:t>
            </a:r>
            <a:endParaRPr lang="en-US" b="1" baseline="30000" dirty="0"/>
          </a:p>
          <a:p>
            <a:r>
              <a:rPr lang="en-US" b="1" dirty="0"/>
              <a:t>Kathleen Adams, MPH</a:t>
            </a:r>
            <a:endParaRPr lang="en-US" b="1" baseline="30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510FCA-C2EC-4B26-902A-57068CB72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432423"/>
            <a:ext cx="4937760" cy="3436672"/>
          </a:xfrm>
        </p:spPr>
        <p:txBody>
          <a:bodyPr/>
          <a:lstStyle/>
          <a:p>
            <a:r>
              <a:rPr lang="en-US" b="1" dirty="0"/>
              <a:t>Jennifer L. Barton, MD</a:t>
            </a:r>
            <a:endParaRPr lang="en-US" b="1" baseline="30000" dirty="0"/>
          </a:p>
          <a:p>
            <a:r>
              <a:rPr lang="en-US" b="1" dirty="0"/>
              <a:t>Kathleen F. Carlson, PhD</a:t>
            </a:r>
            <a:endParaRPr lang="en-US" b="1" baseline="30000" dirty="0"/>
          </a:p>
          <a:p>
            <a:r>
              <a:rPr lang="en-US" b="1" dirty="0" err="1"/>
              <a:t>Jianji</a:t>
            </a:r>
            <a:r>
              <a:rPr lang="en-US" b="1" dirty="0"/>
              <a:t> Yang, PhD</a:t>
            </a:r>
            <a:endParaRPr lang="en-US" b="1" baseline="30000" dirty="0"/>
          </a:p>
          <a:p>
            <a:r>
              <a:rPr lang="en-US" b="1" dirty="0"/>
              <a:t>Travis Lovejoy, PhD</a:t>
            </a:r>
            <a:endParaRPr lang="en-US" b="1" baseline="30000" dirty="0"/>
          </a:p>
          <a:p>
            <a:r>
              <a:rPr lang="en-US" b="1" dirty="0"/>
              <a:t>Victoria Church, BSN, CNS</a:t>
            </a:r>
            <a:endParaRPr lang="en-US" b="1" baseline="30000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Blake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Lesselroth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MD, MBI, UXC, FACP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185AE-495F-4B08-A352-C01CB6040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52" y="0"/>
            <a:ext cx="9607886" cy="66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117EC-0766-40BC-9BF1-7E594325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6" y="0"/>
            <a:ext cx="9535696" cy="66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F4CF5-5B5C-4B8A-8A4E-CE13D5BC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8" y="0"/>
            <a:ext cx="9595854" cy="66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3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DC9C5-6350-4403-8018-71C0871A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0" y="0"/>
            <a:ext cx="9571791" cy="66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1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8FC1-F491-4A31-BB94-5BE63B35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26C04D-8470-4BBD-9E12-E1A334F5C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0753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B5B78E60-D353-4F80-95D6-D02C584EBD10}"/>
              </a:ext>
            </a:extLst>
          </p:cNvPr>
          <p:cNvSpPr/>
          <p:nvPr/>
        </p:nvSpPr>
        <p:spPr>
          <a:xfrm>
            <a:off x="3962400" y="2456329"/>
            <a:ext cx="1452282" cy="11654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9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C9C9-721E-4A5A-856A-337957B4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Observation: </a:t>
            </a:r>
            <a:r>
              <a:rPr lang="en-US" dirty="0">
                <a:solidFill>
                  <a:schemeClr val="tx1"/>
                </a:solidFill>
              </a:rPr>
              <a:t>Mixed Acceptance of 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2DA79-497C-4FE0-AEA7-5746B96A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 used the software in unexpected ways</a:t>
            </a:r>
          </a:p>
          <a:p>
            <a:r>
              <a:rPr lang="en-US" dirty="0"/>
              <a:t>They continued to rely upon individually developed processes</a:t>
            </a:r>
          </a:p>
          <a:p>
            <a:pPr lvl="1"/>
            <a:r>
              <a:rPr lang="en-US" dirty="0"/>
              <a:t>These paper process were possibly error-prone </a:t>
            </a:r>
          </a:p>
          <a:p>
            <a:r>
              <a:rPr lang="en-US" dirty="0"/>
              <a:t>Medical Schedulers double-checked their CT work with more established legacy technologies.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We didn’t know</a:t>
            </a:r>
          </a:p>
          <a:p>
            <a:pPr lvl="2"/>
            <a:r>
              <a:rPr lang="en-US" dirty="0"/>
              <a:t>Our observations did not align with feedback from stakeholders</a:t>
            </a:r>
          </a:p>
          <a:p>
            <a:pPr lvl="1"/>
            <a:r>
              <a:rPr lang="en-US" dirty="0"/>
              <a:t>Working hypotheses included: inadequate training, they didn’t want to (resistance), they didn’t need to use it, and…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maybe they didn’t trust the new application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3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E0DD-0ABB-4E93-A124-79C8148A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FC4D-CE53-467C-8F2E-3DBD2631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define trust </a:t>
            </a:r>
            <a:r>
              <a:rPr lang="en-US" dirty="0"/>
              <a:t>as the end user’s willingness to: </a:t>
            </a:r>
          </a:p>
          <a:p>
            <a:pPr lvl="1"/>
            <a:r>
              <a:rPr lang="en-US" dirty="0"/>
              <a:t>rely upon a technology to complete assigned tasks</a:t>
            </a:r>
          </a:p>
          <a:p>
            <a:pPr lvl="1"/>
            <a:r>
              <a:rPr lang="en-US" dirty="0"/>
              <a:t>take actions based upon the information output</a:t>
            </a:r>
          </a:p>
          <a:p>
            <a:pPr lvl="1"/>
            <a:endParaRPr lang="en-US" b="1" dirty="0"/>
          </a:p>
          <a:p>
            <a:r>
              <a:rPr lang="en-US" dirty="0"/>
              <a:t>This definition builds upon prior investigations outside of the healthcare arena that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conceptualized trust as a cognitive process </a:t>
            </a:r>
            <a:r>
              <a:rPr lang="en-US" dirty="0"/>
              <a:t>influenced by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perceived risk </a:t>
            </a:r>
            <a:r>
              <a:rPr lang="en-US" dirty="0"/>
              <a:t>(McKnight et al., 2002; Mayer, Davis &amp; </a:t>
            </a:r>
            <a:r>
              <a:rPr lang="en-US" dirty="0" err="1"/>
              <a:t>Schoorman</a:t>
            </a:r>
            <a:r>
              <a:rPr lang="en-US" dirty="0"/>
              <a:t>, 1995; </a:t>
            </a:r>
            <a:r>
              <a:rPr lang="en-US" dirty="0" err="1"/>
              <a:t>Jarvenpaa</a:t>
            </a:r>
            <a:r>
              <a:rPr lang="en-US" dirty="0"/>
              <a:t>, </a:t>
            </a:r>
            <a:r>
              <a:rPr lang="en-US" dirty="0" err="1"/>
              <a:t>Tractinsky</a:t>
            </a:r>
            <a:r>
              <a:rPr lang="en-US" dirty="0"/>
              <a:t>, &amp; Saarinen, 1999).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741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oK Document" ma:contentTypeID="0x01010032494C70A53C3142B9019C5F09738C7F00E3D52B7452B3EE44BAFFB6692AE4FDF5" ma:contentTypeVersion="29" ma:contentTypeDescription="Generic document (cannot be categorized)" ma:contentTypeScope="" ma:versionID="9454f8fa2709a0ec5a429b1e13935824">
  <xsd:schema xmlns:xsd="http://www.w3.org/2001/XMLSchema" xmlns:xs="http://www.w3.org/2001/XMLSchema" xmlns:p="http://schemas.microsoft.com/office/2006/metadata/properties" xmlns:ns1="c762a992-b10e-4ab4-ae32-c7bb7e6dbe19" xmlns:ns2="http://schemas.microsoft.com/sharepoint/v3" xmlns:ns4="http://schemas.microsoft.com/sharepoint/v4" xmlns:ns5="e850f931-d11b-4f3d-8ad0-2bc4edddf0bd" targetNamespace="http://schemas.microsoft.com/office/2006/metadata/properties" ma:root="true" ma:fieldsID="0eda95c4700a4ca4b2cdcab7ee8e94b5" ns1:_="" ns2:_="" ns4:_="" ns5:_="">
    <xsd:import namespace="c762a992-b10e-4ab4-ae32-c7bb7e6dbe19"/>
    <xsd:import namespace="http://schemas.microsoft.com/sharepoint/v3"/>
    <xsd:import namespace="http://schemas.microsoft.com/sharepoint/v4"/>
    <xsd:import namespace="e850f931-d11b-4f3d-8ad0-2bc4edddf0bd"/>
    <xsd:element name="properties">
      <xsd:complexType>
        <xsd:sequence>
          <xsd:element name="documentManagement">
            <xsd:complexType>
              <xsd:all>
                <xsd:element ref="ns1:Summary" minOccurs="0"/>
                <xsd:element ref="ns1:Date1" minOccurs="0"/>
                <xsd:element ref="ns1:HFE_x0020_Recommendation" minOccurs="0"/>
                <xsd:element ref="ns2:AverageRating" minOccurs="0"/>
                <xsd:element ref="ns2:RatingCount" minOccurs="0"/>
                <xsd:element ref="ns1:BoK_x0020_WF_x0020_Instance_x0020_Counter" minOccurs="0"/>
                <xsd:element ref="ns1:g4fa5506b19d47d681b08f7a189f5f84" minOccurs="0"/>
                <xsd:element ref="ns1:TaxCatchAll" minOccurs="0"/>
                <xsd:element ref="ns1:TaxCatchAllLabel" minOccurs="0"/>
                <xsd:element ref="ns1:External_x0020_URL" minOccurs="0"/>
                <xsd:element ref="ns1:cc07ac5202ad4fe698e80824dbb1c2b1" minOccurs="0"/>
                <xsd:element ref="ns4:IconOverlay" minOccurs="0"/>
                <xsd:element ref="ns1:a70043cdc59e4aac8fe9334391d0f98b" minOccurs="0"/>
                <xsd:element ref="ns5:Persona_x0020_Section" minOccurs="0"/>
                <xsd:element ref="ns2:RatedBy" minOccurs="0"/>
                <xsd:element ref="ns2:Ratings" minOccurs="0"/>
                <xsd:element ref="ns2:LikesCount" minOccurs="0"/>
                <xsd:element ref="ns2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2a992-b10e-4ab4-ae32-c7bb7e6dbe19" elementFormDefault="qualified">
    <xsd:import namespace="http://schemas.microsoft.com/office/2006/documentManagement/types"/>
    <xsd:import namespace="http://schemas.microsoft.com/office/infopath/2007/PartnerControls"/>
    <xsd:element name="Summary" ma:index="3" nillable="true" ma:displayName="Summary" ma:description="Summarize the content, such as the abstract of a report" ma:internalName="Summary">
      <xsd:simpleType>
        <xsd:restriction base="dms:Note"/>
      </xsd:simpleType>
    </xsd:element>
    <xsd:element name="Date1" ma:index="5" nillable="true" ma:displayName="Date" ma:description="Date published, completed, contributed and or the most relevant date for this content item" ma:format="DateOnly" ma:indexed="true" ma:internalName="Date1">
      <xsd:simpleType>
        <xsd:restriction base="dms:DateTime"/>
      </xsd:simpleType>
    </xsd:element>
    <xsd:element name="HFE_x0020_Recommendation" ma:index="6" nillable="true" ma:displayName="HFE Recommendation" ma:default="N/A" ma:description="Indicate if this item is something recommended by HFE (e.g. recommended font sizes for mobile apps, etc). Many items will be &quot;not applicable&quot;." ma:format="Dropdown" ma:internalName="HFE_x0020_Recommendation" ma:readOnly="false">
      <xsd:simpleType>
        <xsd:restriction base="dms:Choice">
          <xsd:enumeration value="N/A"/>
          <xsd:enumeration value="Recommended"/>
          <xsd:enumeration value="Not Recommendation"/>
          <xsd:enumeration value="Recommendation Pending"/>
        </xsd:restriction>
      </xsd:simpleType>
    </xsd:element>
    <xsd:element name="BoK_x0020_WF_x0020_Instance_x0020_Counter" ma:index="11" nillable="true" ma:displayName="BoK WF Instance Counter" ma:description="Technical column used for managing BoK workflows." ma:hidden="true" ma:internalName="BoK_x0020_WF_x0020_Instance_x0020_Counter" ma:readOnly="false">
      <xsd:simpleType>
        <xsd:restriction base="dms:Text">
          <xsd:maxLength value="10"/>
        </xsd:restriction>
      </xsd:simpleType>
    </xsd:element>
    <xsd:element name="g4fa5506b19d47d681b08f7a189f5f84" ma:index="12" ma:taxonomy="true" ma:internalName="g4fa5506b19d47d681b08f7a189f5f84" ma:taxonomyFieldName="Document_x0020_Type" ma:displayName="Document Type" ma:indexed="true" ma:readOnly="false" ma:default="" ma:fieldId="{04fa5506-b19d-47d6-81b0-8f7a189f5f84}" ma:sspId="53c7ddf3-a75d-4fdc-9809-66779c20b1f1" ma:termSetId="794227e3-5fbc-4dbf-8dd0-98c85d19bf5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c939bef3-242e-430a-a740-10e157ab5e82}" ma:internalName="TaxCatchAll" ma:showField="CatchAllData" ma:web="c762a992-b10e-4ab4-ae32-c7bb7e6dbe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c939bef3-242e-430a-a740-10e157ab5e82}" ma:internalName="TaxCatchAllLabel" ma:readOnly="true" ma:showField="CatchAllDataLabel" ma:web="c762a992-b10e-4ab4-ae32-c7bb7e6dbe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xternal_x0020_URL" ma:index="16" nillable="true" ma:displayName="External URL" ma:description="Link to external source" ma:format="Hyperlink" ma:hidden="true" ma:internalName="External_x0020_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c07ac5202ad4fe698e80824dbb1c2b1" ma:index="18" nillable="true" ma:taxonomy="true" ma:internalName="cc07ac5202ad4fe698e80824dbb1c2b1" ma:taxonomyFieldName="Topics" ma:displayName="Topics" ma:readOnly="false" ma:default="" ma:fieldId="{cc07ac52-02ad-4fe6-98e8-0824dbb1c2b1}" ma:taxonomyMulti="true" ma:sspId="53c7ddf3-a75d-4fdc-9809-66779c20b1f1" ma:termSetId="ac286c98-9b15-4a06-b87e-018f60d139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70043cdc59e4aac8fe9334391d0f98b" ma:index="23" nillable="true" ma:taxonomy="true" ma:internalName="a70043cdc59e4aac8fe9334391d0f98b" ma:taxonomyFieldName="Related_x0020_Method" ma:displayName="Related Method" ma:readOnly="false" ma:default="" ma:fieldId="{a70043cd-c59e-4aac-8fe9-334391d0f98b}" ma:taxonomyMulti="true" ma:sspId="53c7ddf3-a75d-4fdc-9809-66779c20b1f1" ma:termSetId="8693b3ba-8c41-42a9-8da7-08578da6d99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26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7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28" nillable="true" ma:displayName="Number of Likes" ma:internalName="LikesCount">
      <xsd:simpleType>
        <xsd:restriction base="dms:Unknown"/>
      </xsd:simpleType>
    </xsd:element>
    <xsd:element name="LikedBy" ma:index="29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2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0f931-d11b-4f3d-8ad0-2bc4edddf0bd" elementFormDefault="qualified">
    <xsd:import namespace="http://schemas.microsoft.com/office/2006/documentManagement/types"/>
    <xsd:import namespace="http://schemas.microsoft.com/office/infopath/2007/PartnerControls"/>
    <xsd:element name="Persona_x0020_Section" ma:index="25" nillable="true" ma:displayName="Persona Section" ma:format="Dropdown" ma:internalName="Persona_x0020_Section">
      <xsd:simpleType>
        <xsd:restriction base="dms:Choice">
          <xsd:enumeration value="Learning About and Using Personas"/>
          <xsd:enumeration value="HFE Resources"/>
          <xsd:enumeration value="High Resolution HFE Persona Downloads for Printing"/>
          <xsd:enumeration value="Other VA Personas"/>
          <xsd:enumeration value="Research Papers and Presentations"/>
          <xsd:enumeration value="Non-Persona Document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Persona_x0020_Section xmlns="e850f931-d11b-4f3d-8ad0-2bc4edddf0bd" xsi:nil="true"/>
    <g4fa5506b19d47d681b08f7a189f5f84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03313615-009a-4e0f-a6f8-e16f3bbea96e</TermId>
        </TermInfo>
      </Terms>
    </g4fa5506b19d47d681b08f7a189f5f84>
    <TaxCatchAll xmlns="c762a992-b10e-4ab4-ae32-c7bb7e6dbe19">
      <Value>97</Value>
      <Value>186</Value>
      <Value>170</Value>
      <Value>162</Value>
      <Value>174</Value>
    </TaxCatchAll>
    <BoK_x0020_WF_x0020_Instance_x0020_Counter xmlns="c762a992-b10e-4ab4-ae32-c7bb7e6dbe19" xsi:nil="true"/>
    <IconOverlay xmlns="http://schemas.microsoft.com/sharepoint/v4" xsi:nil="true"/>
    <a70043cdc59e4aac8fe9334391d0f98b xmlns="c762a992-b10e-4ab4-ae32-c7bb7e6dbe19">
      <Terms xmlns="http://schemas.microsoft.com/office/infopath/2007/PartnerControls"/>
    </a70043cdc59e4aac8fe9334391d0f98b>
    <Ratings xmlns="http://schemas.microsoft.com/sharepoint/v3" xsi:nil="true"/>
    <Date1 xmlns="c762a992-b10e-4ab4-ae32-c7bb7e6dbe19">2018-11-07T06:00:00+00:00</Date1>
    <LikedBy xmlns="http://schemas.microsoft.com/sharepoint/v3">
      <UserInfo>
        <DisplayName/>
        <AccountId xsi:nil="true"/>
        <AccountType/>
      </UserInfo>
    </LikedBy>
    <HFE_x0020_Recommendation xmlns="c762a992-b10e-4ab4-ae32-c7bb7e6dbe19">N/A</HFE_x0020_Recommendation>
    <Summary xmlns="c762a992-b10e-4ab4-ae32-c7bb7e6dbe19">&lt;p&gt;​In a post-implementation evaluation of the Consult Tracker, we determined that trust was a factor that impacted successful adoption and continued use.&amp;#160; In this presentation, I present how end users conceptualized trust as they interacted with the software. I also present design/implementation practices that were barriers or facilitated trust. Throughout, I will highlight how we leveraged existing methodologies to address the unique challenges of such work in operational settings.&amp;#160;&amp;#160;&lt;br&gt;&lt;/p&gt;</Summary>
    <cc07ac5202ad4fe698e80824dbb1c2b1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Participants</TermName>
          <TermId xmlns="http://schemas.microsoft.com/office/infopath/2007/PartnerControls">1f4f5fb4-1140-4344-badf-af22975c11f7</TermId>
        </TermInfo>
        <TermInfo xmlns="http://schemas.microsoft.com/office/infopath/2007/PartnerControls">
          <TermName xmlns="http://schemas.microsoft.com/office/infopath/2007/PartnerControls">Conducting Studies</TermName>
          <TermId xmlns="http://schemas.microsoft.com/office/infopath/2007/PartnerControls">865d3263-4935-4d1b-ba51-8bfc3e6cf02c</TermId>
        </TermInfo>
        <TermInfo xmlns="http://schemas.microsoft.com/office/infopath/2007/PartnerControls">
          <TermName xmlns="http://schemas.microsoft.com/office/infopath/2007/PartnerControls">Methods</TermName>
          <TermId xmlns="http://schemas.microsoft.com/office/infopath/2007/PartnerControls">f496293f-58b8-403f-a7cf-04822fc21f2f</TermId>
        </TermInfo>
        <TermInfo xmlns="http://schemas.microsoft.com/office/infopath/2007/PartnerControls">
          <TermName xmlns="http://schemas.microsoft.com/office/infopath/2007/PartnerControls">Collecting Data</TermName>
          <TermId xmlns="http://schemas.microsoft.com/office/infopath/2007/PartnerControls">11531779-8563-423d-ad52-20d089e3c00e</TermId>
        </TermInfo>
      </Terms>
    </cc07ac5202ad4fe698e80824dbb1c2b1>
    <External_x0020_URL xmlns="c762a992-b10e-4ab4-ae32-c7bb7e6dbe19">
      <Url xsi:nil="true"/>
      <Description xsi:nil="true"/>
    </External_x0020_URL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59E8D8EE-4907-4792-AD35-312FE88E97A2}"/>
</file>

<file path=customXml/itemProps2.xml><?xml version="1.0" encoding="utf-8"?>
<ds:datastoreItem xmlns:ds="http://schemas.openxmlformats.org/officeDocument/2006/customXml" ds:itemID="{CD1D99BC-50E3-4068-86A7-B3A186BCF6BA}"/>
</file>

<file path=customXml/itemProps3.xml><?xml version="1.0" encoding="utf-8"?>
<ds:datastoreItem xmlns:ds="http://schemas.openxmlformats.org/officeDocument/2006/customXml" ds:itemID="{9DF20AFC-3DCC-4410-A991-17218420FA25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931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The Cycle of Trust Insights for implementation of HIT in the VHA</vt:lpstr>
      <vt:lpstr>QI Initiative: The Consult Tracker</vt:lpstr>
      <vt:lpstr>PowerPoint Presentation</vt:lpstr>
      <vt:lpstr>PowerPoint Presentation</vt:lpstr>
      <vt:lpstr>PowerPoint Presentation</vt:lpstr>
      <vt:lpstr>PowerPoint Presentation</vt:lpstr>
      <vt:lpstr>Agile Development</vt:lpstr>
      <vt:lpstr>Observation: Mixed Acceptance of CT</vt:lpstr>
      <vt:lpstr>Trust Definition</vt:lpstr>
      <vt:lpstr>Trust and HIT Adoption</vt:lpstr>
      <vt:lpstr>Objective: Approach HIT Trust Measure</vt:lpstr>
      <vt:lpstr>Protocol</vt:lpstr>
      <vt:lpstr>Script</vt:lpstr>
      <vt:lpstr>Sample </vt:lpstr>
      <vt:lpstr>PowerPoint Presentation</vt:lpstr>
      <vt:lpstr>In their own words: Useful </vt:lpstr>
      <vt:lpstr>In their own words: Easy to use </vt:lpstr>
      <vt:lpstr>In their own words: Accurate</vt:lpstr>
      <vt:lpstr>In their own words: Dependable</vt:lpstr>
      <vt:lpstr>Trust Barriers and Facilitators</vt:lpstr>
      <vt:lpstr>PowerPoint Presentation</vt:lpstr>
      <vt:lpstr>Discussion</vt:lpstr>
      <vt:lpstr>PowerPoint Presentation</vt:lpstr>
      <vt:lpstr>Co-author 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cycle of trust: Insights from a phased implementation of the Consult Tracker</dc:title>
  <dc:creator>Ginnifer Mastarone</dc:creator>
  <cp:lastModifiedBy>Mastarone, Ginnifer L (Portland)</cp:lastModifiedBy>
  <cp:revision>44</cp:revision>
  <dcterms:created xsi:type="dcterms:W3CDTF">2018-09-07T10:53:55Z</dcterms:created>
  <dcterms:modified xsi:type="dcterms:W3CDTF">2018-11-06T18:51:29Z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0x01010032494C70A53C3142B9019C5F09738C7F00E3D52B7452B3EE44BAFFB6692AE4FDF5</vt:lpwstr>
  </property>
  <property fmtid="{D5CDD505-2E9C-101B-9397-08002B2CF9AE}" pid="3" name="HFE Sponsored">
    <vt:bool>true</vt:bool>
  </property>
  <property fmtid="{D5CDD505-2E9C-101B-9397-08002B2CF9AE}" pid="4" name="Related Method">
    <vt:lpwstr/>
  </property>
  <property fmtid="{D5CDD505-2E9C-101B-9397-08002B2CF9AE}" pid="5" name="Topics">
    <vt:lpwstr>170;#Participants|1f4f5fb4-1140-4344-badf-af22975c11f7;#174;#Conducting Studies|865d3263-4935-4d1b-ba51-8bfc3e6cf02c;#162;#Methods|f496293f-58b8-403f-a7cf-04822fc21f2f;#186;#Collecting Data|11531779-8563-423d-ad52-20d089e3c00e</vt:lpwstr>
  </property>
  <property fmtid="{D5CDD505-2E9C-101B-9397-08002B2CF9AE}" pid="6" name="Document Type">
    <vt:lpwstr>97;#Presentation|03313615-009a-4e0f-a6f8-e16f3bbea96e</vt:lpwstr>
  </property>
</Properties>
</file>