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416" r:id="rId2"/>
    <p:sldId id="446" r:id="rId3"/>
    <p:sldId id="447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4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FF"/>
    <a:srgbClr val="0AA60E"/>
    <a:srgbClr val="9AE69A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048" autoAdjust="0"/>
  </p:normalViewPr>
  <p:slideViewPr>
    <p:cSldViewPr>
      <p:cViewPr varScale="1">
        <p:scale>
          <a:sx n="111" d="100"/>
          <a:sy n="111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9DFF72-AB5C-40D2-A5A8-981E8CE2E207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AE3794-0C25-49E6-B5B2-80A37588B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8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1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2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2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0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1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vaww.portal2.va.gov/sites/humanfactors/Pages/Home.aspx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64008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495800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B73F5AF4-8183-452D-83FD-DD81FD43217B}" type="datetime9">
              <a:rPr lang="en-US" smtClean="0"/>
              <a:pPr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4876800"/>
            <a:ext cx="2895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U.S. Department of Veterans Affairs Veterans Health Administration (VHA) Office of Informatics and Information Governance (OIIG) Human Factors Engineering (HFE)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9144000" cy="12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010400" cy="762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hlinkClick r:id="rId2"/>
          </p:cNvPr>
          <p:cNvSpPr txBox="1"/>
          <p:nvPr userDrawn="1"/>
        </p:nvSpPr>
        <p:spPr>
          <a:xfrm>
            <a:off x="8305800" y="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5/26/2020 1:44:20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5/26/2020 1:44:20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ss.portland.med.va.gov/PSites/nwic/_layouts/FormServer.aspx?XsnLocation=http://moss.portland.med.va.gov/PSites/nwic/intake/Forms/template.xsn&amp;SaveLocation=http%3A%2F%2Fmoss%2Eportland%2Emed%2Eva%2Egov%2FPSites%2Fnwic%2Fintake&amp;ClientInstalled=true&amp;Source=http%3A%2F%2Fmoss%2Eportland%2Emed%2Eva%2Egov%2FPSites%2Fnwic%2Fintake%2FForms%2FAllItems%2Easpx&amp;DefaultItemOpen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NWIC Work Request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122141"/>
            <a:ext cx="8610600" cy="762000"/>
          </a:xfrm>
        </p:spPr>
        <p:txBody>
          <a:bodyPr>
            <a:normAutofit/>
          </a:bodyPr>
          <a:lstStyle/>
          <a:p>
            <a:r>
              <a:rPr lang="en-US" dirty="0"/>
              <a:t>Brief 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8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Human Factors Engineering, Health Informatics Division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i="1" dirty="0">
                <a:solidFill>
                  <a:schemeClr val="accent1"/>
                </a:solidFill>
              </a:rPr>
              <a:t>Office of Health Informatics (10A7) 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i="1" dirty="0">
                <a:solidFill>
                  <a:schemeClr val="accent1"/>
                </a:solidFill>
              </a:rPr>
              <a:t>Veterans Health Administration 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00" y="4735831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Facilitated by: Stephanie Tallett</a:t>
            </a:r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3572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January, 24, 2019</a:t>
            </a:r>
          </a:p>
        </p:txBody>
      </p:sp>
    </p:spTree>
    <p:extLst>
      <p:ext uri="{BB962C8B-B14F-4D97-AF65-F5344CB8AC3E}">
        <p14:creationId xmlns:p14="http://schemas.microsoft.com/office/powerpoint/2010/main" val="19225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77424B-6EF0-4E57-A82C-668B6C6648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8" b="1"/>
          <a:stretch/>
        </p:blipFill>
        <p:spPr>
          <a:xfrm>
            <a:off x="2057400" y="2403509"/>
            <a:ext cx="5172914" cy="24732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2697B-70E8-401A-922D-DFE1E8AAB671}"/>
              </a:ext>
            </a:extLst>
          </p:cNvPr>
          <p:cNvSpPr/>
          <p:nvPr/>
        </p:nvSpPr>
        <p:spPr>
          <a:xfrm>
            <a:off x="-8901" y="990600"/>
            <a:ext cx="9150724" cy="1219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1A38C5-2B93-4183-A9A5-FC62591F6D04}"/>
              </a:ext>
            </a:extLst>
          </p:cNvPr>
          <p:cNvSpPr txBox="1">
            <a:spLocks/>
          </p:cNvSpPr>
          <p:nvPr/>
        </p:nvSpPr>
        <p:spPr>
          <a:xfrm>
            <a:off x="219699" y="12954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Read-Only Public-Facing Status Updates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0AAAED-CBDA-44A3-A792-1901E98667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2"/>
          <a:stretch/>
        </p:blipFill>
        <p:spPr>
          <a:xfrm>
            <a:off x="67299" y="5105400"/>
            <a:ext cx="8991600" cy="8135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4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Managers triage unassigned work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lead gets an email notification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Update on project status is displayed on a customer-facing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lead contacts customer for any clarification on needs or estimated delivery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lead documents progress until the project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Managers check project status and work distribution on a project summary page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7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DBD8376-FD25-4AC5-8DB6-2F017F3BB3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6808"/>
            <a:ext cx="4646428" cy="65387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4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Goal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C9172-6DA7-4214-80AD-3E2640D25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17391"/>
            <a:ext cx="5943600" cy="53310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9E4737-F265-46AE-8F41-83EB84671029}"/>
              </a:ext>
            </a:extLst>
          </p:cNvPr>
          <p:cNvSpPr/>
          <p:nvPr/>
        </p:nvSpPr>
        <p:spPr>
          <a:xfrm>
            <a:off x="-6724" y="2362200"/>
            <a:ext cx="9150724" cy="1981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82" y="2895600"/>
            <a:ext cx="7162800" cy="914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Standardize the project request intake process</a:t>
            </a:r>
          </a:p>
        </p:txBody>
      </p:sp>
    </p:spTree>
    <p:extLst>
      <p:ext uri="{BB962C8B-B14F-4D97-AF65-F5344CB8AC3E}">
        <p14:creationId xmlns:p14="http://schemas.microsoft.com/office/powerpoint/2010/main" val="2533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4FE064-2F3A-4B7B-8C5B-2DE5A7CB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8" y="1219200"/>
            <a:ext cx="7182793" cy="50188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Goal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E4737-F265-46AE-8F41-83EB84671029}"/>
              </a:ext>
            </a:extLst>
          </p:cNvPr>
          <p:cNvSpPr/>
          <p:nvPr/>
        </p:nvSpPr>
        <p:spPr>
          <a:xfrm>
            <a:off x="-6724" y="990600"/>
            <a:ext cx="9150724" cy="13716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82" y="1295400"/>
            <a:ext cx="7162800" cy="914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Collect salient information for prioritization &amp; triage</a:t>
            </a:r>
          </a:p>
        </p:txBody>
      </p:sp>
    </p:spTree>
    <p:extLst>
      <p:ext uri="{BB962C8B-B14F-4D97-AF65-F5344CB8AC3E}">
        <p14:creationId xmlns:p14="http://schemas.microsoft.com/office/powerpoint/2010/main" val="347939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3EC38E-2C6B-45C7-BD10-FEF5A1BE2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28899"/>
            <a:ext cx="7391400" cy="54195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Goal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E4737-F265-46AE-8F41-83EB84671029}"/>
              </a:ext>
            </a:extLst>
          </p:cNvPr>
          <p:cNvSpPr/>
          <p:nvPr/>
        </p:nvSpPr>
        <p:spPr>
          <a:xfrm>
            <a:off x="-6724" y="1295400"/>
            <a:ext cx="9150724" cy="14478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38" y="1725172"/>
            <a:ext cx="8458200" cy="9144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Document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status for leadership</a:t>
            </a:r>
          </a:p>
        </p:txBody>
      </p:sp>
    </p:spTree>
    <p:extLst>
      <p:ext uri="{BB962C8B-B14F-4D97-AF65-F5344CB8AC3E}">
        <p14:creationId xmlns:p14="http://schemas.microsoft.com/office/powerpoint/2010/main" val="27062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Goal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E4737-F265-46AE-8F41-83EB84671029}"/>
              </a:ext>
            </a:extLst>
          </p:cNvPr>
          <p:cNvSpPr/>
          <p:nvPr/>
        </p:nvSpPr>
        <p:spPr>
          <a:xfrm>
            <a:off x="-6724" y="990600"/>
            <a:ext cx="9150724" cy="1219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69" y="1143000"/>
            <a:ext cx="7585262" cy="9144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Access work distribution summary at a glance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F6643-5DA2-4F08-99A3-14ED0D95E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717218" cy="38428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B9727F-635A-4BEA-A642-564B278E4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75262"/>
            <a:ext cx="4537262" cy="40331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63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857DBD-1B45-4F4F-8260-50B80DCC8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4987583" cy="48314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6074D-5ED9-47E1-9FD4-0D7A5043F308}"/>
              </a:ext>
            </a:extLst>
          </p:cNvPr>
          <p:cNvSpPr/>
          <p:nvPr/>
        </p:nvSpPr>
        <p:spPr>
          <a:xfrm>
            <a:off x="-8901" y="990600"/>
            <a:ext cx="9150724" cy="1219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C8551-29A9-4795-AFA2-C89F38236D96}"/>
              </a:ext>
            </a:extLst>
          </p:cNvPr>
          <p:cNvSpPr txBox="1">
            <a:spLocks/>
          </p:cNvSpPr>
          <p:nvPr/>
        </p:nvSpPr>
        <p:spPr>
          <a:xfrm>
            <a:off x="219699" y="12954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Integrates InfoPath with SharePoint</a:t>
            </a:r>
          </a:p>
        </p:txBody>
      </p:sp>
    </p:spTree>
    <p:extLst>
      <p:ext uri="{BB962C8B-B14F-4D97-AF65-F5344CB8AC3E}">
        <p14:creationId xmlns:p14="http://schemas.microsoft.com/office/powerpoint/2010/main" val="26793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AC232-350E-49B6-AF47-23C6CEF627EB}"/>
              </a:ext>
            </a:extLst>
          </p:cNvPr>
          <p:cNvSpPr/>
          <p:nvPr/>
        </p:nvSpPr>
        <p:spPr>
          <a:xfrm>
            <a:off x="0" y="990600"/>
            <a:ext cx="9150724" cy="1219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A7FF9C-4897-421D-BD58-0656AEDF324F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3 views: Customer, Manager, Project Lead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A287E-0D43-469B-AEB9-E4F5EE8CD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5" y="2286000"/>
            <a:ext cx="4724400" cy="42374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B3431-E838-4864-8E09-49BC91BBF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05" y="2655931"/>
            <a:ext cx="5029200" cy="37640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D4F021-1FDA-47AA-9BE9-230D2D123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37" y="3055846"/>
            <a:ext cx="4821363" cy="29450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5E9356-3B9A-4788-B37D-4704ABC3D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" y="1935654"/>
            <a:ext cx="5248899" cy="3850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3C29B2-262A-49B3-915E-A0BD3BDF2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52" y="2327309"/>
            <a:ext cx="5248899" cy="38543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NWIC Intake Form: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5B6C6-EEFB-4B0A-AF0A-A2CF0A31AB68}"/>
              </a:ext>
            </a:extLst>
          </p:cNvPr>
          <p:cNvSpPr/>
          <p:nvPr/>
        </p:nvSpPr>
        <p:spPr>
          <a:xfrm>
            <a:off x="-8901" y="990600"/>
            <a:ext cx="9150724" cy="1219200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2F2824-3B89-41CE-B333-CC0882584E91}"/>
              </a:ext>
            </a:extLst>
          </p:cNvPr>
          <p:cNvSpPr txBox="1">
            <a:spLocks/>
          </p:cNvSpPr>
          <p:nvPr/>
        </p:nvSpPr>
        <p:spPr>
          <a:xfrm>
            <a:off x="219699" y="12954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100" b="1" dirty="0">
                <a:solidFill>
                  <a:schemeClr val="bg1"/>
                </a:solidFill>
                <a:latin typeface="Arial Black" panose="020B0A04020102020204" pitchFamily="34" charset="0"/>
              </a:rPr>
              <a:t>Automated Email Updates</a:t>
            </a:r>
          </a:p>
        </p:txBody>
      </p:sp>
    </p:spTree>
    <p:extLst>
      <p:ext uri="{BB962C8B-B14F-4D97-AF65-F5344CB8AC3E}">
        <p14:creationId xmlns:p14="http://schemas.microsoft.com/office/powerpoint/2010/main" val="122305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Garamond</vt:lpstr>
      <vt:lpstr>Georgia</vt:lpstr>
      <vt:lpstr>Office Theme</vt:lpstr>
      <vt:lpstr>NWIC Work Request Form</vt:lpstr>
      <vt:lpstr>PowerPoint Presentation</vt:lpstr>
      <vt:lpstr>NWIC Intake Form: Goal 1</vt:lpstr>
      <vt:lpstr>NWIC Intake Form: Goal 2</vt:lpstr>
      <vt:lpstr>NWIC Intake Form: Goal 3</vt:lpstr>
      <vt:lpstr>NWIC Intake Form: Goal 4</vt:lpstr>
      <vt:lpstr>NWIC Intake Form: Features</vt:lpstr>
      <vt:lpstr>NWIC Intake Form: Features</vt:lpstr>
      <vt:lpstr>NWIC Intake Form: Features</vt:lpstr>
      <vt:lpstr>NWIC Intake Form: Features</vt:lpstr>
      <vt:lpstr>NWIC Intake Form: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2016-04-05T10:45:32Z</dcterms:created>
  <dcterms:modified xsi:type="dcterms:W3CDTF">2020-05-26T17:44:48Z</dcterms:modified>
</cp:coreProperties>
</file>