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3E5F-80D8-4812-BA09-9F35FA0B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58D75-7245-4D0F-8B18-350B3AE10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8BE3-CFA4-446C-94B6-EDEA3625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1ADB-8812-480A-A514-6F01673F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F38B-6102-4B01-86B8-70B38D6B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B19-FF71-42AB-A7B2-A90680A5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9AD13-024A-4357-AD5F-D9FFCA2E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2AB9-302F-4555-8A77-EB21B610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7FF5-5876-4606-A44A-FEDC5E83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53B3-A7A6-447D-ADB8-16F764F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0A8FD-5005-46FB-B119-4A6B035B5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DC42-645E-4061-8B1B-5C4DDEEA1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0D1E-D57C-422C-B343-B5BE84E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2194-A23E-465C-88CE-6264473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D858-7F6E-435E-99B2-19A25391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9A98-B593-442F-B18A-34DE41B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DE1B-3E6C-4D1E-B4A2-373A3DE4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82A4-547A-42C3-BE73-162C770F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FDFE-3F6A-448E-8533-E784644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B509-81AA-40CE-9EDC-DE7E571B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4AEC-925E-497A-80E1-A0683986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EBFA1-4641-4734-9F68-5D02BA6D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DD6A-B001-4BB1-BE80-4E6B94E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8819-DE84-4BB2-A4A8-1B5E1D8E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1DC9-1866-4215-B39C-74405936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CBF8-E3B8-4C58-A54D-181D4411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F019-6806-4630-8D52-3A7F625C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11259-4909-4F37-88C1-7A880478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C2E9-9893-42D6-9347-618F5A0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C0DA-0138-4972-B64A-9832BE05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355D-7377-4ED1-8D13-FA5EE5F3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05E-7262-4B2B-9144-3953E0FA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A699-DFE2-4453-8574-3CF29BD3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2EED-A8AE-4E35-AF8F-0FB56DD1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D6935-0C3E-46EF-A738-7C901392D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82131-F0E3-4FE4-817B-7398749D1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E9B55-AD75-4F0B-86DB-69B0F7C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CE327-D817-4096-8824-81D07336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38A03-5573-4B87-89F3-001AAD98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2D4D-10CB-4F6B-977B-F8E14E1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1704E-A0E2-4D0E-900F-CB7E8A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48895-0FE4-4235-92ED-0E4D9CD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316C-025E-4DA8-9194-BD894028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E3D-2900-4B2F-865E-597FB103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D0DD5-4165-4073-B773-7149A6FD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463E6-3346-4E66-8F14-84516CD3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4E9-2B49-4027-B2F8-EFA2A677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AF61-B2E1-4D71-8ABA-F7226E37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15C1-28E5-4FEB-829C-06D9C726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BC7D-F50A-49AA-9EFE-298D5415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3B66-6DCF-4CB2-9E48-3AD570D6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2E80-0998-439D-A5BB-85662E1F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9CE-6B8E-4663-A0FE-2C5D6EB1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A3E7A-F9E4-46AE-AEFE-3806330D5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9DE19-3750-45E6-A631-4B0D12A7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A1-D6AB-473F-ABC3-6429FFB8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776DA-9F6B-40C9-B7EE-0D5C451B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FB914-A5B2-4186-AEF9-FD53F89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2920E-7135-450B-BE27-4D7A295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EC89-8C4D-47AC-B0BB-A6B2369C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CD79-F24F-4157-BFE3-3AA112E5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8696-F67F-4CBC-A225-B95AB6219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B819-C4CA-4A35-91C8-CC10F90B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749F-FDAC-4914-B3F7-44C8B973A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82C-4C88-485D-ADD6-858871B7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.gov/playbook/downloads/vaci-project-toolkit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F2762-485F-4704-9CFE-91CB34A2497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https://www.va.gov/playbook/downloads/vaci-project-toolkit.pdf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JBarnes</dc:creator>
  <cp:lastModifiedBy>JBarnes</cp:lastModifiedBy>
  <cp:revision>1</cp:revision>
  <dcterms:created xsi:type="dcterms:W3CDTF">2020-01-19T20:03:03Z</dcterms:created>
  <dcterms:modified xsi:type="dcterms:W3CDTF">2020-01-19T20:03:35Z</dcterms:modified>
</cp:coreProperties>
</file>