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32" r:id="rId3"/>
    <p:sldId id="319" r:id="rId4"/>
    <p:sldId id="329" r:id="rId5"/>
    <p:sldId id="318" r:id="rId6"/>
    <p:sldId id="322" r:id="rId7"/>
    <p:sldId id="328" r:id="rId8"/>
    <p:sldId id="310" r:id="rId9"/>
    <p:sldId id="324" r:id="rId10"/>
    <p:sldId id="326" r:id="rId11"/>
    <p:sldId id="327" r:id="rId12"/>
    <p:sldId id="330" r:id="rId13"/>
    <p:sldId id="33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FCF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9" autoAdjust="0"/>
    <p:restoredTop sz="94660"/>
  </p:normalViewPr>
  <p:slideViewPr>
    <p:cSldViewPr snapToGrid="0">
      <p:cViewPr varScale="1">
        <p:scale>
          <a:sx n="90" d="100"/>
          <a:sy n="90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9CB5-AC36-436E-8739-7772C3DCF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B998C-5875-4DE5-969C-743FC3CB0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0164-0145-467B-AE61-644EBD7E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E748-1971-46B7-8DFC-5CF4B2BD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373D-27F6-48E3-BE21-A0B88FF9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E72F-7BFC-4390-9843-EE5E01B9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46964-CB54-4849-901F-EE77FEBE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1FB8-57FB-4301-A5E0-C8E4D673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CE2B-5E6E-49F4-B93B-E8247EFE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DFA3-442D-4399-B760-B6777EF7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10EC0-56B0-4CC2-BEAA-B175C21C0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70B49-C0EA-4823-B6EF-186214CF6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7584-FA8C-4FBE-98C6-D268E5F5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004C-6E8F-4C94-AD65-5C8158C5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1AC1-5063-4C4A-9F12-5247D2C6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8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92A2-DE98-4A6D-BB34-5D4127E6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4125-D72C-4954-B010-F6723A1C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CCD95-80F3-4BA6-9365-B5B3F434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2272-3E42-4BEF-B7CD-1066CF75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8244-7AD9-47D0-A30A-24608200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7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545-A5AC-493A-8B03-FDEA10D5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79E0F-BD64-480F-8D98-4F4E1129C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A87B-73E1-4622-BE6F-17C93B31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BC544-2DD8-4523-B98D-53369826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ED62-ADB8-4921-8C79-92AE7131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8FD-FFD7-490A-99A7-296F9D23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8094-746E-42B5-8C6C-3E7852724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C3629-DFAA-496C-A4B2-53BBFA8AB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3785E-047A-46B8-B97A-28A2BA5F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0CF2F-141A-442D-A792-2CE5CA59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D34A7-2D81-4BC8-8D36-CFEA2674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4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F29A-41CC-41FF-A611-739ACC73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30613-8865-4880-8ACC-1A6E5F5D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82156-FE3A-4987-9725-FF7FD8B3E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5BF29-CB54-4E37-B7F4-94EEA4750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6A32C-C31D-458B-9B55-2E8B4E84A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A5447-E28F-4B9E-A417-42B2858A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B92F4-389F-4946-BB99-0678983F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E4A01-497E-4F83-B163-E0C5ECF8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4E35-86E4-4134-B6F6-2EE75234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DD698-3E0C-4D41-B456-B2442BF9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311E2-2F15-4B5A-9698-4DC33089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0E5E6-7B76-4971-BB30-BC23696F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575D3-E6DF-42F7-8D90-821862EA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B37E4-4C5A-406E-81FD-AA52BAC7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CDF82-BC99-4670-9E46-7D1F31D8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6D12-9F88-469E-8768-9E278B30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6A6C-6ED2-4E6D-967D-0ED392E3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81C03-6C9A-416F-A171-0ADAE45D9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B7814-AF4A-4DA0-AC1F-34D3AA9A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DE132-5E60-486C-81FF-20DB2AED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53058-F8D0-4DE5-AFBF-A65231A0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5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E1EB-07E3-4C0D-A94F-BF72705E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1FB94-5329-4B9B-9CB1-63E45B5D6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146FB-59BC-4099-8DA0-C6DFD5F84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D2C4-4764-423B-BB0E-C1F5FD3B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D715-61E3-4EEB-B14E-00FF0783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779BC-A692-4900-B951-81824959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0DD9C-2E40-4333-9513-D4FAA574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6AB26-5D65-48CD-9E7A-66428F54B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8283-A612-411C-AE2F-22C345676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0053-9691-458C-90B3-47EB6757D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2B25-5E86-4E68-B4DD-3FD4F3388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7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name@vha.gov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name@vha.gov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name@vha.gov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name@vha.gov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name@vha.gov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name@vha.go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name@vha.go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name@vha.go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name@vha.go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name@vha.gov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name@vha.go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name@vha.gov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name@vha.gov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3F476-63D7-4524-8D73-0CCC6A2D5745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61375-C5BA-4D24-8DC2-2071826FBDA8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Experience Process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95AF4F-F841-4640-BC55-FD1CAD4F9ED6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3899315" cy="37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UX Process Overview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05F939-766D-40E3-BB6C-46EC600D7750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8900A0C9-FE1C-4412-B633-F73AD1E3595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5451A7-CE85-44E7-8906-7480A882E960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A8D4DE-D416-4971-9701-C3F2EBE8C863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3E9E0E21-6D41-4EA4-9FB4-0F898E425A58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94755C-967F-4018-953A-710AC9919E0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92D13B-5ECC-4035-92FF-011B2CA5FA21}"/>
              </a:ext>
            </a:extLst>
          </p:cNvPr>
          <p:cNvGrpSpPr/>
          <p:nvPr/>
        </p:nvGrpSpPr>
        <p:grpSpPr>
          <a:xfrm>
            <a:off x="9842907" y="4131528"/>
            <a:ext cx="280014" cy="307777"/>
            <a:chOff x="7758774" y="3314682"/>
            <a:chExt cx="280014" cy="307777"/>
          </a:xfrm>
        </p:grpSpPr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786D06B0-F3E8-4854-875F-5205176DDE47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74DC67-26F7-4EEB-B54B-D73E57CF5B1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3C2CD-CCFB-4E8D-B3AD-322A872C91C6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FD0A76C-E333-4C5F-A32C-6A76197C0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3A91F7-27BF-4CAB-AD24-6E278A942265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Share, shared, sharing, social share icon">
            <a:extLst>
              <a:ext uri="{FF2B5EF4-FFF2-40B4-BE49-F238E27FC236}">
                <a16:creationId xmlns:a16="http://schemas.microsoft.com/office/drawing/2014/main" id="{D7671823-3BC0-4A83-9CDF-7392F63DB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5" y="1461542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1EA903C-BB25-4753-B613-EC3BDEB03F80}"/>
              </a:ext>
            </a:extLst>
          </p:cNvPr>
          <p:cNvGrpSpPr/>
          <p:nvPr/>
        </p:nvGrpSpPr>
        <p:grpSpPr>
          <a:xfrm>
            <a:off x="202614" y="1380305"/>
            <a:ext cx="2560320" cy="418384"/>
            <a:chOff x="202614" y="3853988"/>
            <a:chExt cx="2560320" cy="1899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44DE1-D2AC-4B68-91CF-84B071385D2C}"/>
                </a:ext>
              </a:extLst>
            </p:cNvPr>
            <p:cNvSpPr/>
            <p:nvPr/>
          </p:nvSpPr>
          <p:spPr>
            <a:xfrm rot="5400000" flipV="1">
              <a:off x="1391334" y="2665268"/>
              <a:ext cx="182880" cy="2560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182DB9-7D96-432A-8ECA-55BEE154C18F}"/>
                </a:ext>
              </a:extLst>
            </p:cNvPr>
            <p:cNvSpPr/>
            <p:nvPr/>
          </p:nvSpPr>
          <p:spPr>
            <a:xfrm rot="5400000" flipV="1">
              <a:off x="147585" y="3929663"/>
              <a:ext cx="18288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57515D0-68D8-49E9-B6A6-14B755DB0549}"/>
              </a:ext>
            </a:extLst>
          </p:cNvPr>
          <p:cNvSpPr txBox="1"/>
          <p:nvPr/>
        </p:nvSpPr>
        <p:spPr>
          <a:xfrm>
            <a:off x="218392" y="1433909"/>
            <a:ext cx="21604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Overview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Plan</a:t>
            </a:r>
          </a:p>
          <a:p>
            <a:endParaRPr lang="en-US" sz="1400" dirty="0"/>
          </a:p>
          <a:p>
            <a:r>
              <a:rPr lang="en-US" sz="1400" dirty="0"/>
              <a:t>Understand</a:t>
            </a:r>
          </a:p>
          <a:p>
            <a:endParaRPr lang="en-US" sz="1400" dirty="0"/>
          </a:p>
          <a:p>
            <a:r>
              <a:rPr lang="en-US" sz="1400" dirty="0">
                <a:solidFill>
                  <a:prstClr val="black"/>
                </a:solidFill>
              </a:rPr>
              <a:t>Specify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Produce</a:t>
            </a:r>
          </a:p>
          <a:p>
            <a:endParaRPr lang="en-US" sz="1400" dirty="0"/>
          </a:p>
          <a:p>
            <a:r>
              <a:rPr lang="en-US" sz="1400" dirty="0"/>
              <a:t>Evaluate</a:t>
            </a:r>
          </a:p>
          <a:p>
            <a:endParaRPr lang="en-US" sz="1400" dirty="0"/>
          </a:p>
          <a:p>
            <a:r>
              <a:rPr lang="en-US" sz="1400" dirty="0"/>
              <a:t>Measure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9AC8D-061C-49E0-9AF8-6EEF3DC51BC5}"/>
              </a:ext>
            </a:extLst>
          </p:cNvPr>
          <p:cNvSpPr txBox="1"/>
          <p:nvPr/>
        </p:nvSpPr>
        <p:spPr>
          <a:xfrm>
            <a:off x="2239851" y="1319964"/>
            <a:ext cx="44595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</a:t>
            </a:r>
          </a:p>
          <a:p>
            <a:r>
              <a:rPr lang="en-US" sz="2800" dirty="0"/>
              <a:t>+ 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endParaRPr lang="en-US" sz="2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8A0E49-A4B0-4EBD-A95C-DA3C2A6C2F67}"/>
              </a:ext>
            </a:extLst>
          </p:cNvPr>
          <p:cNvCxnSpPr/>
          <p:nvPr/>
        </p:nvCxnSpPr>
        <p:spPr>
          <a:xfrm>
            <a:off x="202614" y="2663451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303A65-AF38-47B9-8BC3-93232993B6C6}"/>
              </a:ext>
            </a:extLst>
          </p:cNvPr>
          <p:cNvCxnSpPr/>
          <p:nvPr/>
        </p:nvCxnSpPr>
        <p:spPr>
          <a:xfrm>
            <a:off x="202614" y="3946597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CF23B2-24C1-496A-9F35-B7E78BFFE273}"/>
              </a:ext>
            </a:extLst>
          </p:cNvPr>
          <p:cNvCxnSpPr/>
          <p:nvPr/>
        </p:nvCxnSpPr>
        <p:spPr>
          <a:xfrm>
            <a:off x="202614" y="1798689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D3A66B-AD1E-48B0-B85A-D78595D99AE3}"/>
              </a:ext>
            </a:extLst>
          </p:cNvPr>
          <p:cNvCxnSpPr/>
          <p:nvPr/>
        </p:nvCxnSpPr>
        <p:spPr>
          <a:xfrm>
            <a:off x="202614" y="2248782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43AF43-43C5-4B91-A201-376F91E32554}"/>
              </a:ext>
            </a:extLst>
          </p:cNvPr>
          <p:cNvCxnSpPr/>
          <p:nvPr/>
        </p:nvCxnSpPr>
        <p:spPr>
          <a:xfrm>
            <a:off x="202614" y="3505730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30B130-16DD-4EFB-B54E-42C37A6D8C09}"/>
              </a:ext>
            </a:extLst>
          </p:cNvPr>
          <p:cNvCxnSpPr/>
          <p:nvPr/>
        </p:nvCxnSpPr>
        <p:spPr>
          <a:xfrm>
            <a:off x="202614" y="3081835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78F7616-66C3-4D60-A673-71A01BD0FC79}"/>
              </a:ext>
            </a:extLst>
          </p:cNvPr>
          <p:cNvSpPr/>
          <p:nvPr/>
        </p:nvSpPr>
        <p:spPr>
          <a:xfrm>
            <a:off x="3585954" y="1068234"/>
            <a:ext cx="1896155" cy="533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3ACF5E-6820-4432-97ED-93089A50D5AA}"/>
              </a:ext>
            </a:extLst>
          </p:cNvPr>
          <p:cNvSpPr/>
          <p:nvPr/>
        </p:nvSpPr>
        <p:spPr>
          <a:xfrm>
            <a:off x="-5365" y="8692641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8D06CE87-ABE9-459F-923A-E4E0FFDA3F6D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E10BDECD-91E0-4B12-A1EE-276C38BCFE00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-Shape 38">
            <a:extLst>
              <a:ext uri="{FF2B5EF4-FFF2-40B4-BE49-F238E27FC236}">
                <a16:creationId xmlns:a16="http://schemas.microsoft.com/office/drawing/2014/main" id="{D7FCAA5A-714C-44FE-BA81-5818EE615E97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-Shape 39">
            <a:extLst>
              <a:ext uri="{FF2B5EF4-FFF2-40B4-BE49-F238E27FC236}">
                <a16:creationId xmlns:a16="http://schemas.microsoft.com/office/drawing/2014/main" id="{0F83E645-C29D-4963-8FDA-C321245FB6DD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C1DDE1-9952-45DB-AEC0-C91E42D4101D}"/>
              </a:ext>
            </a:extLst>
          </p:cNvPr>
          <p:cNvSpPr/>
          <p:nvPr/>
        </p:nvSpPr>
        <p:spPr>
          <a:xfrm>
            <a:off x="3514287" y="5327262"/>
            <a:ext cx="5511440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224264-BCBD-44F9-9582-926AAF86D2EC}"/>
              </a:ext>
            </a:extLst>
          </p:cNvPr>
          <p:cNvSpPr/>
          <p:nvPr/>
        </p:nvSpPr>
        <p:spPr>
          <a:xfrm>
            <a:off x="3744793" y="5471901"/>
            <a:ext cx="24883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Plan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EC8C0A-A589-4944-9823-C1B98506EF60}"/>
              </a:ext>
            </a:extLst>
          </p:cNvPr>
          <p:cNvGrpSpPr/>
          <p:nvPr/>
        </p:nvGrpSpPr>
        <p:grpSpPr>
          <a:xfrm>
            <a:off x="3777040" y="5883776"/>
            <a:ext cx="4286199" cy="519241"/>
            <a:chOff x="1851102" y="4125951"/>
            <a:chExt cx="5252225" cy="9144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61C7789-A860-421F-9F64-7381ABBBD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318A9C2-7617-4AAD-AB9F-992B5A63A34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FB82F0-FBE1-4DC9-A5E6-E0751077CAF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0986186-89DB-46DA-A8D5-B6027D2D4EF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7A0E49B-0A92-4A22-8887-FAC73BB6F1BB}"/>
              </a:ext>
            </a:extLst>
          </p:cNvPr>
          <p:cNvSpPr/>
          <p:nvPr/>
        </p:nvSpPr>
        <p:spPr>
          <a:xfrm>
            <a:off x="10217724" y="1287572"/>
            <a:ext cx="1854669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Introduction and overview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Process graphic:</a:t>
            </a:r>
          </a:p>
          <a:p>
            <a:r>
              <a:rPr lang="en-US" sz="1050" dirty="0">
                <a:latin typeface="Arial" panose="020B0604020202020204" pitchFamily="34" charset="0"/>
              </a:rPr>
              <a:t>Click a phase to scroll down to summary for each Phase.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Phase Summary:</a:t>
            </a:r>
          </a:p>
          <a:p>
            <a:r>
              <a:rPr lang="en-US" sz="1050" dirty="0">
                <a:latin typeface="Arial" panose="020B0604020202020204" pitchFamily="34" charset="0"/>
              </a:rPr>
              <a:t>Short summary; clicking links to the Phase detail page.</a:t>
            </a: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67D38F-FE43-4A90-8A75-0DD5DE02F12B}"/>
              </a:ext>
            </a:extLst>
          </p:cNvPr>
          <p:cNvGrpSpPr/>
          <p:nvPr/>
        </p:nvGrpSpPr>
        <p:grpSpPr>
          <a:xfrm>
            <a:off x="3328688" y="1468223"/>
            <a:ext cx="5697039" cy="1244032"/>
            <a:chOff x="1851102" y="4125951"/>
            <a:chExt cx="5252225" cy="91440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49AB01-39A4-4BFD-A09A-E5769365A9A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2688AE1-1BA3-4784-A99C-B28F2A8DB92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5CCB81C-C237-480F-AD3C-28766DF02A2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895B6D5-AF60-4D6A-8312-52495DCF3B5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3F3D8DA-73DB-4043-9EAF-1FE15E5411C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26EFBE-F8CB-45F1-9B44-C7C5799396B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E1DDE1-37CC-4937-B33E-0EA41830D3A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075BC4F9-21A6-4CE3-9E43-06A6029A0AF8}"/>
              </a:ext>
            </a:extLst>
          </p:cNvPr>
          <p:cNvSpPr/>
          <p:nvPr/>
        </p:nvSpPr>
        <p:spPr>
          <a:xfrm>
            <a:off x="3514287" y="6829054"/>
            <a:ext cx="5511440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94E93E1-7A2B-4223-A178-539BF87A4E58}"/>
              </a:ext>
            </a:extLst>
          </p:cNvPr>
          <p:cNvSpPr/>
          <p:nvPr/>
        </p:nvSpPr>
        <p:spPr>
          <a:xfrm>
            <a:off x="3744793" y="6973693"/>
            <a:ext cx="24883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Understand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232AC58-8A96-49EE-AD2E-F4D1A2920D72}"/>
              </a:ext>
            </a:extLst>
          </p:cNvPr>
          <p:cNvGrpSpPr/>
          <p:nvPr/>
        </p:nvGrpSpPr>
        <p:grpSpPr>
          <a:xfrm>
            <a:off x="3777040" y="7385568"/>
            <a:ext cx="4286199" cy="519241"/>
            <a:chOff x="1851102" y="4125951"/>
            <a:chExt cx="5252225" cy="9144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A150B8A-31DC-4BF4-9A53-3151F8824CA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84FDD24-65FA-4E39-8264-1EB83FD1789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F2CBF6B-7BEC-43C5-93E2-2306EA5C1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DE29231-EC0E-4621-8BA5-031A92A9E0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C3DCF3C-759D-4CC5-BBFF-427A35C26B07}"/>
              </a:ext>
            </a:extLst>
          </p:cNvPr>
          <p:cNvGrpSpPr/>
          <p:nvPr/>
        </p:nvGrpSpPr>
        <p:grpSpPr>
          <a:xfrm>
            <a:off x="2878332" y="1355675"/>
            <a:ext cx="280014" cy="307777"/>
            <a:chOff x="7758774" y="3314682"/>
            <a:chExt cx="280014" cy="307777"/>
          </a:xfrm>
        </p:grpSpPr>
        <p:sp>
          <p:nvSpPr>
            <p:cNvPr id="77" name="Teardrop 76">
              <a:extLst>
                <a:ext uri="{FF2B5EF4-FFF2-40B4-BE49-F238E27FC236}">
                  <a16:creationId xmlns:a16="http://schemas.microsoft.com/office/drawing/2014/main" id="{31F15627-A3C9-4A98-B163-1FA7D6FBD5E1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F023633-A042-4F78-B554-BA762D93F3D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2B9FBDA-0462-43C4-B480-5603BB29E835}"/>
              </a:ext>
            </a:extLst>
          </p:cNvPr>
          <p:cNvGrpSpPr/>
          <p:nvPr/>
        </p:nvGrpSpPr>
        <p:grpSpPr>
          <a:xfrm>
            <a:off x="2879124" y="3943467"/>
            <a:ext cx="280014" cy="307777"/>
            <a:chOff x="7758774" y="3314682"/>
            <a:chExt cx="280014" cy="307777"/>
          </a:xfrm>
        </p:grpSpPr>
        <p:sp>
          <p:nvSpPr>
            <p:cNvPr id="80" name="Teardrop 79">
              <a:extLst>
                <a:ext uri="{FF2B5EF4-FFF2-40B4-BE49-F238E27FC236}">
                  <a16:creationId xmlns:a16="http://schemas.microsoft.com/office/drawing/2014/main" id="{A9174815-CBFA-4703-804B-A135DA7B783E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3847B4C-C901-4BA6-B532-B728A025263B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C243D0A-73C4-4A59-B95F-6DFDA8573204}"/>
              </a:ext>
            </a:extLst>
          </p:cNvPr>
          <p:cNvGrpSpPr/>
          <p:nvPr/>
        </p:nvGrpSpPr>
        <p:grpSpPr>
          <a:xfrm>
            <a:off x="2856292" y="5778330"/>
            <a:ext cx="280014" cy="307777"/>
            <a:chOff x="7758774" y="3314682"/>
            <a:chExt cx="280014" cy="307777"/>
          </a:xfrm>
        </p:grpSpPr>
        <p:sp>
          <p:nvSpPr>
            <p:cNvPr id="83" name="Teardrop 82">
              <a:extLst>
                <a:ext uri="{FF2B5EF4-FFF2-40B4-BE49-F238E27FC236}">
                  <a16:creationId xmlns:a16="http://schemas.microsoft.com/office/drawing/2014/main" id="{37FF8C95-C290-4CDC-8EFB-7897F36ABC49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9171CC0-6A96-4452-A4A0-0FAC50F6DBDF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4301502-36CC-4673-95E9-92F8EBC8796E}"/>
              </a:ext>
            </a:extLst>
          </p:cNvPr>
          <p:cNvSpPr txBox="1"/>
          <p:nvPr/>
        </p:nvSpPr>
        <p:spPr>
          <a:xfrm>
            <a:off x="7833532" y="8431183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86" name="Picture 6" descr="Like - Free gestures icons">
            <a:extLst>
              <a:ext uri="{FF2B5EF4-FFF2-40B4-BE49-F238E27FC236}">
                <a16:creationId xmlns:a16="http://schemas.microsoft.com/office/drawing/2014/main" id="{144F7BAF-A8CA-45A9-BAB6-DA91919F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791" y="8303010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" descr="Dislike icon">
            <a:extLst>
              <a:ext uri="{FF2B5EF4-FFF2-40B4-BE49-F238E27FC236}">
                <a16:creationId xmlns:a16="http://schemas.microsoft.com/office/drawing/2014/main" id="{73E51509-34FF-4562-BF8E-62B318D07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133" y="8303011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54EDB31-45B4-4184-86E4-A1A6DF452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512" y="2610307"/>
            <a:ext cx="6058125" cy="257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40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2A07099E-77EE-1746-8AE1-C52F52AD58C3}"/>
              </a:ext>
            </a:extLst>
          </p:cNvPr>
          <p:cNvSpPr/>
          <p:nvPr/>
        </p:nvSpPr>
        <p:spPr>
          <a:xfrm>
            <a:off x="599" y="6823985"/>
            <a:ext cx="12187512" cy="131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A9BE3-F7A3-4289-AFE3-5B212E80AB9F}"/>
              </a:ext>
            </a:extLst>
          </p:cNvPr>
          <p:cNvSpPr/>
          <p:nvPr/>
        </p:nvSpPr>
        <p:spPr>
          <a:xfrm>
            <a:off x="487017" y="2167094"/>
            <a:ext cx="6457091" cy="496561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9C5CA3-4D06-4C10-AB52-82F9D07D7AAF}"/>
              </a:ext>
            </a:extLst>
          </p:cNvPr>
          <p:cNvSpPr txBox="1"/>
          <p:nvPr/>
        </p:nvSpPr>
        <p:spPr>
          <a:xfrm>
            <a:off x="5778280" y="7320454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1028" name="Picture 4" descr="Share, shared, sharing, social share icon">
            <a:extLst>
              <a:ext uri="{FF2B5EF4-FFF2-40B4-BE49-F238E27FC236}">
                <a16:creationId xmlns:a16="http://schemas.microsoft.com/office/drawing/2014/main" id="{3DB2E737-2112-4C47-B53C-6C677B1D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30" y="1875208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ke - Free gestures icons">
            <a:extLst>
              <a:ext uri="{FF2B5EF4-FFF2-40B4-BE49-F238E27FC236}">
                <a16:creationId xmlns:a16="http://schemas.microsoft.com/office/drawing/2014/main" id="{6B8C66A1-6C94-4377-9941-38685686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39" y="7192281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like icon">
            <a:extLst>
              <a:ext uri="{FF2B5EF4-FFF2-40B4-BE49-F238E27FC236}">
                <a16:creationId xmlns:a16="http://schemas.microsoft.com/office/drawing/2014/main" id="{6E92AA34-18E9-4269-8556-075C0FC2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81" y="7192282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6DCFF1-3C4C-4651-B19C-5E301EF61044}"/>
              </a:ext>
            </a:extLst>
          </p:cNvPr>
          <p:cNvSpPr/>
          <p:nvPr/>
        </p:nvSpPr>
        <p:spPr>
          <a:xfrm>
            <a:off x="10925032" y="42303"/>
            <a:ext cx="807473" cy="355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1521B2D-C15B-1E48-AB89-A43A6C58C16B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07355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Method Detail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4107A8-8402-244C-9829-4D641641C396}"/>
              </a:ext>
            </a:extLst>
          </p:cNvPr>
          <p:cNvSpPr/>
          <p:nvPr/>
        </p:nvSpPr>
        <p:spPr>
          <a:xfrm>
            <a:off x="10217724" y="1287572"/>
            <a:ext cx="18546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Method card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Related content:</a:t>
            </a:r>
          </a:p>
          <a:p>
            <a:r>
              <a:rPr lang="en-US" sz="1050" dirty="0">
                <a:latin typeface="Arial" panose="020B0604020202020204" pitchFamily="34" charset="0"/>
              </a:rPr>
              <a:t>Methods</a:t>
            </a:r>
          </a:p>
          <a:p>
            <a:r>
              <a:rPr lang="en-US" sz="1050" dirty="0">
                <a:latin typeface="Arial" panose="020B0604020202020204" pitchFamily="34" charset="0"/>
              </a:rPr>
              <a:t>Videos</a:t>
            </a:r>
          </a:p>
          <a:p>
            <a:r>
              <a:rPr lang="en-US" sz="1050" dirty="0">
                <a:latin typeface="Arial" panose="020B0604020202020204" pitchFamily="34" charset="0"/>
              </a:rPr>
              <a:t>Sample Artifacts</a:t>
            </a:r>
          </a:p>
          <a:p>
            <a:r>
              <a:rPr lang="en-US" sz="1050" dirty="0">
                <a:latin typeface="Arial" panose="020B0604020202020204" pitchFamily="34" charset="0"/>
              </a:rPr>
              <a:t>Checklists</a:t>
            </a:r>
          </a:p>
          <a:p>
            <a:r>
              <a:rPr lang="en-US" sz="1050" dirty="0">
                <a:latin typeface="Arial" panose="020B0604020202020204" pitchFamily="34" charset="0"/>
              </a:rPr>
              <a:t>Playbooks</a:t>
            </a:r>
          </a:p>
          <a:p>
            <a:r>
              <a:rPr lang="en-US" sz="1050" dirty="0">
                <a:latin typeface="Arial" panose="020B0604020202020204" pitchFamily="34" charset="0"/>
              </a:rPr>
              <a:t>Training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C9CB377-A7D3-D048-939F-1020CFBFF835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82FB3351-1E3F-0E47-B720-FA9C58F54C75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FEB86A4-8B72-DD4F-A48E-F5E40116051F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0C4CEA-E76F-1648-9CA7-9F2B9FD2B7FB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D9AD67-F28D-514D-9F24-A8144F3F64E9}"/>
              </a:ext>
            </a:extLst>
          </p:cNvPr>
          <p:cNvGrpSpPr/>
          <p:nvPr/>
        </p:nvGrpSpPr>
        <p:grpSpPr>
          <a:xfrm>
            <a:off x="9865739" y="2032953"/>
            <a:ext cx="280014" cy="307777"/>
            <a:chOff x="7758774" y="3314682"/>
            <a:chExt cx="280014" cy="307777"/>
          </a:xfrm>
        </p:grpSpPr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67DB00C6-52CC-DE43-B3C5-29DB48E7F2F1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23B9DF-602A-E04B-9015-6B7EB861DBD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33D8309-CF71-A74E-83AD-9DE6CF1763D0}"/>
              </a:ext>
            </a:extLst>
          </p:cNvPr>
          <p:cNvGrpSpPr/>
          <p:nvPr/>
        </p:nvGrpSpPr>
        <p:grpSpPr>
          <a:xfrm>
            <a:off x="738173" y="2796968"/>
            <a:ext cx="3240920" cy="976147"/>
            <a:chOff x="1851102" y="4278351"/>
            <a:chExt cx="5252225" cy="7620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86FDC1-C8B9-9F49-87FB-CE76AEE7386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8A2EEA9-5596-994B-88C7-DEC24FE6E41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D8F2A87-FACC-FA4B-80D9-6A853FA4B69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3B4AA2-67E0-6447-B2E8-8C134D4D54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9339DE-B5A4-4343-AB19-6039BB4723F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01BFD55-3F9F-8045-9DE0-2D4DEB3579A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B0A6DAE-08AA-6E40-8B9C-A06546F96E76}"/>
              </a:ext>
            </a:extLst>
          </p:cNvPr>
          <p:cNvGrpSpPr/>
          <p:nvPr/>
        </p:nvGrpSpPr>
        <p:grpSpPr>
          <a:xfrm>
            <a:off x="738172" y="4243112"/>
            <a:ext cx="3240920" cy="976147"/>
            <a:chOff x="1851102" y="4278351"/>
            <a:chExt cx="5252225" cy="7620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1C1BF4-245D-9D40-9558-66CD9D0C13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196BFAF-8D43-5048-8BA5-19025FBC61B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6C4B64-E1D6-DD4A-A524-2E72C92B3FA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79CA02C-61DA-6C48-90C3-00F7489112B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0444411-CE32-6049-84DA-396937253DD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50F7B73-768F-6B4C-B197-C7CFA2541A8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81772B-0BD3-7D41-AC7B-F39BF6B4C756}"/>
              </a:ext>
            </a:extLst>
          </p:cNvPr>
          <p:cNvGrpSpPr/>
          <p:nvPr/>
        </p:nvGrpSpPr>
        <p:grpSpPr>
          <a:xfrm>
            <a:off x="738172" y="5689256"/>
            <a:ext cx="3240920" cy="976147"/>
            <a:chOff x="1851102" y="4278351"/>
            <a:chExt cx="5252225" cy="762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BA34D0-EBAD-8043-A551-DEC4B84C88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C196BBC-E9E4-7745-A5DB-A464777B0D3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E3B31FD-43F2-624C-9639-2432D89379B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AE71C8D-89B7-A541-9A9D-3EF3C91F6CA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4BC9094-B0B0-B04C-A34E-3812EE68EAE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D12C84D-B995-6041-B38C-A4416DB86EE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54268104-CB10-3449-92EC-438E2140D9F8}"/>
              </a:ext>
            </a:extLst>
          </p:cNvPr>
          <p:cNvSpPr/>
          <p:nvPr/>
        </p:nvSpPr>
        <p:spPr>
          <a:xfrm>
            <a:off x="4695938" y="2481983"/>
            <a:ext cx="1694375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Recommended Uses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Outcomes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Limitations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Expertise required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BC9C1A-5703-D644-8960-31A2717FEC82}"/>
              </a:ext>
            </a:extLst>
          </p:cNvPr>
          <p:cNvGrpSpPr/>
          <p:nvPr/>
        </p:nvGrpSpPr>
        <p:grpSpPr>
          <a:xfrm>
            <a:off x="4772041" y="2862180"/>
            <a:ext cx="1976809" cy="390459"/>
            <a:chOff x="4772041" y="2862180"/>
            <a:chExt cx="1976809" cy="39045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7E3C288-BF7E-4948-8413-F9F1CEF84C37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E24338D-0A13-5241-A4BF-18160CE58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6BBBC54-8BCA-2D4D-B059-810347D32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9C8ED03-A5BA-AB43-A50A-862D2C063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7D437F1-319D-9C4C-A0B3-0086E07DB5FA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CD50BB5-5C48-AE4C-8AB5-D6D3F7433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F61CC0F-DED1-D04F-8338-CA76304AE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9624A4E-9186-5C40-B245-0A6C24D1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0457061-13DE-1C49-A335-7C96B94505DD}"/>
              </a:ext>
            </a:extLst>
          </p:cNvPr>
          <p:cNvGrpSpPr/>
          <p:nvPr/>
        </p:nvGrpSpPr>
        <p:grpSpPr>
          <a:xfrm>
            <a:off x="4777612" y="3999333"/>
            <a:ext cx="1976809" cy="390459"/>
            <a:chOff x="4772041" y="2862180"/>
            <a:chExt cx="1976809" cy="390459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759219D-E745-594F-937E-EE261868C612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7B45F4F-57DB-4F49-AA7F-5B7E1AD0F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D1E1693-5556-714C-8544-9065542AE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AF8943F-2A14-4E44-9E10-07A7B647E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73C9577-9384-5D43-B718-C354AE8CFEB8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0DFFBD1-8C67-5C41-9B21-9B5C7E625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7C4B865-9B88-EB46-BDE5-8F384AFC9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ACD0A43-27C4-AC46-9D7A-D8B20BF32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7C21C6F-5F9B-154B-8C46-F0BE3A4888E8}"/>
              </a:ext>
            </a:extLst>
          </p:cNvPr>
          <p:cNvGrpSpPr/>
          <p:nvPr/>
        </p:nvGrpSpPr>
        <p:grpSpPr>
          <a:xfrm>
            <a:off x="4771020" y="5050227"/>
            <a:ext cx="1976809" cy="390459"/>
            <a:chOff x="4772041" y="2862180"/>
            <a:chExt cx="1976809" cy="390459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F078A6E-CE20-1C48-BCE2-8BCA93791154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AA0B611-EB22-034E-95F9-1071145AA6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614F8F5-22A7-7E42-9958-C7DADBBFD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5794491-89B5-1745-9EA5-255875EB4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6394586-67CA-6B45-B256-10AB1A0768FD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D4C305C-9330-6748-8BDD-1A8920C3D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1583D09-259E-8143-959C-410D57171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585CD09-23E9-1B40-9CAB-F777D0475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8BE56EA-A864-894E-B0AC-7DFC2AE254BE}"/>
              </a:ext>
            </a:extLst>
          </p:cNvPr>
          <p:cNvGrpSpPr/>
          <p:nvPr/>
        </p:nvGrpSpPr>
        <p:grpSpPr>
          <a:xfrm>
            <a:off x="4776591" y="6187380"/>
            <a:ext cx="1976809" cy="390459"/>
            <a:chOff x="4772041" y="2862180"/>
            <a:chExt cx="1976809" cy="390459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844B8F3-BBFE-7344-B89D-6BE60D599733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19468F7-CDDC-F943-8CCD-9F6753727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F8C2783-97EC-A849-B24A-2216318F1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DF54AC0-C88C-C44C-B8CA-48FB89B0B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04A0C9D-3871-2844-9873-9457A3395744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35FA31C-0FFB-6D40-A62F-A026F52B2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D6A41E5-9DD9-5247-894F-8FE1D0530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995092B-2893-3542-A2F8-8D134EFA0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38EAA5D-8888-4E4B-A0BF-69CAF849E993}"/>
              </a:ext>
            </a:extLst>
          </p:cNvPr>
          <p:cNvSpPr/>
          <p:nvPr/>
        </p:nvSpPr>
        <p:spPr>
          <a:xfrm>
            <a:off x="7112079" y="1876153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BFF6D2-64D8-0148-8FB5-1681D01C9446}"/>
              </a:ext>
            </a:extLst>
          </p:cNvPr>
          <p:cNvSpPr/>
          <p:nvPr/>
        </p:nvSpPr>
        <p:spPr>
          <a:xfrm>
            <a:off x="7217565" y="1948325"/>
            <a:ext cx="14593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Methods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4603C80-B087-F245-A885-231242655F51}"/>
              </a:ext>
            </a:extLst>
          </p:cNvPr>
          <p:cNvSpPr/>
          <p:nvPr/>
        </p:nvSpPr>
        <p:spPr>
          <a:xfrm>
            <a:off x="7109585" y="3671770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E6250DE-94E6-764A-AF6C-55DE78D37E35}"/>
              </a:ext>
            </a:extLst>
          </p:cNvPr>
          <p:cNvSpPr/>
          <p:nvPr/>
        </p:nvSpPr>
        <p:spPr>
          <a:xfrm>
            <a:off x="7215071" y="3743942"/>
            <a:ext cx="1295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Videos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69C2C96-D913-8D41-B883-EEFFFD988D4D}"/>
              </a:ext>
            </a:extLst>
          </p:cNvPr>
          <p:cNvSpPr/>
          <p:nvPr/>
        </p:nvSpPr>
        <p:spPr>
          <a:xfrm>
            <a:off x="7169769" y="5464147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1424716-7EDD-BE4E-95D4-457F803F811B}"/>
              </a:ext>
            </a:extLst>
          </p:cNvPr>
          <p:cNvSpPr/>
          <p:nvPr/>
        </p:nvSpPr>
        <p:spPr>
          <a:xfrm>
            <a:off x="7215071" y="5536319"/>
            <a:ext cx="1527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Checklists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EBF7DD8-D822-0043-BC85-C4021801E400}"/>
              </a:ext>
            </a:extLst>
          </p:cNvPr>
          <p:cNvGrpSpPr/>
          <p:nvPr/>
        </p:nvGrpSpPr>
        <p:grpSpPr>
          <a:xfrm>
            <a:off x="3863960" y="1732123"/>
            <a:ext cx="280014" cy="307777"/>
            <a:chOff x="7758774" y="3314682"/>
            <a:chExt cx="280014" cy="307777"/>
          </a:xfrm>
        </p:grpSpPr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373C020E-9718-AF44-AD38-068EEBF8D3AF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CBAC67B-E3BF-874E-8B8B-9B52FB266AC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7E33CFE-06AA-E54A-912F-E049DE87206E}"/>
              </a:ext>
            </a:extLst>
          </p:cNvPr>
          <p:cNvGrpSpPr/>
          <p:nvPr/>
        </p:nvGrpSpPr>
        <p:grpSpPr>
          <a:xfrm>
            <a:off x="8106020" y="1501430"/>
            <a:ext cx="280014" cy="307777"/>
            <a:chOff x="7758774" y="3314682"/>
            <a:chExt cx="280014" cy="307777"/>
          </a:xfrm>
        </p:grpSpPr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44FF2E5D-22AA-6D42-BA6E-0B1E177F63D8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78CF188-840F-E34D-A14E-56BEC6CF9BD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6E14B7E6-4C43-034E-B1EB-4B5294B63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014B68C1-4EAE-244C-969A-BF0F5C9BBDE8}"/>
              </a:ext>
            </a:extLst>
          </p:cNvPr>
          <p:cNvSpPr/>
          <p:nvPr/>
        </p:nvSpPr>
        <p:spPr>
          <a:xfrm>
            <a:off x="5791240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L-Shape 145">
            <a:extLst>
              <a:ext uri="{FF2B5EF4-FFF2-40B4-BE49-F238E27FC236}">
                <a16:creationId xmlns:a16="http://schemas.microsoft.com/office/drawing/2014/main" id="{83D392EF-DD16-C345-822C-CA528461CFE8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-Shape 146">
            <a:extLst>
              <a:ext uri="{FF2B5EF4-FFF2-40B4-BE49-F238E27FC236}">
                <a16:creationId xmlns:a16="http://schemas.microsoft.com/office/drawing/2014/main" id="{98EE1828-7060-E84C-BE64-68C0AD623204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L-Shape 147">
            <a:extLst>
              <a:ext uri="{FF2B5EF4-FFF2-40B4-BE49-F238E27FC236}">
                <a16:creationId xmlns:a16="http://schemas.microsoft.com/office/drawing/2014/main" id="{2D6A62C2-F0A7-114C-9654-BD47F1548CAF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A08FA45-7893-4640-ABEF-7BFC1A3FB7E4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959EF89-7BB1-E14D-B057-933C78B4005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87B5EC-BCA8-E04F-8730-69AD21D7AC02}"/>
              </a:ext>
            </a:extLst>
          </p:cNvPr>
          <p:cNvSpPr/>
          <p:nvPr/>
        </p:nvSpPr>
        <p:spPr>
          <a:xfrm>
            <a:off x="-5365" y="7760456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98" name="L-Shape 97">
            <a:extLst>
              <a:ext uri="{FF2B5EF4-FFF2-40B4-BE49-F238E27FC236}">
                <a16:creationId xmlns:a16="http://schemas.microsoft.com/office/drawing/2014/main" id="{4FC9125D-A8FF-4A4D-A030-609175242847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17C26D-0DF9-4BF4-BEFE-5196DDD2F887}"/>
              </a:ext>
            </a:extLst>
          </p:cNvPr>
          <p:cNvSpPr txBox="1"/>
          <p:nvPr/>
        </p:nvSpPr>
        <p:spPr>
          <a:xfrm>
            <a:off x="417850" y="175391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Method A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EDB4101-1F4A-4809-9ED0-544D3FFB6AB2}"/>
              </a:ext>
            </a:extLst>
          </p:cNvPr>
          <p:cNvSpPr/>
          <p:nvPr/>
        </p:nvSpPr>
        <p:spPr>
          <a:xfrm>
            <a:off x="687188" y="1397739"/>
            <a:ext cx="64093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rgbClr val="FF0000"/>
                </a:solidFill>
              </a:rPr>
              <a:t>Reminder Dialog Template Playbook</a:t>
            </a:r>
            <a:r>
              <a:rPr lang="en-US" sz="1400" dirty="0">
                <a:solidFill>
                  <a:srgbClr val="FF0000"/>
                </a:solidFill>
              </a:rPr>
              <a:t>                          </a:t>
            </a:r>
            <a:r>
              <a:rPr lang="en-US" sz="1400" u="sng" dirty="0">
                <a:solidFill>
                  <a:srgbClr val="FF0000"/>
                </a:solidFill>
              </a:rPr>
              <a:t>Previous Method</a:t>
            </a:r>
            <a:r>
              <a:rPr lang="en-US" sz="1400" dirty="0">
                <a:solidFill>
                  <a:srgbClr val="FF0000"/>
                </a:solidFill>
              </a:rPr>
              <a:t>  |  </a:t>
            </a:r>
            <a:r>
              <a:rPr lang="en-US" sz="1400" u="sng" dirty="0">
                <a:solidFill>
                  <a:srgbClr val="FF0000"/>
                </a:solidFill>
              </a:rPr>
              <a:t>Next Method</a:t>
            </a:r>
            <a:endParaRPr lang="en-US" sz="1400" b="1" u="sng" dirty="0">
              <a:solidFill>
                <a:srgbClr val="FF0000"/>
              </a:solidFill>
            </a:endParaRPr>
          </a:p>
        </p:txBody>
      </p: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BD9C5634-4C34-4310-B01C-0C6F364020F2}"/>
              </a:ext>
            </a:extLst>
          </p:cNvPr>
          <p:cNvSpPr/>
          <p:nvPr/>
        </p:nvSpPr>
        <p:spPr>
          <a:xfrm rot="16200000">
            <a:off x="523000" y="1479106"/>
            <a:ext cx="183763" cy="16013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3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2A07099E-77EE-1746-8AE1-C52F52AD58C3}"/>
              </a:ext>
            </a:extLst>
          </p:cNvPr>
          <p:cNvSpPr/>
          <p:nvPr/>
        </p:nvSpPr>
        <p:spPr>
          <a:xfrm>
            <a:off x="599" y="6823985"/>
            <a:ext cx="12187512" cy="131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A9BE3-F7A3-4289-AFE3-5B212E80AB9F}"/>
              </a:ext>
            </a:extLst>
          </p:cNvPr>
          <p:cNvSpPr/>
          <p:nvPr/>
        </p:nvSpPr>
        <p:spPr>
          <a:xfrm>
            <a:off x="487017" y="2167094"/>
            <a:ext cx="6457091" cy="496561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9C5CA3-4D06-4C10-AB52-82F9D07D7AAF}"/>
              </a:ext>
            </a:extLst>
          </p:cNvPr>
          <p:cNvSpPr txBox="1"/>
          <p:nvPr/>
        </p:nvSpPr>
        <p:spPr>
          <a:xfrm>
            <a:off x="5778280" y="7320454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1028" name="Picture 4" descr="Share, shared, sharing, social share icon">
            <a:extLst>
              <a:ext uri="{FF2B5EF4-FFF2-40B4-BE49-F238E27FC236}">
                <a16:creationId xmlns:a16="http://schemas.microsoft.com/office/drawing/2014/main" id="{3DB2E737-2112-4C47-B53C-6C677B1D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30" y="1875208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ke - Free gestures icons">
            <a:extLst>
              <a:ext uri="{FF2B5EF4-FFF2-40B4-BE49-F238E27FC236}">
                <a16:creationId xmlns:a16="http://schemas.microsoft.com/office/drawing/2014/main" id="{6B8C66A1-6C94-4377-9941-38685686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39" y="7192281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like icon">
            <a:extLst>
              <a:ext uri="{FF2B5EF4-FFF2-40B4-BE49-F238E27FC236}">
                <a16:creationId xmlns:a16="http://schemas.microsoft.com/office/drawing/2014/main" id="{6E92AA34-18E9-4269-8556-075C0FC2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81" y="7192282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6DCFF1-3C4C-4651-B19C-5E301EF61044}"/>
              </a:ext>
            </a:extLst>
          </p:cNvPr>
          <p:cNvSpPr/>
          <p:nvPr/>
        </p:nvSpPr>
        <p:spPr>
          <a:xfrm>
            <a:off x="10925032" y="42303"/>
            <a:ext cx="807473" cy="355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1521B2D-C15B-1E48-AB89-A43A6C58C16B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07355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Method Detail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4107A8-8402-244C-9829-4D641641C396}"/>
              </a:ext>
            </a:extLst>
          </p:cNvPr>
          <p:cNvSpPr/>
          <p:nvPr/>
        </p:nvSpPr>
        <p:spPr>
          <a:xfrm>
            <a:off x="10217724" y="1287572"/>
            <a:ext cx="18546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Method card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Related content:</a:t>
            </a:r>
          </a:p>
          <a:p>
            <a:r>
              <a:rPr lang="en-US" sz="1050" dirty="0">
                <a:latin typeface="Arial" panose="020B0604020202020204" pitchFamily="34" charset="0"/>
              </a:rPr>
              <a:t>Methods</a:t>
            </a:r>
          </a:p>
          <a:p>
            <a:r>
              <a:rPr lang="en-US" sz="1050" dirty="0">
                <a:latin typeface="Arial" panose="020B0604020202020204" pitchFamily="34" charset="0"/>
              </a:rPr>
              <a:t>Videos</a:t>
            </a:r>
          </a:p>
          <a:p>
            <a:r>
              <a:rPr lang="en-US" sz="1050" dirty="0">
                <a:latin typeface="Arial" panose="020B0604020202020204" pitchFamily="34" charset="0"/>
              </a:rPr>
              <a:t>Sample Artifacts</a:t>
            </a:r>
          </a:p>
          <a:p>
            <a:r>
              <a:rPr lang="en-US" sz="1050" dirty="0">
                <a:latin typeface="Arial" panose="020B0604020202020204" pitchFamily="34" charset="0"/>
              </a:rPr>
              <a:t>Checklists</a:t>
            </a:r>
          </a:p>
          <a:p>
            <a:r>
              <a:rPr lang="en-US" sz="1050" dirty="0">
                <a:latin typeface="Arial" panose="020B0604020202020204" pitchFamily="34" charset="0"/>
              </a:rPr>
              <a:t>Playbooks</a:t>
            </a:r>
          </a:p>
          <a:p>
            <a:r>
              <a:rPr lang="en-US" sz="1050" dirty="0">
                <a:latin typeface="Arial" panose="020B0604020202020204" pitchFamily="34" charset="0"/>
              </a:rPr>
              <a:t>Training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C9CB377-A7D3-D048-939F-1020CFBFF835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82FB3351-1E3F-0E47-B720-FA9C58F54C75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FEB86A4-8B72-DD4F-A48E-F5E40116051F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0C4CEA-E76F-1648-9CA7-9F2B9FD2B7FB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D9AD67-F28D-514D-9F24-A8144F3F64E9}"/>
              </a:ext>
            </a:extLst>
          </p:cNvPr>
          <p:cNvGrpSpPr/>
          <p:nvPr/>
        </p:nvGrpSpPr>
        <p:grpSpPr>
          <a:xfrm>
            <a:off x="9865739" y="2032953"/>
            <a:ext cx="280014" cy="307777"/>
            <a:chOff x="7758774" y="3314682"/>
            <a:chExt cx="280014" cy="307777"/>
          </a:xfrm>
        </p:grpSpPr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67DB00C6-52CC-DE43-B3C5-29DB48E7F2F1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23B9DF-602A-E04B-9015-6B7EB861DBD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33D8309-CF71-A74E-83AD-9DE6CF1763D0}"/>
              </a:ext>
            </a:extLst>
          </p:cNvPr>
          <p:cNvGrpSpPr/>
          <p:nvPr/>
        </p:nvGrpSpPr>
        <p:grpSpPr>
          <a:xfrm>
            <a:off x="738173" y="2796968"/>
            <a:ext cx="3240920" cy="976147"/>
            <a:chOff x="1851102" y="4278351"/>
            <a:chExt cx="5252225" cy="7620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86FDC1-C8B9-9F49-87FB-CE76AEE7386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8A2EEA9-5596-994B-88C7-DEC24FE6E41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D8F2A87-FACC-FA4B-80D9-6A853FA4B69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3B4AA2-67E0-6447-B2E8-8C134D4D54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9339DE-B5A4-4343-AB19-6039BB4723F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01BFD55-3F9F-8045-9DE0-2D4DEB3579A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B0A6DAE-08AA-6E40-8B9C-A06546F96E76}"/>
              </a:ext>
            </a:extLst>
          </p:cNvPr>
          <p:cNvGrpSpPr/>
          <p:nvPr/>
        </p:nvGrpSpPr>
        <p:grpSpPr>
          <a:xfrm>
            <a:off x="738172" y="4243112"/>
            <a:ext cx="3240920" cy="976147"/>
            <a:chOff x="1851102" y="4278351"/>
            <a:chExt cx="5252225" cy="7620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1C1BF4-245D-9D40-9558-66CD9D0C13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196BFAF-8D43-5048-8BA5-19025FBC61B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6C4B64-E1D6-DD4A-A524-2E72C92B3FA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79CA02C-61DA-6C48-90C3-00F7489112B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0444411-CE32-6049-84DA-396937253DD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50F7B73-768F-6B4C-B197-C7CFA2541A8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81772B-0BD3-7D41-AC7B-F39BF6B4C756}"/>
              </a:ext>
            </a:extLst>
          </p:cNvPr>
          <p:cNvGrpSpPr/>
          <p:nvPr/>
        </p:nvGrpSpPr>
        <p:grpSpPr>
          <a:xfrm>
            <a:off x="738172" y="5689256"/>
            <a:ext cx="3240920" cy="976147"/>
            <a:chOff x="1851102" y="4278351"/>
            <a:chExt cx="5252225" cy="762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BA34D0-EBAD-8043-A551-DEC4B84C88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C196BBC-E9E4-7745-A5DB-A464777B0D3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E3B31FD-43F2-624C-9639-2432D89379B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AE71C8D-89B7-A541-9A9D-3EF3C91F6CA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4BC9094-B0B0-B04C-A34E-3812EE68EAE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D12C84D-B995-6041-B38C-A4416DB86EE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54268104-CB10-3449-92EC-438E2140D9F8}"/>
              </a:ext>
            </a:extLst>
          </p:cNvPr>
          <p:cNvSpPr/>
          <p:nvPr/>
        </p:nvSpPr>
        <p:spPr>
          <a:xfrm>
            <a:off x="4695938" y="2481983"/>
            <a:ext cx="1694375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Recommended Uses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Outcomes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Limitations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Expertise required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BC9C1A-5703-D644-8960-31A2717FEC82}"/>
              </a:ext>
            </a:extLst>
          </p:cNvPr>
          <p:cNvGrpSpPr/>
          <p:nvPr/>
        </p:nvGrpSpPr>
        <p:grpSpPr>
          <a:xfrm>
            <a:off x="4772041" y="2862180"/>
            <a:ext cx="1976809" cy="390459"/>
            <a:chOff x="4772041" y="2862180"/>
            <a:chExt cx="1976809" cy="39045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7E3C288-BF7E-4948-8413-F9F1CEF84C37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E24338D-0A13-5241-A4BF-18160CE58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6BBBC54-8BCA-2D4D-B059-810347D32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9C8ED03-A5BA-AB43-A50A-862D2C063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7D437F1-319D-9C4C-A0B3-0086E07DB5FA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CD50BB5-5C48-AE4C-8AB5-D6D3F7433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F61CC0F-DED1-D04F-8338-CA76304AE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9624A4E-9186-5C40-B245-0A6C24D1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0457061-13DE-1C49-A335-7C96B94505DD}"/>
              </a:ext>
            </a:extLst>
          </p:cNvPr>
          <p:cNvGrpSpPr/>
          <p:nvPr/>
        </p:nvGrpSpPr>
        <p:grpSpPr>
          <a:xfrm>
            <a:off x="4777612" y="3999333"/>
            <a:ext cx="1976809" cy="390459"/>
            <a:chOff x="4772041" y="2862180"/>
            <a:chExt cx="1976809" cy="390459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759219D-E745-594F-937E-EE261868C612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7B45F4F-57DB-4F49-AA7F-5B7E1AD0F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D1E1693-5556-714C-8544-9065542AE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AF8943F-2A14-4E44-9E10-07A7B647E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73C9577-9384-5D43-B718-C354AE8CFEB8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0DFFBD1-8C67-5C41-9B21-9B5C7E625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7C4B865-9B88-EB46-BDE5-8F384AFC9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ACD0A43-27C4-AC46-9D7A-D8B20BF32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7C21C6F-5F9B-154B-8C46-F0BE3A4888E8}"/>
              </a:ext>
            </a:extLst>
          </p:cNvPr>
          <p:cNvGrpSpPr/>
          <p:nvPr/>
        </p:nvGrpSpPr>
        <p:grpSpPr>
          <a:xfrm>
            <a:off x="4771020" y="5050227"/>
            <a:ext cx="1976809" cy="390459"/>
            <a:chOff x="4772041" y="2862180"/>
            <a:chExt cx="1976809" cy="390459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F078A6E-CE20-1C48-BCE2-8BCA93791154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AA0B611-EB22-034E-95F9-1071145AA6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614F8F5-22A7-7E42-9958-C7DADBBFD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5794491-89B5-1745-9EA5-255875EB4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6394586-67CA-6B45-B256-10AB1A0768FD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D4C305C-9330-6748-8BDD-1A8920C3D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1583D09-259E-8143-959C-410D57171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585CD09-23E9-1B40-9CAB-F777D0475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8BE56EA-A864-894E-B0AC-7DFC2AE254BE}"/>
              </a:ext>
            </a:extLst>
          </p:cNvPr>
          <p:cNvGrpSpPr/>
          <p:nvPr/>
        </p:nvGrpSpPr>
        <p:grpSpPr>
          <a:xfrm>
            <a:off x="4776591" y="6187380"/>
            <a:ext cx="1976809" cy="390459"/>
            <a:chOff x="4772041" y="2862180"/>
            <a:chExt cx="1976809" cy="390459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844B8F3-BBFE-7344-B89D-6BE60D599733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19468F7-CDDC-F943-8CCD-9F6753727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F8C2783-97EC-A849-B24A-2216318F1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DF54AC0-C88C-C44C-B8CA-48FB89B0B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04A0C9D-3871-2844-9873-9457A3395744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35FA31C-0FFB-6D40-A62F-A026F52B2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D6A41E5-9DD9-5247-894F-8FE1D0530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995092B-2893-3542-A2F8-8D134EFA0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38EAA5D-8888-4E4B-A0BF-69CAF849E993}"/>
              </a:ext>
            </a:extLst>
          </p:cNvPr>
          <p:cNvSpPr/>
          <p:nvPr/>
        </p:nvSpPr>
        <p:spPr>
          <a:xfrm>
            <a:off x="7112079" y="1876153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BFF6D2-64D8-0148-8FB5-1681D01C9446}"/>
              </a:ext>
            </a:extLst>
          </p:cNvPr>
          <p:cNvSpPr/>
          <p:nvPr/>
        </p:nvSpPr>
        <p:spPr>
          <a:xfrm>
            <a:off x="7217565" y="1948325"/>
            <a:ext cx="14593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Methods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4603C80-B087-F245-A885-231242655F51}"/>
              </a:ext>
            </a:extLst>
          </p:cNvPr>
          <p:cNvSpPr/>
          <p:nvPr/>
        </p:nvSpPr>
        <p:spPr>
          <a:xfrm>
            <a:off x="7109585" y="3671770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E6250DE-94E6-764A-AF6C-55DE78D37E35}"/>
              </a:ext>
            </a:extLst>
          </p:cNvPr>
          <p:cNvSpPr/>
          <p:nvPr/>
        </p:nvSpPr>
        <p:spPr>
          <a:xfrm>
            <a:off x="7215071" y="3743942"/>
            <a:ext cx="1295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Videos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69C2C96-D913-8D41-B883-EEFFFD988D4D}"/>
              </a:ext>
            </a:extLst>
          </p:cNvPr>
          <p:cNvSpPr/>
          <p:nvPr/>
        </p:nvSpPr>
        <p:spPr>
          <a:xfrm>
            <a:off x="7169769" y="5464147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1424716-7EDD-BE4E-95D4-457F803F811B}"/>
              </a:ext>
            </a:extLst>
          </p:cNvPr>
          <p:cNvSpPr/>
          <p:nvPr/>
        </p:nvSpPr>
        <p:spPr>
          <a:xfrm>
            <a:off x="7215071" y="5536319"/>
            <a:ext cx="1527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Checklists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EBF7DD8-D822-0043-BC85-C4021801E400}"/>
              </a:ext>
            </a:extLst>
          </p:cNvPr>
          <p:cNvGrpSpPr/>
          <p:nvPr/>
        </p:nvGrpSpPr>
        <p:grpSpPr>
          <a:xfrm>
            <a:off x="3863960" y="1732123"/>
            <a:ext cx="280014" cy="307777"/>
            <a:chOff x="7758774" y="3314682"/>
            <a:chExt cx="280014" cy="307777"/>
          </a:xfrm>
        </p:grpSpPr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373C020E-9718-AF44-AD38-068EEBF8D3AF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CBAC67B-E3BF-874E-8B8B-9B52FB266AC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7E33CFE-06AA-E54A-912F-E049DE87206E}"/>
              </a:ext>
            </a:extLst>
          </p:cNvPr>
          <p:cNvGrpSpPr/>
          <p:nvPr/>
        </p:nvGrpSpPr>
        <p:grpSpPr>
          <a:xfrm>
            <a:off x="8106020" y="1639654"/>
            <a:ext cx="280014" cy="307777"/>
            <a:chOff x="7758774" y="3314682"/>
            <a:chExt cx="280014" cy="307777"/>
          </a:xfrm>
        </p:grpSpPr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44FF2E5D-22AA-6D42-BA6E-0B1E177F63D8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78CF188-840F-E34D-A14E-56BEC6CF9BD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6E14B7E6-4C43-034E-B1EB-4B5294B63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014B68C1-4EAE-244C-969A-BF0F5C9BBDE8}"/>
              </a:ext>
            </a:extLst>
          </p:cNvPr>
          <p:cNvSpPr/>
          <p:nvPr/>
        </p:nvSpPr>
        <p:spPr>
          <a:xfrm>
            <a:off x="5791240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L-Shape 145">
            <a:extLst>
              <a:ext uri="{FF2B5EF4-FFF2-40B4-BE49-F238E27FC236}">
                <a16:creationId xmlns:a16="http://schemas.microsoft.com/office/drawing/2014/main" id="{83D392EF-DD16-C345-822C-CA528461CFE8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-Shape 146">
            <a:extLst>
              <a:ext uri="{FF2B5EF4-FFF2-40B4-BE49-F238E27FC236}">
                <a16:creationId xmlns:a16="http://schemas.microsoft.com/office/drawing/2014/main" id="{98EE1828-7060-E84C-BE64-68C0AD623204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L-Shape 147">
            <a:extLst>
              <a:ext uri="{FF2B5EF4-FFF2-40B4-BE49-F238E27FC236}">
                <a16:creationId xmlns:a16="http://schemas.microsoft.com/office/drawing/2014/main" id="{2D6A62C2-F0A7-114C-9654-BD47F1548CAF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A08FA45-7893-4640-ABEF-7BFC1A3FB7E4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959EF89-7BB1-E14D-B057-933C78B4005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87B5EC-BCA8-E04F-8730-69AD21D7AC02}"/>
              </a:ext>
            </a:extLst>
          </p:cNvPr>
          <p:cNvSpPr/>
          <p:nvPr/>
        </p:nvSpPr>
        <p:spPr>
          <a:xfrm>
            <a:off x="-5365" y="7760456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98" name="L-Shape 97">
            <a:extLst>
              <a:ext uri="{FF2B5EF4-FFF2-40B4-BE49-F238E27FC236}">
                <a16:creationId xmlns:a16="http://schemas.microsoft.com/office/drawing/2014/main" id="{4FC9125D-A8FF-4A4D-A030-609175242847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17C26D-0DF9-4BF4-BEFE-5196DDD2F887}"/>
              </a:ext>
            </a:extLst>
          </p:cNvPr>
          <p:cNvSpPr txBox="1"/>
          <p:nvPr/>
        </p:nvSpPr>
        <p:spPr>
          <a:xfrm>
            <a:off x="417850" y="175391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Method A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EDB4101-1F4A-4809-9ED0-544D3FFB6AB2}"/>
              </a:ext>
            </a:extLst>
          </p:cNvPr>
          <p:cNvSpPr/>
          <p:nvPr/>
        </p:nvSpPr>
        <p:spPr>
          <a:xfrm>
            <a:off x="687187" y="1397739"/>
            <a:ext cx="908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rgbClr val="FF0000"/>
                </a:solidFill>
              </a:rPr>
              <a:t>Reminder Dialog Template Playbook</a:t>
            </a:r>
            <a:r>
              <a:rPr lang="en-US" sz="1400" dirty="0">
                <a:solidFill>
                  <a:srgbClr val="FF0000"/>
                </a:solidFill>
              </a:rPr>
              <a:t>                                                                                               </a:t>
            </a:r>
            <a:r>
              <a:rPr lang="en-US" sz="1400" u="sng" dirty="0">
                <a:solidFill>
                  <a:srgbClr val="FF0000"/>
                </a:solidFill>
              </a:rPr>
              <a:t>Previous Method</a:t>
            </a:r>
            <a:r>
              <a:rPr lang="en-US" sz="1400" dirty="0">
                <a:solidFill>
                  <a:srgbClr val="FF0000"/>
                </a:solidFill>
              </a:rPr>
              <a:t>  |  </a:t>
            </a:r>
            <a:r>
              <a:rPr lang="en-US" sz="1400" u="sng" dirty="0">
                <a:solidFill>
                  <a:srgbClr val="FF0000"/>
                </a:solidFill>
              </a:rPr>
              <a:t>Next Method</a:t>
            </a:r>
            <a:endParaRPr lang="en-US" sz="1400" b="1" u="sng" dirty="0">
              <a:solidFill>
                <a:srgbClr val="FF0000"/>
              </a:solidFill>
            </a:endParaRPr>
          </a:p>
        </p:txBody>
      </p: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BD9C5634-4C34-4310-B01C-0C6F364020F2}"/>
              </a:ext>
            </a:extLst>
          </p:cNvPr>
          <p:cNvSpPr/>
          <p:nvPr/>
        </p:nvSpPr>
        <p:spPr>
          <a:xfrm rot="16200000">
            <a:off x="523000" y="1479106"/>
            <a:ext cx="183763" cy="16013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2A07099E-77EE-1746-8AE1-C52F52AD58C3}"/>
              </a:ext>
            </a:extLst>
          </p:cNvPr>
          <p:cNvSpPr/>
          <p:nvPr/>
        </p:nvSpPr>
        <p:spPr>
          <a:xfrm>
            <a:off x="599" y="6823985"/>
            <a:ext cx="12187512" cy="131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A9BE3-F7A3-4289-AFE3-5B212E80AB9F}"/>
              </a:ext>
            </a:extLst>
          </p:cNvPr>
          <p:cNvSpPr/>
          <p:nvPr/>
        </p:nvSpPr>
        <p:spPr>
          <a:xfrm>
            <a:off x="487017" y="2167094"/>
            <a:ext cx="6457091" cy="496561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9C5CA3-4D06-4C10-AB52-82F9D07D7AAF}"/>
              </a:ext>
            </a:extLst>
          </p:cNvPr>
          <p:cNvSpPr txBox="1"/>
          <p:nvPr/>
        </p:nvSpPr>
        <p:spPr>
          <a:xfrm>
            <a:off x="5778280" y="7320454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1028" name="Picture 4" descr="Share, shared, sharing, social share icon">
            <a:extLst>
              <a:ext uri="{FF2B5EF4-FFF2-40B4-BE49-F238E27FC236}">
                <a16:creationId xmlns:a16="http://schemas.microsoft.com/office/drawing/2014/main" id="{3DB2E737-2112-4C47-B53C-6C677B1D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30" y="1875208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ke - Free gestures icons">
            <a:extLst>
              <a:ext uri="{FF2B5EF4-FFF2-40B4-BE49-F238E27FC236}">
                <a16:creationId xmlns:a16="http://schemas.microsoft.com/office/drawing/2014/main" id="{6B8C66A1-6C94-4377-9941-38685686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39" y="7192281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like icon">
            <a:extLst>
              <a:ext uri="{FF2B5EF4-FFF2-40B4-BE49-F238E27FC236}">
                <a16:creationId xmlns:a16="http://schemas.microsoft.com/office/drawing/2014/main" id="{6E92AA34-18E9-4269-8556-075C0FC2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81" y="7192282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6DCFF1-3C4C-4651-B19C-5E301EF61044}"/>
              </a:ext>
            </a:extLst>
          </p:cNvPr>
          <p:cNvSpPr/>
          <p:nvPr/>
        </p:nvSpPr>
        <p:spPr>
          <a:xfrm>
            <a:off x="10925032" y="42303"/>
            <a:ext cx="807473" cy="355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1521B2D-C15B-1E48-AB89-A43A6C58C16B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07355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Method Detail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4107A8-8402-244C-9829-4D641641C396}"/>
              </a:ext>
            </a:extLst>
          </p:cNvPr>
          <p:cNvSpPr/>
          <p:nvPr/>
        </p:nvSpPr>
        <p:spPr>
          <a:xfrm>
            <a:off x="10217724" y="1287572"/>
            <a:ext cx="18546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Method card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Related content:</a:t>
            </a:r>
          </a:p>
          <a:p>
            <a:r>
              <a:rPr lang="en-US" sz="1050" dirty="0">
                <a:latin typeface="Arial" panose="020B0604020202020204" pitchFamily="34" charset="0"/>
              </a:rPr>
              <a:t>Methods</a:t>
            </a:r>
          </a:p>
          <a:p>
            <a:r>
              <a:rPr lang="en-US" sz="1050" dirty="0">
                <a:latin typeface="Arial" panose="020B0604020202020204" pitchFamily="34" charset="0"/>
              </a:rPr>
              <a:t>Videos</a:t>
            </a:r>
          </a:p>
          <a:p>
            <a:r>
              <a:rPr lang="en-US" sz="1050" dirty="0">
                <a:latin typeface="Arial" panose="020B0604020202020204" pitchFamily="34" charset="0"/>
              </a:rPr>
              <a:t>Sample Artifacts</a:t>
            </a:r>
          </a:p>
          <a:p>
            <a:r>
              <a:rPr lang="en-US" sz="1050" dirty="0">
                <a:latin typeface="Arial" panose="020B0604020202020204" pitchFamily="34" charset="0"/>
              </a:rPr>
              <a:t>Checklists</a:t>
            </a:r>
          </a:p>
          <a:p>
            <a:r>
              <a:rPr lang="en-US" sz="1050" dirty="0">
                <a:latin typeface="Arial" panose="020B0604020202020204" pitchFamily="34" charset="0"/>
              </a:rPr>
              <a:t>Playbooks</a:t>
            </a:r>
          </a:p>
          <a:p>
            <a:r>
              <a:rPr lang="en-US" sz="1050" dirty="0">
                <a:latin typeface="Arial" panose="020B0604020202020204" pitchFamily="34" charset="0"/>
              </a:rPr>
              <a:t>Training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C9CB377-A7D3-D048-939F-1020CFBFF835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82FB3351-1E3F-0E47-B720-FA9C58F54C75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FEB86A4-8B72-DD4F-A48E-F5E40116051F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0C4CEA-E76F-1648-9CA7-9F2B9FD2B7FB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D9AD67-F28D-514D-9F24-A8144F3F64E9}"/>
              </a:ext>
            </a:extLst>
          </p:cNvPr>
          <p:cNvGrpSpPr/>
          <p:nvPr/>
        </p:nvGrpSpPr>
        <p:grpSpPr>
          <a:xfrm>
            <a:off x="9865739" y="2032953"/>
            <a:ext cx="280014" cy="307777"/>
            <a:chOff x="7758774" y="3314682"/>
            <a:chExt cx="280014" cy="307777"/>
          </a:xfrm>
        </p:grpSpPr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67DB00C6-52CC-DE43-B3C5-29DB48E7F2F1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23B9DF-602A-E04B-9015-6B7EB861DBD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33D8309-CF71-A74E-83AD-9DE6CF1763D0}"/>
              </a:ext>
            </a:extLst>
          </p:cNvPr>
          <p:cNvGrpSpPr/>
          <p:nvPr/>
        </p:nvGrpSpPr>
        <p:grpSpPr>
          <a:xfrm>
            <a:off x="738173" y="2796968"/>
            <a:ext cx="3240920" cy="976147"/>
            <a:chOff x="1851102" y="4278351"/>
            <a:chExt cx="5252225" cy="7620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86FDC1-C8B9-9F49-87FB-CE76AEE7386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8A2EEA9-5596-994B-88C7-DEC24FE6E41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D8F2A87-FACC-FA4B-80D9-6A853FA4B69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3B4AA2-67E0-6447-B2E8-8C134D4D54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9339DE-B5A4-4343-AB19-6039BB4723F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01BFD55-3F9F-8045-9DE0-2D4DEB3579A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B0A6DAE-08AA-6E40-8B9C-A06546F96E76}"/>
              </a:ext>
            </a:extLst>
          </p:cNvPr>
          <p:cNvGrpSpPr/>
          <p:nvPr/>
        </p:nvGrpSpPr>
        <p:grpSpPr>
          <a:xfrm>
            <a:off x="738172" y="4243112"/>
            <a:ext cx="3240920" cy="976147"/>
            <a:chOff x="1851102" y="4278351"/>
            <a:chExt cx="5252225" cy="7620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1C1BF4-245D-9D40-9558-66CD9D0C13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196BFAF-8D43-5048-8BA5-19025FBC61B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6C4B64-E1D6-DD4A-A524-2E72C92B3FA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79CA02C-61DA-6C48-90C3-00F7489112B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0444411-CE32-6049-84DA-396937253DD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50F7B73-768F-6B4C-B197-C7CFA2541A8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81772B-0BD3-7D41-AC7B-F39BF6B4C756}"/>
              </a:ext>
            </a:extLst>
          </p:cNvPr>
          <p:cNvGrpSpPr/>
          <p:nvPr/>
        </p:nvGrpSpPr>
        <p:grpSpPr>
          <a:xfrm>
            <a:off x="738172" y="5689256"/>
            <a:ext cx="3240920" cy="976147"/>
            <a:chOff x="1851102" y="4278351"/>
            <a:chExt cx="5252225" cy="762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BA34D0-EBAD-8043-A551-DEC4B84C88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C196BBC-E9E4-7745-A5DB-A464777B0D3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E3B31FD-43F2-624C-9639-2432D89379B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AE71C8D-89B7-A541-9A9D-3EF3C91F6CA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4BC9094-B0B0-B04C-A34E-3812EE68EAE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D12C84D-B995-6041-B38C-A4416DB86EE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54268104-CB10-3449-92EC-438E2140D9F8}"/>
              </a:ext>
            </a:extLst>
          </p:cNvPr>
          <p:cNvSpPr/>
          <p:nvPr/>
        </p:nvSpPr>
        <p:spPr>
          <a:xfrm>
            <a:off x="4695938" y="2481983"/>
            <a:ext cx="1694375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Recommended Uses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Outcomes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Limitations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Expertise required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BC9C1A-5703-D644-8960-31A2717FEC82}"/>
              </a:ext>
            </a:extLst>
          </p:cNvPr>
          <p:cNvGrpSpPr/>
          <p:nvPr/>
        </p:nvGrpSpPr>
        <p:grpSpPr>
          <a:xfrm>
            <a:off x="4772041" y="2862180"/>
            <a:ext cx="1976809" cy="390459"/>
            <a:chOff x="4772041" y="2862180"/>
            <a:chExt cx="1976809" cy="39045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7E3C288-BF7E-4948-8413-F9F1CEF84C37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E24338D-0A13-5241-A4BF-18160CE58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6BBBC54-8BCA-2D4D-B059-810347D32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9C8ED03-A5BA-AB43-A50A-862D2C063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7D437F1-319D-9C4C-A0B3-0086E07DB5FA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CD50BB5-5C48-AE4C-8AB5-D6D3F7433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F61CC0F-DED1-D04F-8338-CA76304AE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9624A4E-9186-5C40-B245-0A6C24D1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0457061-13DE-1C49-A335-7C96B94505DD}"/>
              </a:ext>
            </a:extLst>
          </p:cNvPr>
          <p:cNvGrpSpPr/>
          <p:nvPr/>
        </p:nvGrpSpPr>
        <p:grpSpPr>
          <a:xfrm>
            <a:off x="4777612" y="3999333"/>
            <a:ext cx="1976809" cy="390459"/>
            <a:chOff x="4772041" y="2862180"/>
            <a:chExt cx="1976809" cy="390459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759219D-E745-594F-937E-EE261868C612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7B45F4F-57DB-4F49-AA7F-5B7E1AD0F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D1E1693-5556-714C-8544-9065542AE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AF8943F-2A14-4E44-9E10-07A7B647E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73C9577-9384-5D43-B718-C354AE8CFEB8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0DFFBD1-8C67-5C41-9B21-9B5C7E625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7C4B865-9B88-EB46-BDE5-8F384AFC9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ACD0A43-27C4-AC46-9D7A-D8B20BF32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7C21C6F-5F9B-154B-8C46-F0BE3A4888E8}"/>
              </a:ext>
            </a:extLst>
          </p:cNvPr>
          <p:cNvGrpSpPr/>
          <p:nvPr/>
        </p:nvGrpSpPr>
        <p:grpSpPr>
          <a:xfrm>
            <a:off x="4771020" y="5050227"/>
            <a:ext cx="1976809" cy="390459"/>
            <a:chOff x="4772041" y="2862180"/>
            <a:chExt cx="1976809" cy="390459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F078A6E-CE20-1C48-BCE2-8BCA93791154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AA0B611-EB22-034E-95F9-1071145AA6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614F8F5-22A7-7E42-9958-C7DADBBFD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5794491-89B5-1745-9EA5-255875EB4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6394586-67CA-6B45-B256-10AB1A0768FD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D4C305C-9330-6748-8BDD-1A8920C3D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1583D09-259E-8143-959C-410D57171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585CD09-23E9-1B40-9CAB-F777D0475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8BE56EA-A864-894E-B0AC-7DFC2AE254BE}"/>
              </a:ext>
            </a:extLst>
          </p:cNvPr>
          <p:cNvGrpSpPr/>
          <p:nvPr/>
        </p:nvGrpSpPr>
        <p:grpSpPr>
          <a:xfrm>
            <a:off x="4776591" y="6187380"/>
            <a:ext cx="1976809" cy="390459"/>
            <a:chOff x="4772041" y="2862180"/>
            <a:chExt cx="1976809" cy="390459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844B8F3-BBFE-7344-B89D-6BE60D599733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19468F7-CDDC-F943-8CCD-9F6753727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F8C2783-97EC-A849-B24A-2216318F1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DF54AC0-C88C-C44C-B8CA-48FB89B0B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04A0C9D-3871-2844-9873-9457A3395744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35FA31C-0FFB-6D40-A62F-A026F52B2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D6A41E5-9DD9-5247-894F-8FE1D0530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995092B-2893-3542-A2F8-8D134EFA0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38EAA5D-8888-4E4B-A0BF-69CAF849E993}"/>
              </a:ext>
            </a:extLst>
          </p:cNvPr>
          <p:cNvSpPr/>
          <p:nvPr/>
        </p:nvSpPr>
        <p:spPr>
          <a:xfrm>
            <a:off x="7112079" y="1876153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BFF6D2-64D8-0148-8FB5-1681D01C9446}"/>
              </a:ext>
            </a:extLst>
          </p:cNvPr>
          <p:cNvSpPr/>
          <p:nvPr/>
        </p:nvSpPr>
        <p:spPr>
          <a:xfrm>
            <a:off x="7217565" y="1948325"/>
            <a:ext cx="14593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Methods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4603C80-B087-F245-A885-231242655F51}"/>
              </a:ext>
            </a:extLst>
          </p:cNvPr>
          <p:cNvSpPr/>
          <p:nvPr/>
        </p:nvSpPr>
        <p:spPr>
          <a:xfrm>
            <a:off x="7109585" y="3671770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E6250DE-94E6-764A-AF6C-55DE78D37E35}"/>
              </a:ext>
            </a:extLst>
          </p:cNvPr>
          <p:cNvSpPr/>
          <p:nvPr/>
        </p:nvSpPr>
        <p:spPr>
          <a:xfrm>
            <a:off x="7215071" y="3743942"/>
            <a:ext cx="1295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Videos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69C2C96-D913-8D41-B883-EEFFFD988D4D}"/>
              </a:ext>
            </a:extLst>
          </p:cNvPr>
          <p:cNvSpPr/>
          <p:nvPr/>
        </p:nvSpPr>
        <p:spPr>
          <a:xfrm>
            <a:off x="7169769" y="5464147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1424716-7EDD-BE4E-95D4-457F803F811B}"/>
              </a:ext>
            </a:extLst>
          </p:cNvPr>
          <p:cNvSpPr/>
          <p:nvPr/>
        </p:nvSpPr>
        <p:spPr>
          <a:xfrm>
            <a:off x="7215071" y="5536319"/>
            <a:ext cx="1527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Checklists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EBF7DD8-D822-0043-BC85-C4021801E400}"/>
              </a:ext>
            </a:extLst>
          </p:cNvPr>
          <p:cNvGrpSpPr/>
          <p:nvPr/>
        </p:nvGrpSpPr>
        <p:grpSpPr>
          <a:xfrm>
            <a:off x="3863960" y="1732123"/>
            <a:ext cx="280014" cy="307777"/>
            <a:chOff x="7758774" y="3314682"/>
            <a:chExt cx="280014" cy="307777"/>
          </a:xfrm>
        </p:grpSpPr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373C020E-9718-AF44-AD38-068EEBF8D3AF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CBAC67B-E3BF-874E-8B8B-9B52FB266AC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6E14B7E6-4C43-034E-B1EB-4B5294B63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014B68C1-4EAE-244C-969A-BF0F5C9BBDE8}"/>
              </a:ext>
            </a:extLst>
          </p:cNvPr>
          <p:cNvSpPr/>
          <p:nvPr/>
        </p:nvSpPr>
        <p:spPr>
          <a:xfrm>
            <a:off x="5791240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L-Shape 145">
            <a:extLst>
              <a:ext uri="{FF2B5EF4-FFF2-40B4-BE49-F238E27FC236}">
                <a16:creationId xmlns:a16="http://schemas.microsoft.com/office/drawing/2014/main" id="{83D392EF-DD16-C345-822C-CA528461CFE8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-Shape 146">
            <a:extLst>
              <a:ext uri="{FF2B5EF4-FFF2-40B4-BE49-F238E27FC236}">
                <a16:creationId xmlns:a16="http://schemas.microsoft.com/office/drawing/2014/main" id="{98EE1828-7060-E84C-BE64-68C0AD623204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L-Shape 147">
            <a:extLst>
              <a:ext uri="{FF2B5EF4-FFF2-40B4-BE49-F238E27FC236}">
                <a16:creationId xmlns:a16="http://schemas.microsoft.com/office/drawing/2014/main" id="{2D6A62C2-F0A7-114C-9654-BD47F1548CAF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A08FA45-7893-4640-ABEF-7BFC1A3FB7E4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959EF89-7BB1-E14D-B057-933C78B4005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87B5EC-BCA8-E04F-8730-69AD21D7AC02}"/>
              </a:ext>
            </a:extLst>
          </p:cNvPr>
          <p:cNvSpPr/>
          <p:nvPr/>
        </p:nvSpPr>
        <p:spPr>
          <a:xfrm>
            <a:off x="-5365" y="7760456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98" name="L-Shape 97">
            <a:extLst>
              <a:ext uri="{FF2B5EF4-FFF2-40B4-BE49-F238E27FC236}">
                <a16:creationId xmlns:a16="http://schemas.microsoft.com/office/drawing/2014/main" id="{4FC9125D-A8FF-4A4D-A030-609175242847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17C26D-0DF9-4BF4-BEFE-5196DDD2F887}"/>
              </a:ext>
            </a:extLst>
          </p:cNvPr>
          <p:cNvSpPr txBox="1"/>
          <p:nvPr/>
        </p:nvSpPr>
        <p:spPr>
          <a:xfrm>
            <a:off x="417850" y="175391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Method A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EDB4101-1F4A-4809-9ED0-544D3FFB6AB2}"/>
              </a:ext>
            </a:extLst>
          </p:cNvPr>
          <p:cNvSpPr/>
          <p:nvPr/>
        </p:nvSpPr>
        <p:spPr>
          <a:xfrm>
            <a:off x="687188" y="1397739"/>
            <a:ext cx="6457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rgbClr val="FF0000"/>
                </a:solidFill>
              </a:rPr>
              <a:t>Reminder Dialog Template Playbook</a:t>
            </a:r>
            <a:r>
              <a:rPr lang="en-US" sz="1400" dirty="0">
                <a:solidFill>
                  <a:srgbClr val="FF0000"/>
                </a:solidFill>
              </a:rPr>
              <a:t>                                             Other Playbook Methods:</a:t>
            </a:r>
            <a:endParaRPr lang="en-US" sz="1400" b="1" u="sng" dirty="0">
              <a:solidFill>
                <a:srgbClr val="FF0000"/>
              </a:solidFill>
            </a:endParaRPr>
          </a:p>
        </p:txBody>
      </p: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BD9C5634-4C34-4310-B01C-0C6F364020F2}"/>
              </a:ext>
            </a:extLst>
          </p:cNvPr>
          <p:cNvSpPr/>
          <p:nvPr/>
        </p:nvSpPr>
        <p:spPr>
          <a:xfrm rot="16200000">
            <a:off x="523000" y="1479106"/>
            <a:ext cx="183763" cy="16013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DB5FF-2F8F-4506-99BC-82CC38961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6578" y="1429573"/>
            <a:ext cx="2476500" cy="276225"/>
          </a:xfrm>
          <a:prstGeom prst="rect">
            <a:avLst/>
          </a:prstGeom>
        </p:spPr>
      </p:pic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0A75FD5-9657-4326-AD19-93F3FEFBE37E}"/>
              </a:ext>
            </a:extLst>
          </p:cNvPr>
          <p:cNvGrpSpPr/>
          <p:nvPr/>
        </p:nvGrpSpPr>
        <p:grpSpPr>
          <a:xfrm>
            <a:off x="8106020" y="1639654"/>
            <a:ext cx="280014" cy="307777"/>
            <a:chOff x="7758774" y="3314682"/>
            <a:chExt cx="280014" cy="307777"/>
          </a:xfrm>
        </p:grpSpPr>
        <p:sp>
          <p:nvSpPr>
            <p:cNvPr id="154" name="Teardrop 153">
              <a:extLst>
                <a:ext uri="{FF2B5EF4-FFF2-40B4-BE49-F238E27FC236}">
                  <a16:creationId xmlns:a16="http://schemas.microsoft.com/office/drawing/2014/main" id="{5F85FEF6-644A-4797-9A8A-02B713CC5D47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717817B-6A2D-4BF6-A063-739BA4FED56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D735441-5D0F-491A-B866-1DA10F388808}"/>
              </a:ext>
            </a:extLst>
          </p:cNvPr>
          <p:cNvSpPr/>
          <p:nvPr/>
        </p:nvSpPr>
        <p:spPr>
          <a:xfrm>
            <a:off x="7126578" y="1402669"/>
            <a:ext cx="909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Method 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792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2A07099E-77EE-1746-8AE1-C52F52AD58C3}"/>
              </a:ext>
            </a:extLst>
          </p:cNvPr>
          <p:cNvSpPr/>
          <p:nvPr/>
        </p:nvSpPr>
        <p:spPr>
          <a:xfrm>
            <a:off x="599" y="6823985"/>
            <a:ext cx="12187512" cy="131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A9BE3-F7A3-4289-AFE3-5B212E80AB9F}"/>
              </a:ext>
            </a:extLst>
          </p:cNvPr>
          <p:cNvSpPr/>
          <p:nvPr/>
        </p:nvSpPr>
        <p:spPr>
          <a:xfrm>
            <a:off x="487017" y="2167094"/>
            <a:ext cx="6457091" cy="496561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9C5CA3-4D06-4C10-AB52-82F9D07D7AAF}"/>
              </a:ext>
            </a:extLst>
          </p:cNvPr>
          <p:cNvSpPr txBox="1"/>
          <p:nvPr/>
        </p:nvSpPr>
        <p:spPr>
          <a:xfrm>
            <a:off x="5778280" y="7320454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1028" name="Picture 4" descr="Share, shared, sharing, social share icon">
            <a:extLst>
              <a:ext uri="{FF2B5EF4-FFF2-40B4-BE49-F238E27FC236}">
                <a16:creationId xmlns:a16="http://schemas.microsoft.com/office/drawing/2014/main" id="{3DB2E737-2112-4C47-B53C-6C677B1D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30" y="1875208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ke - Free gestures icons">
            <a:extLst>
              <a:ext uri="{FF2B5EF4-FFF2-40B4-BE49-F238E27FC236}">
                <a16:creationId xmlns:a16="http://schemas.microsoft.com/office/drawing/2014/main" id="{6B8C66A1-6C94-4377-9941-38685686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39" y="7192281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like icon">
            <a:extLst>
              <a:ext uri="{FF2B5EF4-FFF2-40B4-BE49-F238E27FC236}">
                <a16:creationId xmlns:a16="http://schemas.microsoft.com/office/drawing/2014/main" id="{6E92AA34-18E9-4269-8556-075C0FC2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81" y="7192282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6DCFF1-3C4C-4651-B19C-5E301EF61044}"/>
              </a:ext>
            </a:extLst>
          </p:cNvPr>
          <p:cNvSpPr/>
          <p:nvPr/>
        </p:nvSpPr>
        <p:spPr>
          <a:xfrm>
            <a:off x="10925032" y="42303"/>
            <a:ext cx="807473" cy="355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1521B2D-C15B-1E48-AB89-A43A6C58C16B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07355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Method Detail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4107A8-8402-244C-9829-4D641641C396}"/>
              </a:ext>
            </a:extLst>
          </p:cNvPr>
          <p:cNvSpPr/>
          <p:nvPr/>
        </p:nvSpPr>
        <p:spPr>
          <a:xfrm>
            <a:off x="10217724" y="1287572"/>
            <a:ext cx="18546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Method card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Related content:</a:t>
            </a:r>
          </a:p>
          <a:p>
            <a:r>
              <a:rPr lang="en-US" sz="1050" dirty="0">
                <a:latin typeface="Arial" panose="020B0604020202020204" pitchFamily="34" charset="0"/>
              </a:rPr>
              <a:t>Methods</a:t>
            </a:r>
          </a:p>
          <a:p>
            <a:r>
              <a:rPr lang="en-US" sz="1050" dirty="0">
                <a:latin typeface="Arial" panose="020B0604020202020204" pitchFamily="34" charset="0"/>
              </a:rPr>
              <a:t>Videos</a:t>
            </a:r>
          </a:p>
          <a:p>
            <a:r>
              <a:rPr lang="en-US" sz="1050" dirty="0">
                <a:latin typeface="Arial" panose="020B0604020202020204" pitchFamily="34" charset="0"/>
              </a:rPr>
              <a:t>Sample Artifacts</a:t>
            </a:r>
          </a:p>
          <a:p>
            <a:r>
              <a:rPr lang="en-US" sz="1050" dirty="0">
                <a:latin typeface="Arial" panose="020B0604020202020204" pitchFamily="34" charset="0"/>
              </a:rPr>
              <a:t>Checklists</a:t>
            </a:r>
          </a:p>
          <a:p>
            <a:r>
              <a:rPr lang="en-US" sz="1050" dirty="0">
                <a:latin typeface="Arial" panose="020B0604020202020204" pitchFamily="34" charset="0"/>
              </a:rPr>
              <a:t>Playbooks</a:t>
            </a:r>
          </a:p>
          <a:p>
            <a:r>
              <a:rPr lang="en-US" sz="1050" dirty="0">
                <a:latin typeface="Arial" panose="020B0604020202020204" pitchFamily="34" charset="0"/>
              </a:rPr>
              <a:t>Training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C9CB377-A7D3-D048-939F-1020CFBFF835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82FB3351-1E3F-0E47-B720-FA9C58F54C75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FEB86A4-8B72-DD4F-A48E-F5E40116051F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0C4CEA-E76F-1648-9CA7-9F2B9FD2B7FB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D9AD67-F28D-514D-9F24-A8144F3F64E9}"/>
              </a:ext>
            </a:extLst>
          </p:cNvPr>
          <p:cNvGrpSpPr/>
          <p:nvPr/>
        </p:nvGrpSpPr>
        <p:grpSpPr>
          <a:xfrm>
            <a:off x="9865739" y="2032953"/>
            <a:ext cx="280014" cy="307777"/>
            <a:chOff x="7758774" y="3314682"/>
            <a:chExt cx="280014" cy="307777"/>
          </a:xfrm>
        </p:grpSpPr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67DB00C6-52CC-DE43-B3C5-29DB48E7F2F1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23B9DF-602A-E04B-9015-6B7EB861DBD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33D8309-CF71-A74E-83AD-9DE6CF1763D0}"/>
              </a:ext>
            </a:extLst>
          </p:cNvPr>
          <p:cNvGrpSpPr/>
          <p:nvPr/>
        </p:nvGrpSpPr>
        <p:grpSpPr>
          <a:xfrm>
            <a:off x="738173" y="2796968"/>
            <a:ext cx="3240920" cy="976147"/>
            <a:chOff x="1851102" y="4278351"/>
            <a:chExt cx="5252225" cy="7620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86FDC1-C8B9-9F49-87FB-CE76AEE7386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8A2EEA9-5596-994B-88C7-DEC24FE6E41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D8F2A87-FACC-FA4B-80D9-6A853FA4B69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3B4AA2-67E0-6447-B2E8-8C134D4D54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9339DE-B5A4-4343-AB19-6039BB4723F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01BFD55-3F9F-8045-9DE0-2D4DEB3579A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B0A6DAE-08AA-6E40-8B9C-A06546F96E76}"/>
              </a:ext>
            </a:extLst>
          </p:cNvPr>
          <p:cNvGrpSpPr/>
          <p:nvPr/>
        </p:nvGrpSpPr>
        <p:grpSpPr>
          <a:xfrm>
            <a:off x="738172" y="4243112"/>
            <a:ext cx="3240920" cy="976147"/>
            <a:chOff x="1851102" y="4278351"/>
            <a:chExt cx="5252225" cy="7620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1C1BF4-245D-9D40-9558-66CD9D0C13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196BFAF-8D43-5048-8BA5-19025FBC61B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6C4B64-E1D6-DD4A-A524-2E72C92B3FA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79CA02C-61DA-6C48-90C3-00F7489112B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0444411-CE32-6049-84DA-396937253DD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50F7B73-768F-6B4C-B197-C7CFA2541A8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81772B-0BD3-7D41-AC7B-F39BF6B4C756}"/>
              </a:ext>
            </a:extLst>
          </p:cNvPr>
          <p:cNvGrpSpPr/>
          <p:nvPr/>
        </p:nvGrpSpPr>
        <p:grpSpPr>
          <a:xfrm>
            <a:off x="738172" y="5689256"/>
            <a:ext cx="3240920" cy="976147"/>
            <a:chOff x="1851102" y="4278351"/>
            <a:chExt cx="5252225" cy="762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BA34D0-EBAD-8043-A551-DEC4B84C88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C196BBC-E9E4-7745-A5DB-A464777B0D3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E3B31FD-43F2-624C-9639-2432D89379B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AE71C8D-89B7-A541-9A9D-3EF3C91F6CA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4BC9094-B0B0-B04C-A34E-3812EE68EAE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D12C84D-B995-6041-B38C-A4416DB86EE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54268104-CB10-3449-92EC-438E2140D9F8}"/>
              </a:ext>
            </a:extLst>
          </p:cNvPr>
          <p:cNvSpPr/>
          <p:nvPr/>
        </p:nvSpPr>
        <p:spPr>
          <a:xfrm>
            <a:off x="4695938" y="2481983"/>
            <a:ext cx="1694375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Recommended Uses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Outcomes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Limitations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Expertise required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BC9C1A-5703-D644-8960-31A2717FEC82}"/>
              </a:ext>
            </a:extLst>
          </p:cNvPr>
          <p:cNvGrpSpPr/>
          <p:nvPr/>
        </p:nvGrpSpPr>
        <p:grpSpPr>
          <a:xfrm>
            <a:off x="4772041" y="2862180"/>
            <a:ext cx="1976809" cy="390459"/>
            <a:chOff x="4772041" y="2862180"/>
            <a:chExt cx="1976809" cy="39045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7E3C288-BF7E-4948-8413-F9F1CEF84C37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E24338D-0A13-5241-A4BF-18160CE58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6BBBC54-8BCA-2D4D-B059-810347D32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9C8ED03-A5BA-AB43-A50A-862D2C063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7D437F1-319D-9C4C-A0B3-0086E07DB5FA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CD50BB5-5C48-AE4C-8AB5-D6D3F7433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F61CC0F-DED1-D04F-8338-CA76304AE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9624A4E-9186-5C40-B245-0A6C24D1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0457061-13DE-1C49-A335-7C96B94505DD}"/>
              </a:ext>
            </a:extLst>
          </p:cNvPr>
          <p:cNvGrpSpPr/>
          <p:nvPr/>
        </p:nvGrpSpPr>
        <p:grpSpPr>
          <a:xfrm>
            <a:off x="4777612" y="3999333"/>
            <a:ext cx="1976809" cy="390459"/>
            <a:chOff x="4772041" y="2862180"/>
            <a:chExt cx="1976809" cy="390459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759219D-E745-594F-937E-EE261868C612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7B45F4F-57DB-4F49-AA7F-5B7E1AD0F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D1E1693-5556-714C-8544-9065542AE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AF8943F-2A14-4E44-9E10-07A7B647E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73C9577-9384-5D43-B718-C354AE8CFEB8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0DFFBD1-8C67-5C41-9B21-9B5C7E625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7C4B865-9B88-EB46-BDE5-8F384AFC9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ACD0A43-27C4-AC46-9D7A-D8B20BF32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7C21C6F-5F9B-154B-8C46-F0BE3A4888E8}"/>
              </a:ext>
            </a:extLst>
          </p:cNvPr>
          <p:cNvGrpSpPr/>
          <p:nvPr/>
        </p:nvGrpSpPr>
        <p:grpSpPr>
          <a:xfrm>
            <a:off x="4771020" y="5050227"/>
            <a:ext cx="1976809" cy="390459"/>
            <a:chOff x="4772041" y="2862180"/>
            <a:chExt cx="1976809" cy="390459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F078A6E-CE20-1C48-BCE2-8BCA93791154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AA0B611-EB22-034E-95F9-1071145AA6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614F8F5-22A7-7E42-9958-C7DADBBFD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5794491-89B5-1745-9EA5-255875EB4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6394586-67CA-6B45-B256-10AB1A0768FD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D4C305C-9330-6748-8BDD-1A8920C3D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1583D09-259E-8143-959C-410D57171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585CD09-23E9-1B40-9CAB-F777D0475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8BE56EA-A864-894E-B0AC-7DFC2AE254BE}"/>
              </a:ext>
            </a:extLst>
          </p:cNvPr>
          <p:cNvGrpSpPr/>
          <p:nvPr/>
        </p:nvGrpSpPr>
        <p:grpSpPr>
          <a:xfrm>
            <a:off x="4776591" y="6187380"/>
            <a:ext cx="1976809" cy="390459"/>
            <a:chOff x="4772041" y="2862180"/>
            <a:chExt cx="1976809" cy="390459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844B8F3-BBFE-7344-B89D-6BE60D599733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19468F7-CDDC-F943-8CCD-9F6753727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F8C2783-97EC-A849-B24A-2216318F1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DF54AC0-C88C-C44C-B8CA-48FB89B0B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04A0C9D-3871-2844-9873-9457A3395744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35FA31C-0FFB-6D40-A62F-A026F52B2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D6A41E5-9DD9-5247-894F-8FE1D0530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995092B-2893-3542-A2F8-8D134EFA0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38EAA5D-8888-4E4B-A0BF-69CAF849E993}"/>
              </a:ext>
            </a:extLst>
          </p:cNvPr>
          <p:cNvSpPr/>
          <p:nvPr/>
        </p:nvSpPr>
        <p:spPr>
          <a:xfrm>
            <a:off x="7112079" y="1876153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BFF6D2-64D8-0148-8FB5-1681D01C9446}"/>
              </a:ext>
            </a:extLst>
          </p:cNvPr>
          <p:cNvSpPr/>
          <p:nvPr/>
        </p:nvSpPr>
        <p:spPr>
          <a:xfrm>
            <a:off x="7217565" y="1948325"/>
            <a:ext cx="14593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Methods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4603C80-B087-F245-A885-231242655F51}"/>
              </a:ext>
            </a:extLst>
          </p:cNvPr>
          <p:cNvSpPr/>
          <p:nvPr/>
        </p:nvSpPr>
        <p:spPr>
          <a:xfrm>
            <a:off x="7109585" y="3671770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E6250DE-94E6-764A-AF6C-55DE78D37E35}"/>
              </a:ext>
            </a:extLst>
          </p:cNvPr>
          <p:cNvSpPr/>
          <p:nvPr/>
        </p:nvSpPr>
        <p:spPr>
          <a:xfrm>
            <a:off x="7215071" y="3743942"/>
            <a:ext cx="1295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Videos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69C2C96-D913-8D41-B883-EEFFFD988D4D}"/>
              </a:ext>
            </a:extLst>
          </p:cNvPr>
          <p:cNvSpPr/>
          <p:nvPr/>
        </p:nvSpPr>
        <p:spPr>
          <a:xfrm>
            <a:off x="7169769" y="5464147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1424716-7EDD-BE4E-95D4-457F803F811B}"/>
              </a:ext>
            </a:extLst>
          </p:cNvPr>
          <p:cNvSpPr/>
          <p:nvPr/>
        </p:nvSpPr>
        <p:spPr>
          <a:xfrm>
            <a:off x="7215071" y="5536319"/>
            <a:ext cx="1527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Checklists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EBF7DD8-D822-0043-BC85-C4021801E400}"/>
              </a:ext>
            </a:extLst>
          </p:cNvPr>
          <p:cNvGrpSpPr/>
          <p:nvPr/>
        </p:nvGrpSpPr>
        <p:grpSpPr>
          <a:xfrm>
            <a:off x="3863960" y="1732123"/>
            <a:ext cx="280014" cy="307777"/>
            <a:chOff x="7758774" y="3314682"/>
            <a:chExt cx="280014" cy="307777"/>
          </a:xfrm>
        </p:grpSpPr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373C020E-9718-AF44-AD38-068EEBF8D3AF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CBAC67B-E3BF-874E-8B8B-9B52FB266AC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6E14B7E6-4C43-034E-B1EB-4B5294B63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146" name="L-Shape 145">
            <a:extLst>
              <a:ext uri="{FF2B5EF4-FFF2-40B4-BE49-F238E27FC236}">
                <a16:creationId xmlns:a16="http://schemas.microsoft.com/office/drawing/2014/main" id="{83D392EF-DD16-C345-822C-CA528461CFE8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-Shape 146">
            <a:extLst>
              <a:ext uri="{FF2B5EF4-FFF2-40B4-BE49-F238E27FC236}">
                <a16:creationId xmlns:a16="http://schemas.microsoft.com/office/drawing/2014/main" id="{98EE1828-7060-E84C-BE64-68C0AD623204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L-Shape 147">
            <a:extLst>
              <a:ext uri="{FF2B5EF4-FFF2-40B4-BE49-F238E27FC236}">
                <a16:creationId xmlns:a16="http://schemas.microsoft.com/office/drawing/2014/main" id="{2D6A62C2-F0A7-114C-9654-BD47F1548CAF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A08FA45-7893-4640-ABEF-7BFC1A3FB7E4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959EF89-7BB1-E14D-B057-933C78B4005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87B5EC-BCA8-E04F-8730-69AD21D7AC02}"/>
              </a:ext>
            </a:extLst>
          </p:cNvPr>
          <p:cNvSpPr/>
          <p:nvPr/>
        </p:nvSpPr>
        <p:spPr>
          <a:xfrm>
            <a:off x="-5365" y="7760456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98" name="L-Shape 97">
            <a:extLst>
              <a:ext uri="{FF2B5EF4-FFF2-40B4-BE49-F238E27FC236}">
                <a16:creationId xmlns:a16="http://schemas.microsoft.com/office/drawing/2014/main" id="{4FC9125D-A8FF-4A4D-A030-609175242847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17C26D-0DF9-4BF4-BEFE-5196DDD2F887}"/>
              </a:ext>
            </a:extLst>
          </p:cNvPr>
          <p:cNvSpPr txBox="1"/>
          <p:nvPr/>
        </p:nvSpPr>
        <p:spPr>
          <a:xfrm>
            <a:off x="417850" y="175391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Method A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EDB4101-1F4A-4809-9ED0-544D3FFB6AB2}"/>
              </a:ext>
            </a:extLst>
          </p:cNvPr>
          <p:cNvSpPr/>
          <p:nvPr/>
        </p:nvSpPr>
        <p:spPr>
          <a:xfrm>
            <a:off x="687188" y="1397739"/>
            <a:ext cx="6457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rgbClr val="FF0000"/>
                </a:solidFill>
              </a:rPr>
              <a:t>Reminder Dialog Template Playbook</a:t>
            </a:r>
            <a:r>
              <a:rPr lang="en-US" sz="1400" dirty="0">
                <a:solidFill>
                  <a:srgbClr val="FF0000"/>
                </a:solidFill>
              </a:rPr>
              <a:t>                                             Other Playbook Methods:</a:t>
            </a:r>
            <a:endParaRPr lang="en-US" sz="1400" b="1" u="sng" dirty="0">
              <a:solidFill>
                <a:srgbClr val="FF0000"/>
              </a:solidFill>
            </a:endParaRPr>
          </a:p>
        </p:txBody>
      </p: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BD9C5634-4C34-4310-B01C-0C6F364020F2}"/>
              </a:ext>
            </a:extLst>
          </p:cNvPr>
          <p:cNvSpPr/>
          <p:nvPr/>
        </p:nvSpPr>
        <p:spPr>
          <a:xfrm rot="16200000">
            <a:off x="523000" y="1479106"/>
            <a:ext cx="183763" cy="16013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DB5FF-2F8F-4506-99BC-82CC38961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6578" y="1429573"/>
            <a:ext cx="2476500" cy="276225"/>
          </a:xfrm>
          <a:prstGeom prst="rect">
            <a:avLst/>
          </a:prstGeom>
        </p:spPr>
      </p:pic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0A75FD5-9657-4326-AD19-93F3FEFBE37E}"/>
              </a:ext>
            </a:extLst>
          </p:cNvPr>
          <p:cNvGrpSpPr/>
          <p:nvPr/>
        </p:nvGrpSpPr>
        <p:grpSpPr>
          <a:xfrm>
            <a:off x="8106020" y="1639654"/>
            <a:ext cx="280014" cy="307777"/>
            <a:chOff x="7758774" y="3314682"/>
            <a:chExt cx="280014" cy="307777"/>
          </a:xfrm>
        </p:grpSpPr>
        <p:sp>
          <p:nvSpPr>
            <p:cNvPr id="154" name="Teardrop 153">
              <a:extLst>
                <a:ext uri="{FF2B5EF4-FFF2-40B4-BE49-F238E27FC236}">
                  <a16:creationId xmlns:a16="http://schemas.microsoft.com/office/drawing/2014/main" id="{5F85FEF6-644A-4797-9A8A-02B713CC5D47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717817B-6A2D-4BF6-A063-739BA4FED56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D735441-5D0F-491A-B866-1DA10F388808}"/>
              </a:ext>
            </a:extLst>
          </p:cNvPr>
          <p:cNvSpPr/>
          <p:nvPr/>
        </p:nvSpPr>
        <p:spPr>
          <a:xfrm>
            <a:off x="7126578" y="1402669"/>
            <a:ext cx="909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Method 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61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3F476-63D7-4524-8D73-0CCC6A2D5745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61375-C5BA-4D24-8DC2-2071826FBDA8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Experience Process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95AF4F-F841-4640-BC55-FD1CAD4F9ED6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3899315" cy="37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UX Process Overview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05F939-766D-40E3-BB6C-46EC600D7750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8900A0C9-FE1C-4412-B633-F73AD1E3595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5451A7-CE85-44E7-8906-7480A882E960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A8D4DE-D416-4971-9701-C3F2EBE8C863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3E9E0E21-6D41-4EA4-9FB4-0F898E425A58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94755C-967F-4018-953A-710AC9919E0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92D13B-5ECC-4035-92FF-011B2CA5FA21}"/>
              </a:ext>
            </a:extLst>
          </p:cNvPr>
          <p:cNvGrpSpPr/>
          <p:nvPr/>
        </p:nvGrpSpPr>
        <p:grpSpPr>
          <a:xfrm>
            <a:off x="9842907" y="4131528"/>
            <a:ext cx="280014" cy="307777"/>
            <a:chOff x="7758774" y="3314682"/>
            <a:chExt cx="280014" cy="307777"/>
          </a:xfrm>
        </p:grpSpPr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786D06B0-F3E8-4854-875F-5205176DDE47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74DC67-26F7-4EEB-B54B-D73E57CF5B1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3C2CD-CCFB-4E8D-B3AD-322A872C91C6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FD0A76C-E333-4C5F-A32C-6A76197C0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3A91F7-27BF-4CAB-AD24-6E278A942265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Share, shared, sharing, social share icon">
            <a:extLst>
              <a:ext uri="{FF2B5EF4-FFF2-40B4-BE49-F238E27FC236}">
                <a16:creationId xmlns:a16="http://schemas.microsoft.com/office/drawing/2014/main" id="{D7671823-3BC0-4A83-9CDF-7392F63DB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5" y="1461542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1EA903C-BB25-4753-B613-EC3BDEB03F80}"/>
              </a:ext>
            </a:extLst>
          </p:cNvPr>
          <p:cNvGrpSpPr/>
          <p:nvPr/>
        </p:nvGrpSpPr>
        <p:grpSpPr>
          <a:xfrm>
            <a:off x="202614" y="1380305"/>
            <a:ext cx="2560320" cy="418384"/>
            <a:chOff x="202614" y="3853988"/>
            <a:chExt cx="2560320" cy="1899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44DE1-D2AC-4B68-91CF-84B071385D2C}"/>
                </a:ext>
              </a:extLst>
            </p:cNvPr>
            <p:cNvSpPr/>
            <p:nvPr/>
          </p:nvSpPr>
          <p:spPr>
            <a:xfrm rot="5400000" flipV="1">
              <a:off x="1391334" y="2665268"/>
              <a:ext cx="182880" cy="2560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182DB9-7D96-432A-8ECA-55BEE154C18F}"/>
                </a:ext>
              </a:extLst>
            </p:cNvPr>
            <p:cNvSpPr/>
            <p:nvPr/>
          </p:nvSpPr>
          <p:spPr>
            <a:xfrm rot="5400000" flipV="1">
              <a:off x="147585" y="3929663"/>
              <a:ext cx="18288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57515D0-68D8-49E9-B6A6-14B755DB0549}"/>
              </a:ext>
            </a:extLst>
          </p:cNvPr>
          <p:cNvSpPr txBox="1"/>
          <p:nvPr/>
        </p:nvSpPr>
        <p:spPr>
          <a:xfrm>
            <a:off x="218392" y="1433909"/>
            <a:ext cx="21604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Overview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Plan</a:t>
            </a:r>
          </a:p>
          <a:p>
            <a:endParaRPr lang="en-US" sz="1400" dirty="0"/>
          </a:p>
          <a:p>
            <a:r>
              <a:rPr lang="en-US" sz="1400" dirty="0"/>
              <a:t>Understand</a:t>
            </a:r>
          </a:p>
          <a:p>
            <a:endParaRPr lang="en-US" sz="1400" dirty="0"/>
          </a:p>
          <a:p>
            <a:r>
              <a:rPr lang="en-US" sz="1400" dirty="0">
                <a:solidFill>
                  <a:prstClr val="black"/>
                </a:solidFill>
              </a:rPr>
              <a:t>Specify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Produce</a:t>
            </a:r>
          </a:p>
          <a:p>
            <a:endParaRPr lang="en-US" sz="1400" dirty="0"/>
          </a:p>
          <a:p>
            <a:r>
              <a:rPr lang="en-US" sz="1400" dirty="0"/>
              <a:t>Evaluate</a:t>
            </a:r>
          </a:p>
          <a:p>
            <a:endParaRPr lang="en-US" sz="1400" dirty="0"/>
          </a:p>
          <a:p>
            <a:r>
              <a:rPr lang="en-US" sz="1400" dirty="0"/>
              <a:t>Measure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9AC8D-061C-49E0-9AF8-6EEF3DC51BC5}"/>
              </a:ext>
            </a:extLst>
          </p:cNvPr>
          <p:cNvSpPr txBox="1"/>
          <p:nvPr/>
        </p:nvSpPr>
        <p:spPr>
          <a:xfrm>
            <a:off x="2239851" y="1319964"/>
            <a:ext cx="184731" cy="3108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8A0E49-A4B0-4EBD-A95C-DA3C2A6C2F67}"/>
              </a:ext>
            </a:extLst>
          </p:cNvPr>
          <p:cNvCxnSpPr/>
          <p:nvPr/>
        </p:nvCxnSpPr>
        <p:spPr>
          <a:xfrm>
            <a:off x="202614" y="2663451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303A65-AF38-47B9-8BC3-93232993B6C6}"/>
              </a:ext>
            </a:extLst>
          </p:cNvPr>
          <p:cNvCxnSpPr/>
          <p:nvPr/>
        </p:nvCxnSpPr>
        <p:spPr>
          <a:xfrm>
            <a:off x="202614" y="3946597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CF23B2-24C1-496A-9F35-B7E78BFFE273}"/>
              </a:ext>
            </a:extLst>
          </p:cNvPr>
          <p:cNvCxnSpPr/>
          <p:nvPr/>
        </p:nvCxnSpPr>
        <p:spPr>
          <a:xfrm>
            <a:off x="202614" y="1798689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D3A66B-AD1E-48B0-B85A-D78595D99AE3}"/>
              </a:ext>
            </a:extLst>
          </p:cNvPr>
          <p:cNvCxnSpPr/>
          <p:nvPr/>
        </p:nvCxnSpPr>
        <p:spPr>
          <a:xfrm>
            <a:off x="202614" y="2248782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43AF43-43C5-4B91-A201-376F91E32554}"/>
              </a:ext>
            </a:extLst>
          </p:cNvPr>
          <p:cNvCxnSpPr/>
          <p:nvPr/>
        </p:nvCxnSpPr>
        <p:spPr>
          <a:xfrm>
            <a:off x="202614" y="3505730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30B130-16DD-4EFB-B54E-42C37A6D8C09}"/>
              </a:ext>
            </a:extLst>
          </p:cNvPr>
          <p:cNvCxnSpPr/>
          <p:nvPr/>
        </p:nvCxnSpPr>
        <p:spPr>
          <a:xfrm>
            <a:off x="202614" y="3081835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78F7616-66C3-4D60-A673-71A01BD0FC79}"/>
              </a:ext>
            </a:extLst>
          </p:cNvPr>
          <p:cNvSpPr/>
          <p:nvPr/>
        </p:nvSpPr>
        <p:spPr>
          <a:xfrm>
            <a:off x="3585954" y="1068234"/>
            <a:ext cx="1896155" cy="533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3ACF5E-6820-4432-97ED-93089A50D5AA}"/>
              </a:ext>
            </a:extLst>
          </p:cNvPr>
          <p:cNvSpPr/>
          <p:nvPr/>
        </p:nvSpPr>
        <p:spPr>
          <a:xfrm>
            <a:off x="-5365" y="8692641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8D06CE87-ABE9-459F-923A-E4E0FFDA3F6D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E10BDECD-91E0-4B12-A1EE-276C38BCFE00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-Shape 38">
            <a:extLst>
              <a:ext uri="{FF2B5EF4-FFF2-40B4-BE49-F238E27FC236}">
                <a16:creationId xmlns:a16="http://schemas.microsoft.com/office/drawing/2014/main" id="{D7FCAA5A-714C-44FE-BA81-5818EE615E97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-Shape 39">
            <a:extLst>
              <a:ext uri="{FF2B5EF4-FFF2-40B4-BE49-F238E27FC236}">
                <a16:creationId xmlns:a16="http://schemas.microsoft.com/office/drawing/2014/main" id="{0F83E645-C29D-4963-8FDA-C321245FB6DD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C1DDE1-9952-45DB-AEC0-C91E42D4101D}"/>
              </a:ext>
            </a:extLst>
          </p:cNvPr>
          <p:cNvSpPr/>
          <p:nvPr/>
        </p:nvSpPr>
        <p:spPr>
          <a:xfrm>
            <a:off x="3514287" y="5327262"/>
            <a:ext cx="5511440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224264-BCBD-44F9-9582-926AAF86D2EC}"/>
              </a:ext>
            </a:extLst>
          </p:cNvPr>
          <p:cNvSpPr/>
          <p:nvPr/>
        </p:nvSpPr>
        <p:spPr>
          <a:xfrm>
            <a:off x="3744793" y="5471901"/>
            <a:ext cx="24883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Plan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EC8C0A-A589-4944-9823-C1B98506EF60}"/>
              </a:ext>
            </a:extLst>
          </p:cNvPr>
          <p:cNvGrpSpPr/>
          <p:nvPr/>
        </p:nvGrpSpPr>
        <p:grpSpPr>
          <a:xfrm>
            <a:off x="3777040" y="5883776"/>
            <a:ext cx="4286199" cy="519241"/>
            <a:chOff x="1851102" y="4125951"/>
            <a:chExt cx="5252225" cy="9144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61C7789-A860-421F-9F64-7381ABBBD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318A9C2-7617-4AAD-AB9F-992B5A63A34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FB82F0-FBE1-4DC9-A5E6-E0751077CAF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0986186-89DB-46DA-A8D5-B6027D2D4EF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7A0E49B-0A92-4A22-8887-FAC73BB6F1BB}"/>
              </a:ext>
            </a:extLst>
          </p:cNvPr>
          <p:cNvSpPr/>
          <p:nvPr/>
        </p:nvSpPr>
        <p:spPr>
          <a:xfrm>
            <a:off x="10217724" y="1287572"/>
            <a:ext cx="1854669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Introduction and overview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Process graphic:</a:t>
            </a:r>
          </a:p>
          <a:p>
            <a:r>
              <a:rPr lang="en-US" sz="1050" dirty="0">
                <a:latin typeface="Arial" panose="020B0604020202020204" pitchFamily="34" charset="0"/>
              </a:rPr>
              <a:t>Click a phase to scroll down to summary for each Phase.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Phase Summary:</a:t>
            </a:r>
          </a:p>
          <a:p>
            <a:r>
              <a:rPr lang="en-US" sz="1050" dirty="0">
                <a:latin typeface="Arial" panose="020B0604020202020204" pitchFamily="34" charset="0"/>
              </a:rPr>
              <a:t>Short summary; clicking links to the Phase detail page.</a:t>
            </a: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67D38F-FE43-4A90-8A75-0DD5DE02F12B}"/>
              </a:ext>
            </a:extLst>
          </p:cNvPr>
          <p:cNvGrpSpPr/>
          <p:nvPr/>
        </p:nvGrpSpPr>
        <p:grpSpPr>
          <a:xfrm>
            <a:off x="3328688" y="1468223"/>
            <a:ext cx="5697039" cy="1244032"/>
            <a:chOff x="1851102" y="4125951"/>
            <a:chExt cx="5252225" cy="91440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49AB01-39A4-4BFD-A09A-E5769365A9A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2688AE1-1BA3-4784-A99C-B28F2A8DB92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5CCB81C-C237-480F-AD3C-28766DF02A2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895B6D5-AF60-4D6A-8312-52495DCF3B5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3F3D8DA-73DB-4043-9EAF-1FE15E5411C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26EFBE-F8CB-45F1-9B44-C7C5799396B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E1DDE1-37CC-4937-B33E-0EA41830D3A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075BC4F9-21A6-4CE3-9E43-06A6029A0AF8}"/>
              </a:ext>
            </a:extLst>
          </p:cNvPr>
          <p:cNvSpPr/>
          <p:nvPr/>
        </p:nvSpPr>
        <p:spPr>
          <a:xfrm>
            <a:off x="3514287" y="6829054"/>
            <a:ext cx="5511440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94E93E1-7A2B-4223-A178-539BF87A4E58}"/>
              </a:ext>
            </a:extLst>
          </p:cNvPr>
          <p:cNvSpPr/>
          <p:nvPr/>
        </p:nvSpPr>
        <p:spPr>
          <a:xfrm>
            <a:off x="3744793" y="6973693"/>
            <a:ext cx="24883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Understand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232AC58-8A96-49EE-AD2E-F4D1A2920D72}"/>
              </a:ext>
            </a:extLst>
          </p:cNvPr>
          <p:cNvGrpSpPr/>
          <p:nvPr/>
        </p:nvGrpSpPr>
        <p:grpSpPr>
          <a:xfrm>
            <a:off x="3777040" y="7385568"/>
            <a:ext cx="4286199" cy="519241"/>
            <a:chOff x="1851102" y="4125951"/>
            <a:chExt cx="5252225" cy="9144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A150B8A-31DC-4BF4-9A53-3151F8824CA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84FDD24-65FA-4E39-8264-1EB83FD1789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F2CBF6B-7BEC-43C5-93E2-2306EA5C1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DE29231-EC0E-4621-8BA5-031A92A9E0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C3DCF3C-759D-4CC5-BBFF-427A35C26B07}"/>
              </a:ext>
            </a:extLst>
          </p:cNvPr>
          <p:cNvGrpSpPr/>
          <p:nvPr/>
        </p:nvGrpSpPr>
        <p:grpSpPr>
          <a:xfrm>
            <a:off x="2878332" y="1355675"/>
            <a:ext cx="280014" cy="307777"/>
            <a:chOff x="7758774" y="3314682"/>
            <a:chExt cx="280014" cy="307777"/>
          </a:xfrm>
        </p:grpSpPr>
        <p:sp>
          <p:nvSpPr>
            <p:cNvPr id="77" name="Teardrop 76">
              <a:extLst>
                <a:ext uri="{FF2B5EF4-FFF2-40B4-BE49-F238E27FC236}">
                  <a16:creationId xmlns:a16="http://schemas.microsoft.com/office/drawing/2014/main" id="{31F15627-A3C9-4A98-B163-1FA7D6FBD5E1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F023633-A042-4F78-B554-BA762D93F3D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2B9FBDA-0462-43C4-B480-5603BB29E835}"/>
              </a:ext>
            </a:extLst>
          </p:cNvPr>
          <p:cNvGrpSpPr/>
          <p:nvPr/>
        </p:nvGrpSpPr>
        <p:grpSpPr>
          <a:xfrm>
            <a:off x="2879124" y="3943467"/>
            <a:ext cx="280014" cy="307777"/>
            <a:chOff x="7758774" y="3314682"/>
            <a:chExt cx="280014" cy="307777"/>
          </a:xfrm>
        </p:grpSpPr>
        <p:sp>
          <p:nvSpPr>
            <p:cNvPr id="80" name="Teardrop 79">
              <a:extLst>
                <a:ext uri="{FF2B5EF4-FFF2-40B4-BE49-F238E27FC236}">
                  <a16:creationId xmlns:a16="http://schemas.microsoft.com/office/drawing/2014/main" id="{A9174815-CBFA-4703-804B-A135DA7B783E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3847B4C-C901-4BA6-B532-B728A025263B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C243D0A-73C4-4A59-B95F-6DFDA8573204}"/>
              </a:ext>
            </a:extLst>
          </p:cNvPr>
          <p:cNvGrpSpPr/>
          <p:nvPr/>
        </p:nvGrpSpPr>
        <p:grpSpPr>
          <a:xfrm>
            <a:off x="2856292" y="5778330"/>
            <a:ext cx="280014" cy="307777"/>
            <a:chOff x="7758774" y="3314682"/>
            <a:chExt cx="280014" cy="307777"/>
          </a:xfrm>
        </p:grpSpPr>
        <p:sp>
          <p:nvSpPr>
            <p:cNvPr id="83" name="Teardrop 82">
              <a:extLst>
                <a:ext uri="{FF2B5EF4-FFF2-40B4-BE49-F238E27FC236}">
                  <a16:creationId xmlns:a16="http://schemas.microsoft.com/office/drawing/2014/main" id="{37FF8C95-C290-4CDC-8EFB-7897F36ABC49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9171CC0-6A96-4452-A4A0-0FAC50F6DBDF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4301502-36CC-4673-95E9-92F8EBC8796E}"/>
              </a:ext>
            </a:extLst>
          </p:cNvPr>
          <p:cNvSpPr txBox="1"/>
          <p:nvPr/>
        </p:nvSpPr>
        <p:spPr>
          <a:xfrm>
            <a:off x="7833532" y="8431183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86" name="Picture 6" descr="Like - Free gestures icons">
            <a:extLst>
              <a:ext uri="{FF2B5EF4-FFF2-40B4-BE49-F238E27FC236}">
                <a16:creationId xmlns:a16="http://schemas.microsoft.com/office/drawing/2014/main" id="{144F7BAF-A8CA-45A9-BAB6-DA91919F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791" y="8303010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" descr="Dislike icon">
            <a:extLst>
              <a:ext uri="{FF2B5EF4-FFF2-40B4-BE49-F238E27FC236}">
                <a16:creationId xmlns:a16="http://schemas.microsoft.com/office/drawing/2014/main" id="{73E51509-34FF-4562-BF8E-62B318D07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133" y="8303011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54EDB31-45B4-4184-86E4-A1A6DF452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512" y="2610307"/>
            <a:ext cx="6058125" cy="257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4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2BA2-E02C-4EF0-A40A-39CE305A0938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B1138-9BB2-4925-97B7-CB1ABEBD047A}"/>
              </a:ext>
            </a:extLst>
          </p:cNvPr>
          <p:cNvSpPr/>
          <p:nvPr/>
        </p:nvSpPr>
        <p:spPr>
          <a:xfrm>
            <a:off x="8029281" y="1072042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D61E7-00EF-4D16-95D2-7E6814A79C1D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671DC-3F40-46C1-8535-00FF06D12D95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B647A7DC-739A-4059-A1F4-0936DCB36DAA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9F3F2E-E3BC-4E7C-81A5-814D44CEE06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D3F7F9-2978-4190-AA12-36FD3873D0B3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18503908-5CAD-4D69-B14F-90361E9200E7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4F2BE3-69D3-4A46-8C9D-23A842E3E13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5973A6-DD4F-43F8-809B-F9EFDF73052C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DA1798B-CA9D-4CAC-A2B4-EF259C5C3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2E9812-CB95-4B0D-8D97-BEFDEDD90434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Share, shared, sharing, social share icon">
            <a:extLst>
              <a:ext uri="{FF2B5EF4-FFF2-40B4-BE49-F238E27FC236}">
                <a16:creationId xmlns:a16="http://schemas.microsoft.com/office/drawing/2014/main" id="{608E9FA5-9C7D-4F3C-A408-BD324EBA4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5" y="1461542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6B791D2-B4AE-4A34-9797-FB492ED28E61}"/>
              </a:ext>
            </a:extLst>
          </p:cNvPr>
          <p:cNvSpPr/>
          <p:nvPr/>
        </p:nvSpPr>
        <p:spPr>
          <a:xfrm>
            <a:off x="216166" y="3100021"/>
            <a:ext cx="2560320" cy="1667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1201E2-ED11-4984-B3EF-AC2117AEF65E}"/>
              </a:ext>
            </a:extLst>
          </p:cNvPr>
          <p:cNvGrpSpPr/>
          <p:nvPr/>
        </p:nvGrpSpPr>
        <p:grpSpPr>
          <a:xfrm>
            <a:off x="202614" y="3081522"/>
            <a:ext cx="2560320" cy="418384"/>
            <a:chOff x="202614" y="3853988"/>
            <a:chExt cx="2560320" cy="1899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5ECFD0-FB96-4123-9F1A-5E839B99BFBA}"/>
                </a:ext>
              </a:extLst>
            </p:cNvPr>
            <p:cNvSpPr/>
            <p:nvPr/>
          </p:nvSpPr>
          <p:spPr>
            <a:xfrm rot="5400000" flipV="1">
              <a:off x="1391334" y="2665268"/>
              <a:ext cx="182880" cy="2560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00859D-10C1-4AAE-95F2-E50270E5F4CE}"/>
                </a:ext>
              </a:extLst>
            </p:cNvPr>
            <p:cNvSpPr/>
            <p:nvPr/>
          </p:nvSpPr>
          <p:spPr>
            <a:xfrm rot="5400000" flipV="1">
              <a:off x="147585" y="3929663"/>
              <a:ext cx="18288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9B7688B-125A-43FD-A72C-1D117E8CF05B}"/>
              </a:ext>
            </a:extLst>
          </p:cNvPr>
          <p:cNvSpPr txBox="1"/>
          <p:nvPr/>
        </p:nvSpPr>
        <p:spPr>
          <a:xfrm>
            <a:off x="218392" y="1433909"/>
            <a:ext cx="216043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Overview </a:t>
            </a:r>
          </a:p>
          <a:p>
            <a:endParaRPr lang="en-US" sz="1400" dirty="0"/>
          </a:p>
          <a:p>
            <a:r>
              <a:rPr lang="en-US" sz="1400" dirty="0"/>
              <a:t>Playbooks</a:t>
            </a:r>
          </a:p>
          <a:p>
            <a:endParaRPr lang="en-US" sz="1400" dirty="0"/>
          </a:p>
          <a:p>
            <a:r>
              <a:rPr lang="en-US" sz="1400" dirty="0"/>
              <a:t>Videos</a:t>
            </a:r>
          </a:p>
          <a:p>
            <a:endParaRPr lang="en-US" sz="1400" dirty="0"/>
          </a:p>
          <a:p>
            <a:r>
              <a:rPr lang="en-US" sz="1400" dirty="0">
                <a:solidFill>
                  <a:prstClr val="black"/>
                </a:solidFill>
              </a:rPr>
              <a:t>Personas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Tools</a:t>
            </a:r>
          </a:p>
          <a:p>
            <a:endParaRPr lang="en-US" sz="1400" dirty="0"/>
          </a:p>
          <a:p>
            <a:r>
              <a:rPr lang="en-US" sz="1400" dirty="0"/>
              <a:t>       Checklists</a:t>
            </a:r>
          </a:p>
          <a:p>
            <a:endParaRPr lang="en-US" sz="1400" dirty="0"/>
          </a:p>
          <a:p>
            <a:r>
              <a:rPr lang="en-US" sz="1400" dirty="0"/>
              <a:t>       Templates</a:t>
            </a:r>
          </a:p>
          <a:p>
            <a:endParaRPr lang="en-US" sz="1400" dirty="0"/>
          </a:p>
          <a:p>
            <a:r>
              <a:rPr lang="en-US" sz="1400" dirty="0"/>
              <a:t>       Reports</a:t>
            </a:r>
          </a:p>
          <a:p>
            <a:endParaRPr lang="en-US" sz="1400" dirty="0"/>
          </a:p>
          <a:p>
            <a:r>
              <a:rPr lang="en-US" sz="1400" dirty="0"/>
              <a:t>Case Studies</a:t>
            </a:r>
          </a:p>
          <a:p>
            <a:endParaRPr lang="en-US" sz="1400" dirty="0"/>
          </a:p>
          <a:p>
            <a:r>
              <a:rPr lang="en-US" sz="1400" dirty="0"/>
              <a:t>Newsletters</a:t>
            </a:r>
          </a:p>
          <a:p>
            <a:endParaRPr lang="en-US" sz="1400" dirty="0"/>
          </a:p>
          <a:p>
            <a:r>
              <a:rPr lang="en-US" sz="1400" dirty="0"/>
              <a:t>Glossary</a:t>
            </a:r>
          </a:p>
          <a:p>
            <a:endParaRPr lang="en-US" sz="1400" dirty="0"/>
          </a:p>
          <a:p>
            <a:r>
              <a:rPr lang="en-US" sz="1400" dirty="0"/>
              <a:t>FAQs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76E866-BFC4-48A6-A812-785A6FDE5DFD}"/>
              </a:ext>
            </a:extLst>
          </p:cNvPr>
          <p:cNvSpPr txBox="1"/>
          <p:nvPr/>
        </p:nvSpPr>
        <p:spPr>
          <a:xfrm>
            <a:off x="2239851" y="1319964"/>
            <a:ext cx="44595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</a:t>
            </a:r>
          </a:p>
          <a:p>
            <a:r>
              <a:rPr lang="en-US" sz="2800" dirty="0"/>
              <a:t>+ 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-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endParaRPr lang="en-US" sz="28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6BB06C-B02B-41BE-B788-26484DB9C03D}"/>
              </a:ext>
            </a:extLst>
          </p:cNvPr>
          <p:cNvCxnSpPr/>
          <p:nvPr/>
        </p:nvCxnSpPr>
        <p:spPr>
          <a:xfrm>
            <a:off x="202614" y="2663451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0F9D2A-EDE2-4423-A959-3D51220BD111}"/>
              </a:ext>
            </a:extLst>
          </p:cNvPr>
          <p:cNvCxnSpPr/>
          <p:nvPr/>
        </p:nvCxnSpPr>
        <p:spPr>
          <a:xfrm>
            <a:off x="202614" y="3946597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0CF333-0AE3-447A-8093-82DE9CBFD669}"/>
              </a:ext>
            </a:extLst>
          </p:cNvPr>
          <p:cNvCxnSpPr/>
          <p:nvPr/>
        </p:nvCxnSpPr>
        <p:spPr>
          <a:xfrm>
            <a:off x="202614" y="1798689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5944C1-7C04-42CF-817D-9241C2CEBCD7}"/>
              </a:ext>
            </a:extLst>
          </p:cNvPr>
          <p:cNvCxnSpPr/>
          <p:nvPr/>
        </p:nvCxnSpPr>
        <p:spPr>
          <a:xfrm>
            <a:off x="202614" y="2248782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608F00-5E50-40E5-8070-096F52EDE5D1}"/>
              </a:ext>
            </a:extLst>
          </p:cNvPr>
          <p:cNvCxnSpPr/>
          <p:nvPr/>
        </p:nvCxnSpPr>
        <p:spPr>
          <a:xfrm>
            <a:off x="202614" y="3505730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73CC85-204D-42E5-9777-02746FCD3D3A}"/>
              </a:ext>
            </a:extLst>
          </p:cNvPr>
          <p:cNvCxnSpPr/>
          <p:nvPr/>
        </p:nvCxnSpPr>
        <p:spPr>
          <a:xfrm>
            <a:off x="202614" y="3081835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611BCB-9634-470A-868D-504C20941E1A}"/>
              </a:ext>
            </a:extLst>
          </p:cNvPr>
          <p:cNvCxnSpPr/>
          <p:nvPr/>
        </p:nvCxnSpPr>
        <p:spPr>
          <a:xfrm>
            <a:off x="202614" y="4366858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112C49-35EE-4717-B193-F52CDDC22954}"/>
              </a:ext>
            </a:extLst>
          </p:cNvPr>
          <p:cNvCxnSpPr/>
          <p:nvPr/>
        </p:nvCxnSpPr>
        <p:spPr>
          <a:xfrm>
            <a:off x="202614" y="4785242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81EC839-8BDC-4199-A674-8FE17DD9D5E0}"/>
              </a:ext>
            </a:extLst>
          </p:cNvPr>
          <p:cNvSpPr/>
          <p:nvPr/>
        </p:nvSpPr>
        <p:spPr>
          <a:xfrm>
            <a:off x="-5365" y="6481701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2134C171-9DB7-4C7B-90E7-983F51156B2F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61BEC24D-84C4-4D22-BCF5-F02CDC3DB770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-Shape 38">
            <a:extLst>
              <a:ext uri="{FF2B5EF4-FFF2-40B4-BE49-F238E27FC236}">
                <a16:creationId xmlns:a16="http://schemas.microsoft.com/office/drawing/2014/main" id="{18BE6326-A804-48A6-A189-EC01D04AA1D1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-Shape 39">
            <a:extLst>
              <a:ext uri="{FF2B5EF4-FFF2-40B4-BE49-F238E27FC236}">
                <a16:creationId xmlns:a16="http://schemas.microsoft.com/office/drawing/2014/main" id="{3295EB4E-D743-4BC4-8C73-070061D7D5A1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1382A9-51EE-47CC-A8DF-895DDFDCCFE7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9AB4D3AC-2992-4200-86D1-722E7EF61EED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2B1041-D0FF-48A9-BB22-2AAC364D658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DB75DEF-31A3-4C4D-9EA9-116101C5157A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46" name="Teardrop 45">
              <a:extLst>
                <a:ext uri="{FF2B5EF4-FFF2-40B4-BE49-F238E27FC236}">
                  <a16:creationId xmlns:a16="http://schemas.microsoft.com/office/drawing/2014/main" id="{E7552121-E8EA-4CE9-9A9C-BBAE69A47FD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7EE5B9-C634-4283-9BAA-9BB1DF0092A0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48" name="Picture 4" descr="Share, shared, sharing, social share icon">
            <a:extLst>
              <a:ext uri="{FF2B5EF4-FFF2-40B4-BE49-F238E27FC236}">
                <a16:creationId xmlns:a16="http://schemas.microsoft.com/office/drawing/2014/main" id="{DD78C1C3-FA73-4B38-A179-6E49F50B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5" y="1461542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A96000E-B48C-474F-B660-817723EFB1B7}"/>
              </a:ext>
            </a:extLst>
          </p:cNvPr>
          <p:cNvGrpSpPr/>
          <p:nvPr/>
        </p:nvGrpSpPr>
        <p:grpSpPr>
          <a:xfrm>
            <a:off x="2929679" y="1420405"/>
            <a:ext cx="280014" cy="307777"/>
            <a:chOff x="7758774" y="3314682"/>
            <a:chExt cx="280014" cy="307777"/>
          </a:xfrm>
        </p:grpSpPr>
        <p:sp>
          <p:nvSpPr>
            <p:cNvPr id="50" name="Teardrop 49">
              <a:extLst>
                <a:ext uri="{FF2B5EF4-FFF2-40B4-BE49-F238E27FC236}">
                  <a16:creationId xmlns:a16="http://schemas.microsoft.com/office/drawing/2014/main" id="{0A2BA000-8BD0-422C-99EA-5FABEB6A8CCF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44BE56-9F31-4BC2-9D4B-01D1D0DE8FB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A91F974-9719-48AD-809F-E0B9DD5A6A47}"/>
              </a:ext>
            </a:extLst>
          </p:cNvPr>
          <p:cNvGrpSpPr/>
          <p:nvPr/>
        </p:nvGrpSpPr>
        <p:grpSpPr>
          <a:xfrm>
            <a:off x="3325462" y="1483424"/>
            <a:ext cx="5834468" cy="1171376"/>
            <a:chOff x="1851102" y="4125951"/>
            <a:chExt cx="5252225" cy="9144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1760AC4-DDFE-4A51-9EE8-0AA44152E5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F78194A-BAC9-420A-A138-31AC492727E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4245007-9A4A-4D4B-90AB-7B0D25BDB3C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76535EF-8C88-4228-9F43-AD5880C2994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1F1885C-C3AA-40C7-8809-CF1922C9A6E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B4340EB-DBC9-4FDB-9C42-6023A955D4F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4028BB0-1C28-40A0-9694-B4E2B3EAF22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7DEAB27-87E2-42A0-8A71-4A8C16551ED0}"/>
              </a:ext>
            </a:extLst>
          </p:cNvPr>
          <p:cNvSpPr/>
          <p:nvPr/>
        </p:nvSpPr>
        <p:spPr>
          <a:xfrm>
            <a:off x="3324346" y="2978600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738D8A-F581-45A4-96E0-88A8B0DE64C0}"/>
              </a:ext>
            </a:extLst>
          </p:cNvPr>
          <p:cNvSpPr/>
          <p:nvPr/>
        </p:nvSpPr>
        <p:spPr>
          <a:xfrm>
            <a:off x="5463317" y="2978599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5324B0-1651-43E7-86C1-E385863328A7}"/>
              </a:ext>
            </a:extLst>
          </p:cNvPr>
          <p:cNvSpPr/>
          <p:nvPr/>
        </p:nvSpPr>
        <p:spPr>
          <a:xfrm>
            <a:off x="7589322" y="2976986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C992AC-34EE-471A-8555-2A16932B42D1}"/>
              </a:ext>
            </a:extLst>
          </p:cNvPr>
          <p:cNvSpPr/>
          <p:nvPr/>
        </p:nvSpPr>
        <p:spPr>
          <a:xfrm>
            <a:off x="3483642" y="3123239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Checklists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4F0DE8-ECBC-4C49-9A8F-2EB3E522FCB2}"/>
              </a:ext>
            </a:extLst>
          </p:cNvPr>
          <p:cNvSpPr/>
          <p:nvPr/>
        </p:nvSpPr>
        <p:spPr>
          <a:xfrm>
            <a:off x="5630160" y="3123239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Templates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C73962-A532-4E13-B3F6-2C798B774B06}"/>
              </a:ext>
            </a:extLst>
          </p:cNvPr>
          <p:cNvSpPr/>
          <p:nvPr/>
        </p:nvSpPr>
        <p:spPr>
          <a:xfrm>
            <a:off x="7724290" y="3123239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Reports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7F46059-BED7-4585-BF0A-0E0638A076B2}"/>
              </a:ext>
            </a:extLst>
          </p:cNvPr>
          <p:cNvGrpSpPr/>
          <p:nvPr/>
        </p:nvGrpSpPr>
        <p:grpSpPr>
          <a:xfrm>
            <a:off x="3505927" y="3535114"/>
            <a:ext cx="1464370" cy="519241"/>
            <a:chOff x="1851102" y="4125951"/>
            <a:chExt cx="5252225" cy="91440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B1CE453-C2C2-4477-9956-B6104BADB2F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472C7C0-ABDC-4CFE-8574-6DA7431AEFA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BDD1184-F1BB-4476-A7DF-666F9DD79E4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5E77314-E8DB-43E2-895E-0FC2936DA03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9489A1E-4785-4FE1-96BE-CB78329681F0}"/>
              </a:ext>
            </a:extLst>
          </p:cNvPr>
          <p:cNvGrpSpPr/>
          <p:nvPr/>
        </p:nvGrpSpPr>
        <p:grpSpPr>
          <a:xfrm>
            <a:off x="5668767" y="3541468"/>
            <a:ext cx="1464370" cy="519241"/>
            <a:chOff x="1851102" y="4125951"/>
            <a:chExt cx="5252225" cy="9144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D30BB0C-1333-4669-A9DE-CDCF789DE30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2D1188-C875-4E67-A39B-B4D50C2C93E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C4EB751-CEA4-4488-B54C-2DED989F610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C3AE7F5-7E55-4772-B065-5714D051845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4479F49-ABD3-4DA0-8A4B-55E350BF3C7D}"/>
              </a:ext>
            </a:extLst>
          </p:cNvPr>
          <p:cNvGrpSpPr/>
          <p:nvPr/>
        </p:nvGrpSpPr>
        <p:grpSpPr>
          <a:xfrm>
            <a:off x="7779759" y="3535114"/>
            <a:ext cx="1464370" cy="519241"/>
            <a:chOff x="1851102" y="4125951"/>
            <a:chExt cx="5252225" cy="9144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71BBF35-6B75-4181-8F24-57B62E7A51C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B85EAB0-ADBE-414C-ADB7-5E60FA89B44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24C7A8D-EF98-4BA9-9981-971D1B914C5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8DF9062-293C-4B38-865C-F386D82923C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7" name="Content Placeholder 2">
            <a:extLst>
              <a:ext uri="{FF2B5EF4-FFF2-40B4-BE49-F238E27FC236}">
                <a16:creationId xmlns:a16="http://schemas.microsoft.com/office/drawing/2014/main" id="{96F2F063-06C9-4696-9809-8C619D62F75C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81473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Tools main page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FE4D6E-6023-4B3D-89A1-46AE4442EA1E}"/>
              </a:ext>
            </a:extLst>
          </p:cNvPr>
          <p:cNvSpPr/>
          <p:nvPr/>
        </p:nvSpPr>
        <p:spPr>
          <a:xfrm>
            <a:off x="10217724" y="1287572"/>
            <a:ext cx="18546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Introduction and overview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Tool Type Cards</a:t>
            </a:r>
          </a:p>
          <a:p>
            <a:r>
              <a:rPr lang="en-US" sz="1050" dirty="0">
                <a:latin typeface="Arial" panose="020B0604020202020204" pitchFamily="34" charset="0"/>
              </a:rPr>
              <a:t>Summarizes each type of Tool; clicking links to the Tool Type main page or Tool Details page.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46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2BA2-E02C-4EF0-A40A-39CE305A0938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B1138-9BB2-4925-97B7-CB1ABEBD047A}"/>
              </a:ext>
            </a:extLst>
          </p:cNvPr>
          <p:cNvSpPr/>
          <p:nvPr/>
        </p:nvSpPr>
        <p:spPr>
          <a:xfrm>
            <a:off x="8029281" y="1072042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D61E7-00EF-4D16-95D2-7E6814A79C1D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671DC-3F40-46C1-8535-00FF06D12D95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B647A7DC-739A-4059-A1F4-0936DCB36DAA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9F3F2E-E3BC-4E7C-81A5-814D44CEE06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D3F7F9-2978-4190-AA12-36FD3873D0B3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18503908-5CAD-4D69-B14F-90361E9200E7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4F2BE3-69D3-4A46-8C9D-23A842E3E13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5973A6-DD4F-43F8-809B-F9EFDF73052C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DA1798B-CA9D-4CAC-A2B4-EF259C5C3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2E9812-CB95-4B0D-8D97-BEFDEDD90434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Share, shared, sharing, social share icon">
            <a:extLst>
              <a:ext uri="{FF2B5EF4-FFF2-40B4-BE49-F238E27FC236}">
                <a16:creationId xmlns:a16="http://schemas.microsoft.com/office/drawing/2014/main" id="{608E9FA5-9C7D-4F3C-A408-BD324EBA4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5" y="1461542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6B791D2-B4AE-4A34-9797-FB492ED28E61}"/>
              </a:ext>
            </a:extLst>
          </p:cNvPr>
          <p:cNvSpPr/>
          <p:nvPr/>
        </p:nvSpPr>
        <p:spPr>
          <a:xfrm>
            <a:off x="216166" y="3100021"/>
            <a:ext cx="2560320" cy="1667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1201E2-ED11-4984-B3EF-AC2117AEF65E}"/>
              </a:ext>
            </a:extLst>
          </p:cNvPr>
          <p:cNvGrpSpPr/>
          <p:nvPr/>
        </p:nvGrpSpPr>
        <p:grpSpPr>
          <a:xfrm>
            <a:off x="202614" y="3081522"/>
            <a:ext cx="2560320" cy="418384"/>
            <a:chOff x="202614" y="3853988"/>
            <a:chExt cx="2560320" cy="1899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5ECFD0-FB96-4123-9F1A-5E839B99BFBA}"/>
                </a:ext>
              </a:extLst>
            </p:cNvPr>
            <p:cNvSpPr/>
            <p:nvPr/>
          </p:nvSpPr>
          <p:spPr>
            <a:xfrm rot="5400000" flipV="1">
              <a:off x="1391334" y="2665268"/>
              <a:ext cx="182880" cy="2560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00859D-10C1-4AAE-95F2-E50270E5F4CE}"/>
                </a:ext>
              </a:extLst>
            </p:cNvPr>
            <p:cNvSpPr/>
            <p:nvPr/>
          </p:nvSpPr>
          <p:spPr>
            <a:xfrm rot="5400000" flipV="1">
              <a:off x="147585" y="3929663"/>
              <a:ext cx="18288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9B7688B-125A-43FD-A72C-1D117E8CF05B}"/>
              </a:ext>
            </a:extLst>
          </p:cNvPr>
          <p:cNvSpPr txBox="1"/>
          <p:nvPr/>
        </p:nvSpPr>
        <p:spPr>
          <a:xfrm>
            <a:off x="218392" y="1433909"/>
            <a:ext cx="216043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Overview </a:t>
            </a:r>
          </a:p>
          <a:p>
            <a:endParaRPr lang="en-US" sz="1400" dirty="0"/>
          </a:p>
          <a:p>
            <a:r>
              <a:rPr lang="en-US" sz="1400" dirty="0"/>
              <a:t>Playbooks</a:t>
            </a:r>
          </a:p>
          <a:p>
            <a:endParaRPr lang="en-US" sz="1400" dirty="0"/>
          </a:p>
          <a:p>
            <a:r>
              <a:rPr lang="en-US" sz="1400" dirty="0"/>
              <a:t>Videos</a:t>
            </a:r>
          </a:p>
          <a:p>
            <a:endParaRPr lang="en-US" sz="1400" dirty="0"/>
          </a:p>
          <a:p>
            <a:r>
              <a:rPr lang="en-US" sz="1400" dirty="0">
                <a:solidFill>
                  <a:prstClr val="black"/>
                </a:solidFill>
              </a:rPr>
              <a:t>Personas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Tools</a:t>
            </a:r>
          </a:p>
          <a:p>
            <a:endParaRPr lang="en-US" sz="1400" dirty="0"/>
          </a:p>
          <a:p>
            <a:r>
              <a:rPr lang="en-US" sz="1400" dirty="0"/>
              <a:t>       Checklists</a:t>
            </a:r>
          </a:p>
          <a:p>
            <a:endParaRPr lang="en-US" sz="1400" dirty="0"/>
          </a:p>
          <a:p>
            <a:r>
              <a:rPr lang="en-US" sz="1400" dirty="0"/>
              <a:t>       Templates</a:t>
            </a:r>
          </a:p>
          <a:p>
            <a:endParaRPr lang="en-US" sz="1400" dirty="0"/>
          </a:p>
          <a:p>
            <a:r>
              <a:rPr lang="en-US" sz="1400" dirty="0"/>
              <a:t>       Reports</a:t>
            </a:r>
          </a:p>
          <a:p>
            <a:endParaRPr lang="en-US" sz="1400" dirty="0"/>
          </a:p>
          <a:p>
            <a:r>
              <a:rPr lang="en-US" sz="1400" dirty="0"/>
              <a:t>Case Studies</a:t>
            </a:r>
          </a:p>
          <a:p>
            <a:endParaRPr lang="en-US" sz="1400" dirty="0"/>
          </a:p>
          <a:p>
            <a:r>
              <a:rPr lang="en-US" sz="1400" dirty="0"/>
              <a:t>Newsletters</a:t>
            </a:r>
          </a:p>
          <a:p>
            <a:endParaRPr lang="en-US" sz="1400" dirty="0"/>
          </a:p>
          <a:p>
            <a:r>
              <a:rPr lang="en-US" sz="1400" dirty="0"/>
              <a:t>Glossary</a:t>
            </a:r>
          </a:p>
          <a:p>
            <a:endParaRPr lang="en-US" sz="1400" dirty="0"/>
          </a:p>
          <a:p>
            <a:r>
              <a:rPr lang="en-US" sz="1400" dirty="0"/>
              <a:t>FAQs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76E866-BFC4-48A6-A812-785A6FDE5DFD}"/>
              </a:ext>
            </a:extLst>
          </p:cNvPr>
          <p:cNvSpPr txBox="1"/>
          <p:nvPr/>
        </p:nvSpPr>
        <p:spPr>
          <a:xfrm>
            <a:off x="2239851" y="1319964"/>
            <a:ext cx="2952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-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 </a:t>
            </a:r>
          </a:p>
          <a:p>
            <a:endParaRPr lang="en-US" sz="28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6BB06C-B02B-41BE-B788-26484DB9C03D}"/>
              </a:ext>
            </a:extLst>
          </p:cNvPr>
          <p:cNvCxnSpPr/>
          <p:nvPr/>
        </p:nvCxnSpPr>
        <p:spPr>
          <a:xfrm>
            <a:off x="202614" y="2663451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0F9D2A-EDE2-4423-A959-3D51220BD111}"/>
              </a:ext>
            </a:extLst>
          </p:cNvPr>
          <p:cNvCxnSpPr/>
          <p:nvPr/>
        </p:nvCxnSpPr>
        <p:spPr>
          <a:xfrm>
            <a:off x="202614" y="3946597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0CF333-0AE3-447A-8093-82DE9CBFD669}"/>
              </a:ext>
            </a:extLst>
          </p:cNvPr>
          <p:cNvCxnSpPr/>
          <p:nvPr/>
        </p:nvCxnSpPr>
        <p:spPr>
          <a:xfrm>
            <a:off x="202614" y="1798689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5944C1-7C04-42CF-817D-9241C2CEBCD7}"/>
              </a:ext>
            </a:extLst>
          </p:cNvPr>
          <p:cNvCxnSpPr/>
          <p:nvPr/>
        </p:nvCxnSpPr>
        <p:spPr>
          <a:xfrm>
            <a:off x="202614" y="2248782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608F00-5E50-40E5-8070-096F52EDE5D1}"/>
              </a:ext>
            </a:extLst>
          </p:cNvPr>
          <p:cNvCxnSpPr/>
          <p:nvPr/>
        </p:nvCxnSpPr>
        <p:spPr>
          <a:xfrm>
            <a:off x="202614" y="3505730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73CC85-204D-42E5-9777-02746FCD3D3A}"/>
              </a:ext>
            </a:extLst>
          </p:cNvPr>
          <p:cNvCxnSpPr/>
          <p:nvPr/>
        </p:nvCxnSpPr>
        <p:spPr>
          <a:xfrm>
            <a:off x="202614" y="3081835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611BCB-9634-470A-868D-504C20941E1A}"/>
              </a:ext>
            </a:extLst>
          </p:cNvPr>
          <p:cNvCxnSpPr/>
          <p:nvPr/>
        </p:nvCxnSpPr>
        <p:spPr>
          <a:xfrm>
            <a:off x="202614" y="4366858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112C49-35EE-4717-B193-F52CDDC22954}"/>
              </a:ext>
            </a:extLst>
          </p:cNvPr>
          <p:cNvCxnSpPr/>
          <p:nvPr/>
        </p:nvCxnSpPr>
        <p:spPr>
          <a:xfrm>
            <a:off x="202614" y="4785242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81EC839-8BDC-4199-A674-8FE17DD9D5E0}"/>
              </a:ext>
            </a:extLst>
          </p:cNvPr>
          <p:cNvSpPr/>
          <p:nvPr/>
        </p:nvSpPr>
        <p:spPr>
          <a:xfrm>
            <a:off x="-5365" y="6481701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2134C171-9DB7-4C7B-90E7-983F51156B2F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61BEC24D-84C4-4D22-BCF5-F02CDC3DB770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-Shape 38">
            <a:extLst>
              <a:ext uri="{FF2B5EF4-FFF2-40B4-BE49-F238E27FC236}">
                <a16:creationId xmlns:a16="http://schemas.microsoft.com/office/drawing/2014/main" id="{18BE6326-A804-48A6-A189-EC01D04AA1D1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-Shape 39">
            <a:extLst>
              <a:ext uri="{FF2B5EF4-FFF2-40B4-BE49-F238E27FC236}">
                <a16:creationId xmlns:a16="http://schemas.microsoft.com/office/drawing/2014/main" id="{3295EB4E-D743-4BC4-8C73-070061D7D5A1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1382A9-51EE-47CC-A8DF-895DDFDCCFE7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9AB4D3AC-2992-4200-86D1-722E7EF61EED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2B1041-D0FF-48A9-BB22-2AAC364D658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DB75DEF-31A3-4C4D-9EA9-116101C5157A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46" name="Teardrop 45">
              <a:extLst>
                <a:ext uri="{FF2B5EF4-FFF2-40B4-BE49-F238E27FC236}">
                  <a16:creationId xmlns:a16="http://schemas.microsoft.com/office/drawing/2014/main" id="{E7552121-E8EA-4CE9-9A9C-BBAE69A47FD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7EE5B9-C634-4283-9BAA-9BB1DF0092A0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48" name="Picture 4" descr="Share, shared, sharing, social share icon">
            <a:extLst>
              <a:ext uri="{FF2B5EF4-FFF2-40B4-BE49-F238E27FC236}">
                <a16:creationId xmlns:a16="http://schemas.microsoft.com/office/drawing/2014/main" id="{DD78C1C3-FA73-4B38-A179-6E49F50B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5" y="1461542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A96000E-B48C-474F-B660-817723EFB1B7}"/>
              </a:ext>
            </a:extLst>
          </p:cNvPr>
          <p:cNvGrpSpPr/>
          <p:nvPr/>
        </p:nvGrpSpPr>
        <p:grpSpPr>
          <a:xfrm>
            <a:off x="2929679" y="1803183"/>
            <a:ext cx="280014" cy="307777"/>
            <a:chOff x="7758774" y="3314682"/>
            <a:chExt cx="280014" cy="307777"/>
          </a:xfrm>
        </p:grpSpPr>
        <p:sp>
          <p:nvSpPr>
            <p:cNvPr id="50" name="Teardrop 49">
              <a:extLst>
                <a:ext uri="{FF2B5EF4-FFF2-40B4-BE49-F238E27FC236}">
                  <a16:creationId xmlns:a16="http://schemas.microsoft.com/office/drawing/2014/main" id="{0A2BA000-8BD0-422C-99EA-5FABEB6A8CCF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44BE56-9F31-4BC2-9D4B-01D1D0DE8FB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A91F974-9719-48AD-809F-E0B9DD5A6A47}"/>
              </a:ext>
            </a:extLst>
          </p:cNvPr>
          <p:cNvGrpSpPr/>
          <p:nvPr/>
        </p:nvGrpSpPr>
        <p:grpSpPr>
          <a:xfrm>
            <a:off x="3325462" y="1866202"/>
            <a:ext cx="5834468" cy="1171376"/>
            <a:chOff x="1851102" y="4125951"/>
            <a:chExt cx="5252225" cy="9144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1760AC4-DDFE-4A51-9EE8-0AA44152E5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F78194A-BAC9-420A-A138-31AC492727E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4245007-9A4A-4D4B-90AB-7B0D25BDB3C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76535EF-8C88-4228-9F43-AD5880C2994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1F1885C-C3AA-40C7-8809-CF1922C9A6E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B4340EB-DBC9-4FDB-9C42-6023A955D4F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4028BB0-1C28-40A0-9694-B4E2B3EAF22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7DEAB27-87E2-42A0-8A71-4A8C16551ED0}"/>
              </a:ext>
            </a:extLst>
          </p:cNvPr>
          <p:cNvSpPr/>
          <p:nvPr/>
        </p:nvSpPr>
        <p:spPr>
          <a:xfrm>
            <a:off x="3324346" y="3361378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738D8A-F581-45A4-96E0-88A8B0DE64C0}"/>
              </a:ext>
            </a:extLst>
          </p:cNvPr>
          <p:cNvSpPr/>
          <p:nvPr/>
        </p:nvSpPr>
        <p:spPr>
          <a:xfrm>
            <a:off x="5463317" y="3361377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5324B0-1651-43E7-86C1-E385863328A7}"/>
              </a:ext>
            </a:extLst>
          </p:cNvPr>
          <p:cNvSpPr/>
          <p:nvPr/>
        </p:nvSpPr>
        <p:spPr>
          <a:xfrm>
            <a:off x="7589322" y="3359764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C992AC-34EE-471A-8555-2A16932B42D1}"/>
              </a:ext>
            </a:extLst>
          </p:cNvPr>
          <p:cNvSpPr/>
          <p:nvPr/>
        </p:nvSpPr>
        <p:spPr>
          <a:xfrm>
            <a:off x="3483642" y="3506017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Checklists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4F0DE8-ECBC-4C49-9A8F-2EB3E522FCB2}"/>
              </a:ext>
            </a:extLst>
          </p:cNvPr>
          <p:cNvSpPr/>
          <p:nvPr/>
        </p:nvSpPr>
        <p:spPr>
          <a:xfrm>
            <a:off x="5630160" y="3506017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Templates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C73962-A532-4E13-B3F6-2C798B774B06}"/>
              </a:ext>
            </a:extLst>
          </p:cNvPr>
          <p:cNvSpPr/>
          <p:nvPr/>
        </p:nvSpPr>
        <p:spPr>
          <a:xfrm>
            <a:off x="7724290" y="3506017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Reports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7F46059-BED7-4585-BF0A-0E0638A076B2}"/>
              </a:ext>
            </a:extLst>
          </p:cNvPr>
          <p:cNvGrpSpPr/>
          <p:nvPr/>
        </p:nvGrpSpPr>
        <p:grpSpPr>
          <a:xfrm>
            <a:off x="3505927" y="3917892"/>
            <a:ext cx="1464370" cy="519241"/>
            <a:chOff x="1851102" y="4125951"/>
            <a:chExt cx="5252225" cy="91440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B1CE453-C2C2-4477-9956-B6104BADB2F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472C7C0-ABDC-4CFE-8574-6DA7431AEFA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BDD1184-F1BB-4476-A7DF-666F9DD79E4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5E77314-E8DB-43E2-895E-0FC2936DA03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9489A1E-4785-4FE1-96BE-CB78329681F0}"/>
              </a:ext>
            </a:extLst>
          </p:cNvPr>
          <p:cNvGrpSpPr/>
          <p:nvPr/>
        </p:nvGrpSpPr>
        <p:grpSpPr>
          <a:xfrm>
            <a:off x="5668767" y="3924246"/>
            <a:ext cx="1464370" cy="519241"/>
            <a:chOff x="1851102" y="4125951"/>
            <a:chExt cx="5252225" cy="9144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D30BB0C-1333-4669-A9DE-CDCF789DE30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2D1188-C875-4E67-A39B-B4D50C2C93E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C4EB751-CEA4-4488-B54C-2DED989F610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C3AE7F5-7E55-4772-B065-5714D051845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4479F49-ABD3-4DA0-8A4B-55E350BF3C7D}"/>
              </a:ext>
            </a:extLst>
          </p:cNvPr>
          <p:cNvGrpSpPr/>
          <p:nvPr/>
        </p:nvGrpSpPr>
        <p:grpSpPr>
          <a:xfrm>
            <a:off x="7779759" y="3917892"/>
            <a:ext cx="1464370" cy="519241"/>
            <a:chOff x="1851102" y="4125951"/>
            <a:chExt cx="5252225" cy="9144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71BBF35-6B75-4181-8F24-57B62E7A51C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B85EAB0-ADBE-414C-ADB7-5E60FA89B44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24C7A8D-EF98-4BA9-9981-971D1B914C5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8DF9062-293C-4B38-865C-F386D82923C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7" name="Content Placeholder 2">
            <a:extLst>
              <a:ext uri="{FF2B5EF4-FFF2-40B4-BE49-F238E27FC236}">
                <a16:creationId xmlns:a16="http://schemas.microsoft.com/office/drawing/2014/main" id="{96F2F063-06C9-4696-9809-8C619D62F75C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81473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Tools main page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FE4D6E-6023-4B3D-89A1-46AE4442EA1E}"/>
              </a:ext>
            </a:extLst>
          </p:cNvPr>
          <p:cNvSpPr/>
          <p:nvPr/>
        </p:nvSpPr>
        <p:spPr>
          <a:xfrm>
            <a:off x="10217724" y="1287572"/>
            <a:ext cx="18546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Introduction and overview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Tool Type Cards</a:t>
            </a:r>
          </a:p>
          <a:p>
            <a:r>
              <a:rPr lang="en-US" sz="1050" dirty="0">
                <a:latin typeface="Arial" panose="020B0604020202020204" pitchFamily="34" charset="0"/>
              </a:rPr>
              <a:t>Summarizes each type of Tool; clicking links to the Tool Type main page or Tool Details page.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6485E75-9CFF-4B11-BEA7-5568DFD0F5F9}"/>
              </a:ext>
            </a:extLst>
          </p:cNvPr>
          <p:cNvSpPr txBox="1"/>
          <p:nvPr/>
        </p:nvSpPr>
        <p:spPr>
          <a:xfrm>
            <a:off x="3257027" y="1413842"/>
            <a:ext cx="67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35596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2458B-5BF3-4359-8AB8-2872D8BB7412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782A1-070B-4A4B-A64D-87FA66DFB35F}"/>
              </a:ext>
            </a:extLst>
          </p:cNvPr>
          <p:cNvSpPr/>
          <p:nvPr/>
        </p:nvSpPr>
        <p:spPr>
          <a:xfrm>
            <a:off x="8029281" y="1072042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8C5E9-E7A8-4E49-89BC-D8272B80AF1D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5E180E-F39B-4B4B-9068-A67DEA6C8A33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93A19525-46E0-4D86-B596-C73C1AE43BA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1500D0-647F-449D-9FC9-DB5E06941EF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003F98-BD2C-4A49-9031-800A811E4FA5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C65A2A68-AE34-4DAF-A051-3C48277942E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76C1A5-A87A-4D97-9B22-3709B7CD3050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027482-3B80-4913-B12A-CAF3D1EC958D}"/>
              </a:ext>
            </a:extLst>
          </p:cNvPr>
          <p:cNvGrpSpPr/>
          <p:nvPr/>
        </p:nvGrpSpPr>
        <p:grpSpPr>
          <a:xfrm>
            <a:off x="9842907" y="4131528"/>
            <a:ext cx="280014" cy="307777"/>
            <a:chOff x="7758774" y="3314682"/>
            <a:chExt cx="280014" cy="307777"/>
          </a:xfrm>
        </p:grpSpPr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8A89BB3C-CA17-40A3-83F3-D13FECD1DF46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4027F1-58AD-4A16-A793-7FD61D49D8A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F05551-D328-4FCA-AB42-95A0D0C8862A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BDFBFC2-7E45-4330-83D0-7B4BF4B8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FB57F86-E1F4-4EB9-B0BB-656EA595C86C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27A184-3703-4576-B09A-90A3DE4B3FFB}"/>
              </a:ext>
            </a:extLst>
          </p:cNvPr>
          <p:cNvSpPr/>
          <p:nvPr/>
        </p:nvSpPr>
        <p:spPr>
          <a:xfrm>
            <a:off x="7761539" y="2109855"/>
            <a:ext cx="1799531" cy="4216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C6C0B1-CDC7-4763-8ACD-BC3A9FCAFB94}"/>
              </a:ext>
            </a:extLst>
          </p:cNvPr>
          <p:cNvSpPr/>
          <p:nvPr/>
        </p:nvSpPr>
        <p:spPr>
          <a:xfrm>
            <a:off x="7787751" y="2190319"/>
            <a:ext cx="18076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b="1" dirty="0"/>
              <a:t>UX Process Phases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Phase A</a:t>
            </a: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r>
              <a:rPr lang="en-US" sz="1200" b="1" dirty="0"/>
              <a:t>Videos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A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B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Checklists</a:t>
            </a:r>
            <a:endParaRPr lang="en-US" sz="1200" b="1" i="0" dirty="0">
              <a:effectLst/>
            </a:endParaRP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Checklist C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DOWNLOADS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Lorem ipsum dolor sit </a:t>
            </a:r>
            <a:r>
              <a:rPr lang="en-US" sz="1200" u="sng" dirty="0" err="1">
                <a:solidFill>
                  <a:srgbClr val="0000FF"/>
                </a:solidFill>
              </a:rPr>
              <a:t>amet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consectetur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Exercitation </a:t>
            </a:r>
            <a:r>
              <a:rPr lang="en-US" sz="1200" u="sng" dirty="0" err="1">
                <a:solidFill>
                  <a:srgbClr val="0000FF"/>
                </a:solidFill>
              </a:rPr>
              <a:t>ullamco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laboris</a:t>
            </a:r>
            <a:r>
              <a:rPr lang="en-US" sz="1200" u="sng" dirty="0">
                <a:solidFill>
                  <a:srgbClr val="0000FF"/>
                </a:solidFill>
              </a:rPr>
              <a:t> nisi </a:t>
            </a:r>
            <a:r>
              <a:rPr lang="en-US" sz="1200" u="sng" dirty="0" err="1">
                <a:solidFill>
                  <a:srgbClr val="0000FF"/>
                </a:solidFill>
              </a:rPr>
              <a:t>ut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aliquip</a:t>
            </a:r>
            <a:r>
              <a:rPr lang="en-US" sz="1200" u="sng" dirty="0">
                <a:solidFill>
                  <a:srgbClr val="0000FF"/>
                </a:solidFill>
              </a:rPr>
              <a:t> ex </a:t>
            </a:r>
            <a:r>
              <a:rPr lang="en-US" sz="1200" u="sng" dirty="0" err="1">
                <a:solidFill>
                  <a:srgbClr val="0000FF"/>
                </a:solidFill>
              </a:rPr>
              <a:t>ea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commodo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b="0" i="0" u="sng" dirty="0">
              <a:effectLst/>
            </a:endParaRPr>
          </a:p>
        </p:txBody>
      </p:sp>
      <p:pic>
        <p:nvPicPr>
          <p:cNvPr id="23" name="Picture 4" descr="Share, shared, sharing, social share icon">
            <a:extLst>
              <a:ext uri="{FF2B5EF4-FFF2-40B4-BE49-F238E27FC236}">
                <a16:creationId xmlns:a16="http://schemas.microsoft.com/office/drawing/2014/main" id="{3FEF6F90-F7D3-440E-9D03-01C147D48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05" y="2131394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A99CA9-5985-42B2-87A5-355B8CFDFCBC}"/>
              </a:ext>
            </a:extLst>
          </p:cNvPr>
          <p:cNvSpPr/>
          <p:nvPr/>
        </p:nvSpPr>
        <p:spPr>
          <a:xfrm>
            <a:off x="261885" y="1376473"/>
            <a:ext cx="1889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Checklists</a:t>
            </a:r>
            <a:r>
              <a:rPr lang="en-US" sz="1400" dirty="0"/>
              <a:t> &gt; </a:t>
            </a:r>
            <a:r>
              <a:rPr lang="en-US" sz="1400" b="1" dirty="0"/>
              <a:t>Checklist A</a:t>
            </a:r>
            <a:endParaRPr lang="en-US" sz="1400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F4A16A-0DCF-4C82-8B1C-9975A0FD1560}"/>
              </a:ext>
            </a:extLst>
          </p:cNvPr>
          <p:cNvSpPr/>
          <p:nvPr/>
        </p:nvSpPr>
        <p:spPr>
          <a:xfrm>
            <a:off x="-5365" y="6910326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691F21F1-1BE9-44BB-8213-55C4F73509D0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FD24B201-5DB5-4E0B-B5E4-A174E03490BE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5240CAD3-F91D-4F7F-AB64-9D5D7870A63D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>
            <a:extLst>
              <a:ext uri="{FF2B5EF4-FFF2-40B4-BE49-F238E27FC236}">
                <a16:creationId xmlns:a16="http://schemas.microsoft.com/office/drawing/2014/main" id="{A98E1D00-A898-44F7-8DA0-473DFAB8ABC0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1784CA-EE15-4A40-90A2-D0DB1BF317DC}"/>
              </a:ext>
            </a:extLst>
          </p:cNvPr>
          <p:cNvSpPr txBox="1"/>
          <p:nvPr/>
        </p:nvSpPr>
        <p:spPr>
          <a:xfrm>
            <a:off x="5778280" y="6392401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35" name="Picture 6" descr="Like - Free gestures icons">
            <a:extLst>
              <a:ext uri="{FF2B5EF4-FFF2-40B4-BE49-F238E27FC236}">
                <a16:creationId xmlns:a16="http://schemas.microsoft.com/office/drawing/2014/main" id="{5567A805-60B6-429A-A75F-539FF395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39" y="6264228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Dislike icon">
            <a:extLst>
              <a:ext uri="{FF2B5EF4-FFF2-40B4-BE49-F238E27FC236}">
                <a16:creationId xmlns:a16="http://schemas.microsoft.com/office/drawing/2014/main" id="{C79F8E07-69C1-41FD-AFF9-B4442B96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81" y="6264229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ownload icon">
            <a:extLst>
              <a:ext uri="{FF2B5EF4-FFF2-40B4-BE49-F238E27FC236}">
                <a16:creationId xmlns:a16="http://schemas.microsoft.com/office/drawing/2014/main" id="{87554B2F-A541-498C-97F4-2A343B87D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3" y="6290036"/>
            <a:ext cx="211594" cy="2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FA026E7-75D2-4244-BD0C-88E63D0D5F92}"/>
              </a:ext>
            </a:extLst>
          </p:cNvPr>
          <p:cNvSpPr txBox="1"/>
          <p:nvPr/>
        </p:nvSpPr>
        <p:spPr>
          <a:xfrm>
            <a:off x="564947" y="6264228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>
                <a:solidFill>
                  <a:srgbClr val="0000FF"/>
                </a:solidFill>
              </a:rPr>
              <a:t>Download this checklist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D03CAA-8B85-4041-86CC-E0289A3B86E7}"/>
              </a:ext>
            </a:extLst>
          </p:cNvPr>
          <p:cNvSpPr txBox="1"/>
          <p:nvPr/>
        </p:nvSpPr>
        <p:spPr>
          <a:xfrm>
            <a:off x="215829" y="2573744"/>
            <a:ext cx="714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fontAlgn="base"/>
            <a:endParaRPr lang="en-US" sz="1200" dirty="0"/>
          </a:p>
        </p:txBody>
      </p:sp>
      <p:pic>
        <p:nvPicPr>
          <p:cNvPr id="40" name="Picture 4" descr="Share, shared, sharing, social share icon">
            <a:extLst>
              <a:ext uri="{FF2B5EF4-FFF2-40B4-BE49-F238E27FC236}">
                <a16:creationId xmlns:a16="http://schemas.microsoft.com/office/drawing/2014/main" id="{FB70DD3F-7820-4AE9-9D78-577D7DA32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05" y="2131394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78F65D6-2BE6-4D91-997C-744B7B0CAB08}"/>
              </a:ext>
            </a:extLst>
          </p:cNvPr>
          <p:cNvGrpSpPr/>
          <p:nvPr/>
        </p:nvGrpSpPr>
        <p:grpSpPr>
          <a:xfrm>
            <a:off x="315001" y="1896960"/>
            <a:ext cx="6456101" cy="1409765"/>
            <a:chOff x="1851102" y="4125951"/>
            <a:chExt cx="5252225" cy="9144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092D3D-D4F8-473A-A1B9-3EF95A01DF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552BB4F-6B07-4CC2-8216-B3F7605C5A5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E058EBD-14B2-40FD-982A-FBBC78C5F3D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ECCA862-0CE0-4FBC-BCBD-9974412DA3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595667F-DFB4-4ADD-9033-5C42EBCC484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2A3646-6D79-40EA-8892-FA233520EC6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956BAEC-374D-4DF6-B4DE-A4DEA249E3A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B25F8AE-0A2D-45A8-BAAC-E1981428F09C}"/>
              </a:ext>
            </a:extLst>
          </p:cNvPr>
          <p:cNvSpPr/>
          <p:nvPr/>
        </p:nvSpPr>
        <p:spPr>
          <a:xfrm>
            <a:off x="354227" y="2850105"/>
            <a:ext cx="7138903" cy="3168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A8A9DB4-30AE-42AC-8CFE-A9D544D540CD}"/>
              </a:ext>
            </a:extLst>
          </p:cNvPr>
          <p:cNvGrpSpPr/>
          <p:nvPr/>
        </p:nvGrpSpPr>
        <p:grpSpPr>
          <a:xfrm>
            <a:off x="1054" y="1858844"/>
            <a:ext cx="280014" cy="307777"/>
            <a:chOff x="7758774" y="3314682"/>
            <a:chExt cx="280014" cy="307777"/>
          </a:xfrm>
        </p:grpSpPr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5B8CAB91-7B91-463E-B253-B6C5A869FDCF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227D1FD-82E3-402D-A475-1B345EEE863D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6901774-22AE-4E44-826B-84D89E2BC2BA}"/>
              </a:ext>
            </a:extLst>
          </p:cNvPr>
          <p:cNvGrpSpPr/>
          <p:nvPr/>
        </p:nvGrpSpPr>
        <p:grpSpPr>
          <a:xfrm>
            <a:off x="1846" y="3140248"/>
            <a:ext cx="280014" cy="307777"/>
            <a:chOff x="7758774" y="3314682"/>
            <a:chExt cx="280014" cy="307777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3ED1020D-4F29-47F0-B35D-2296480AB4ED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91170D-8593-4227-9DFD-770F01737FE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A026560F-4047-46CE-8DBD-567F42763658}"/>
              </a:ext>
            </a:extLst>
          </p:cNvPr>
          <p:cNvSpPr txBox="1">
            <a:spLocks/>
          </p:cNvSpPr>
          <p:nvPr/>
        </p:nvSpPr>
        <p:spPr>
          <a:xfrm>
            <a:off x="9865036" y="774631"/>
            <a:ext cx="1700782" cy="37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Checklist Details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6AB3A9-88BA-48A6-B7C6-338B76FF616E}"/>
              </a:ext>
            </a:extLst>
          </p:cNvPr>
          <p:cNvSpPr/>
          <p:nvPr/>
        </p:nvSpPr>
        <p:spPr>
          <a:xfrm>
            <a:off x="10217724" y="1287572"/>
            <a:ext cx="1854669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Checklist Title &amp; Summary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Checklist content  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Download feature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B608181-39CC-4A0C-A309-F1DDD16C8C80}"/>
              </a:ext>
            </a:extLst>
          </p:cNvPr>
          <p:cNvGrpSpPr/>
          <p:nvPr/>
        </p:nvGrpSpPr>
        <p:grpSpPr>
          <a:xfrm>
            <a:off x="-559" y="6239336"/>
            <a:ext cx="280014" cy="307777"/>
            <a:chOff x="7758774" y="3314682"/>
            <a:chExt cx="280014" cy="307777"/>
          </a:xfrm>
        </p:grpSpPr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0E4497A7-D840-423A-9F31-263AD991E6AC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470AE58-33F6-4ED9-B61F-DA77F16F1A4C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10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2458B-5BF3-4359-8AB8-2872D8BB7412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782A1-070B-4A4B-A64D-87FA66DFB35F}"/>
              </a:ext>
            </a:extLst>
          </p:cNvPr>
          <p:cNvSpPr/>
          <p:nvPr/>
        </p:nvSpPr>
        <p:spPr>
          <a:xfrm>
            <a:off x="8029281" y="1072042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8C5E9-E7A8-4E49-89BC-D8272B80AF1D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5E180E-F39B-4B4B-9068-A67DEA6C8A33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93A19525-46E0-4D86-B596-C73C1AE43BA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1500D0-647F-449D-9FC9-DB5E06941EF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003F98-BD2C-4A49-9031-800A811E4FA5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C65A2A68-AE34-4DAF-A051-3C48277942E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76C1A5-A87A-4D97-9B22-3709B7CD3050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027482-3B80-4913-B12A-CAF3D1EC958D}"/>
              </a:ext>
            </a:extLst>
          </p:cNvPr>
          <p:cNvGrpSpPr/>
          <p:nvPr/>
        </p:nvGrpSpPr>
        <p:grpSpPr>
          <a:xfrm>
            <a:off x="9842907" y="4131528"/>
            <a:ext cx="280014" cy="307777"/>
            <a:chOff x="7758774" y="3314682"/>
            <a:chExt cx="280014" cy="307777"/>
          </a:xfrm>
        </p:grpSpPr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8A89BB3C-CA17-40A3-83F3-D13FECD1DF46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4027F1-58AD-4A16-A793-7FD61D49D8A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F05551-D328-4FCA-AB42-95A0D0C8862A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BDFBFC2-7E45-4330-83D0-7B4BF4B8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FB57F86-E1F4-4EB9-B0BB-656EA595C86C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27A184-3703-4576-B09A-90A3DE4B3FFB}"/>
              </a:ext>
            </a:extLst>
          </p:cNvPr>
          <p:cNvSpPr/>
          <p:nvPr/>
        </p:nvSpPr>
        <p:spPr>
          <a:xfrm>
            <a:off x="7761539" y="1865308"/>
            <a:ext cx="1799531" cy="4216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C6C0B1-CDC7-4763-8ACD-BC3A9FCAFB94}"/>
              </a:ext>
            </a:extLst>
          </p:cNvPr>
          <p:cNvSpPr/>
          <p:nvPr/>
        </p:nvSpPr>
        <p:spPr>
          <a:xfrm>
            <a:off x="7787751" y="1945772"/>
            <a:ext cx="18076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b="1" dirty="0"/>
              <a:t>UX Process Phases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Phase A</a:t>
            </a: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r>
              <a:rPr lang="en-US" sz="1200" b="1" dirty="0"/>
              <a:t>Videos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A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B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Checklists</a:t>
            </a:r>
            <a:endParaRPr lang="en-US" sz="1200" b="1" i="0" dirty="0">
              <a:effectLst/>
            </a:endParaRP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Checklist C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DOWNLOADS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Lorem ipsum dolor sit </a:t>
            </a:r>
            <a:r>
              <a:rPr lang="en-US" sz="1200" u="sng" dirty="0" err="1">
                <a:solidFill>
                  <a:srgbClr val="0000FF"/>
                </a:solidFill>
              </a:rPr>
              <a:t>amet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consectetur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Exercitation </a:t>
            </a:r>
            <a:r>
              <a:rPr lang="en-US" sz="1200" u="sng" dirty="0" err="1">
                <a:solidFill>
                  <a:srgbClr val="0000FF"/>
                </a:solidFill>
              </a:rPr>
              <a:t>ullamco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laboris</a:t>
            </a:r>
            <a:r>
              <a:rPr lang="en-US" sz="1200" u="sng" dirty="0">
                <a:solidFill>
                  <a:srgbClr val="0000FF"/>
                </a:solidFill>
              </a:rPr>
              <a:t> nisi </a:t>
            </a:r>
            <a:r>
              <a:rPr lang="en-US" sz="1200" u="sng" dirty="0" err="1">
                <a:solidFill>
                  <a:srgbClr val="0000FF"/>
                </a:solidFill>
              </a:rPr>
              <a:t>ut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aliquip</a:t>
            </a:r>
            <a:r>
              <a:rPr lang="en-US" sz="1200" u="sng" dirty="0">
                <a:solidFill>
                  <a:srgbClr val="0000FF"/>
                </a:solidFill>
              </a:rPr>
              <a:t> ex </a:t>
            </a:r>
            <a:r>
              <a:rPr lang="en-US" sz="1200" u="sng" dirty="0" err="1">
                <a:solidFill>
                  <a:srgbClr val="0000FF"/>
                </a:solidFill>
              </a:rPr>
              <a:t>ea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commodo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b="0" i="0" u="sng" dirty="0">
              <a:effectLst/>
            </a:endParaRPr>
          </a:p>
        </p:txBody>
      </p:sp>
      <p:pic>
        <p:nvPicPr>
          <p:cNvPr id="23" name="Picture 4" descr="Share, shared, sharing, social share icon">
            <a:extLst>
              <a:ext uri="{FF2B5EF4-FFF2-40B4-BE49-F238E27FC236}">
                <a16:creationId xmlns:a16="http://schemas.microsoft.com/office/drawing/2014/main" id="{3FEF6F90-F7D3-440E-9D03-01C147D48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05" y="2492916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A99CA9-5985-42B2-87A5-355B8CFDFCBC}"/>
              </a:ext>
            </a:extLst>
          </p:cNvPr>
          <p:cNvSpPr/>
          <p:nvPr/>
        </p:nvSpPr>
        <p:spPr>
          <a:xfrm>
            <a:off x="485167" y="1397739"/>
            <a:ext cx="1173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FF0000"/>
                </a:solidFill>
              </a:rPr>
              <a:t>All </a:t>
            </a:r>
            <a:r>
              <a:rPr lang="en-US" sz="1400" u="sng" dirty="0">
                <a:solidFill>
                  <a:srgbClr val="0000FF"/>
                </a:solidFill>
              </a:rPr>
              <a:t>Checklists</a:t>
            </a:r>
            <a:endParaRPr lang="en-US" sz="1400" b="1" u="sng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F4A16A-0DCF-4C82-8B1C-9975A0FD1560}"/>
              </a:ext>
            </a:extLst>
          </p:cNvPr>
          <p:cNvSpPr/>
          <p:nvPr/>
        </p:nvSpPr>
        <p:spPr>
          <a:xfrm>
            <a:off x="-5365" y="6910326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691F21F1-1BE9-44BB-8213-55C4F73509D0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FD24B201-5DB5-4E0B-B5E4-A174E03490BE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5240CAD3-F91D-4F7F-AB64-9D5D7870A63D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>
            <a:extLst>
              <a:ext uri="{FF2B5EF4-FFF2-40B4-BE49-F238E27FC236}">
                <a16:creationId xmlns:a16="http://schemas.microsoft.com/office/drawing/2014/main" id="{A98E1D00-A898-44F7-8DA0-473DFAB8ABC0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1784CA-EE15-4A40-90A2-D0DB1BF317DC}"/>
              </a:ext>
            </a:extLst>
          </p:cNvPr>
          <p:cNvSpPr txBox="1"/>
          <p:nvPr/>
        </p:nvSpPr>
        <p:spPr>
          <a:xfrm>
            <a:off x="5778280" y="6626327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35" name="Picture 6" descr="Like - Free gestures icons">
            <a:extLst>
              <a:ext uri="{FF2B5EF4-FFF2-40B4-BE49-F238E27FC236}">
                <a16:creationId xmlns:a16="http://schemas.microsoft.com/office/drawing/2014/main" id="{5567A805-60B6-429A-A75F-539FF395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39" y="6498154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Dislike icon">
            <a:extLst>
              <a:ext uri="{FF2B5EF4-FFF2-40B4-BE49-F238E27FC236}">
                <a16:creationId xmlns:a16="http://schemas.microsoft.com/office/drawing/2014/main" id="{C79F8E07-69C1-41FD-AFF9-B4442B96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81" y="6498155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ownload icon">
            <a:extLst>
              <a:ext uri="{FF2B5EF4-FFF2-40B4-BE49-F238E27FC236}">
                <a16:creationId xmlns:a16="http://schemas.microsoft.com/office/drawing/2014/main" id="{87554B2F-A541-498C-97F4-2A343B87D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3" y="6523962"/>
            <a:ext cx="211594" cy="2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FA026E7-75D2-4244-BD0C-88E63D0D5F92}"/>
              </a:ext>
            </a:extLst>
          </p:cNvPr>
          <p:cNvSpPr txBox="1"/>
          <p:nvPr/>
        </p:nvSpPr>
        <p:spPr>
          <a:xfrm>
            <a:off x="564947" y="6498154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>
                <a:solidFill>
                  <a:srgbClr val="0000FF"/>
                </a:solidFill>
              </a:rPr>
              <a:t>Download this checklist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D03CAA-8B85-4041-86CC-E0289A3B86E7}"/>
              </a:ext>
            </a:extLst>
          </p:cNvPr>
          <p:cNvSpPr txBox="1"/>
          <p:nvPr/>
        </p:nvSpPr>
        <p:spPr>
          <a:xfrm>
            <a:off x="215829" y="2935266"/>
            <a:ext cx="714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fontAlgn="base"/>
            <a:endParaRPr lang="en-US" sz="1200" dirty="0"/>
          </a:p>
        </p:txBody>
      </p:sp>
      <p:pic>
        <p:nvPicPr>
          <p:cNvPr id="40" name="Picture 4" descr="Share, shared, sharing, social share icon">
            <a:extLst>
              <a:ext uri="{FF2B5EF4-FFF2-40B4-BE49-F238E27FC236}">
                <a16:creationId xmlns:a16="http://schemas.microsoft.com/office/drawing/2014/main" id="{FB70DD3F-7820-4AE9-9D78-577D7DA32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05" y="2492916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78F65D6-2BE6-4D91-997C-744B7B0CAB08}"/>
              </a:ext>
            </a:extLst>
          </p:cNvPr>
          <p:cNvGrpSpPr/>
          <p:nvPr/>
        </p:nvGrpSpPr>
        <p:grpSpPr>
          <a:xfrm>
            <a:off x="315001" y="2258482"/>
            <a:ext cx="6456101" cy="1409765"/>
            <a:chOff x="1851102" y="4125951"/>
            <a:chExt cx="5252225" cy="9144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092D3D-D4F8-473A-A1B9-3EF95A01DF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552BB4F-6B07-4CC2-8216-B3F7605C5A5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E058EBD-14B2-40FD-982A-FBBC78C5F3D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ECCA862-0CE0-4FBC-BCBD-9974412DA3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595667F-DFB4-4ADD-9033-5C42EBCC484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2A3646-6D79-40EA-8892-FA233520EC6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956BAEC-374D-4DF6-B4DE-A4DEA249E3A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B25F8AE-0A2D-45A8-BAAC-E1981428F09C}"/>
              </a:ext>
            </a:extLst>
          </p:cNvPr>
          <p:cNvSpPr/>
          <p:nvPr/>
        </p:nvSpPr>
        <p:spPr>
          <a:xfrm>
            <a:off x="354227" y="3211627"/>
            <a:ext cx="7138903" cy="3168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A8A9DB4-30AE-42AC-8CFE-A9D544D540CD}"/>
              </a:ext>
            </a:extLst>
          </p:cNvPr>
          <p:cNvGrpSpPr/>
          <p:nvPr/>
        </p:nvGrpSpPr>
        <p:grpSpPr>
          <a:xfrm>
            <a:off x="1054" y="2220366"/>
            <a:ext cx="280014" cy="307777"/>
            <a:chOff x="7758774" y="3314682"/>
            <a:chExt cx="280014" cy="307777"/>
          </a:xfrm>
        </p:grpSpPr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5B8CAB91-7B91-463E-B253-B6C5A869FDCF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227D1FD-82E3-402D-A475-1B345EEE863D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6901774-22AE-4E44-826B-84D89E2BC2BA}"/>
              </a:ext>
            </a:extLst>
          </p:cNvPr>
          <p:cNvGrpSpPr/>
          <p:nvPr/>
        </p:nvGrpSpPr>
        <p:grpSpPr>
          <a:xfrm>
            <a:off x="1846" y="3501770"/>
            <a:ext cx="280014" cy="307777"/>
            <a:chOff x="7758774" y="3314682"/>
            <a:chExt cx="280014" cy="307777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3ED1020D-4F29-47F0-B35D-2296480AB4ED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91170D-8593-4227-9DFD-770F01737FE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A026560F-4047-46CE-8DBD-567F42763658}"/>
              </a:ext>
            </a:extLst>
          </p:cNvPr>
          <p:cNvSpPr txBox="1">
            <a:spLocks/>
          </p:cNvSpPr>
          <p:nvPr/>
        </p:nvSpPr>
        <p:spPr>
          <a:xfrm>
            <a:off x="9865036" y="774631"/>
            <a:ext cx="1700782" cy="37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Checklist Details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6AB3A9-88BA-48A6-B7C6-338B76FF616E}"/>
              </a:ext>
            </a:extLst>
          </p:cNvPr>
          <p:cNvSpPr/>
          <p:nvPr/>
        </p:nvSpPr>
        <p:spPr>
          <a:xfrm>
            <a:off x="10217724" y="1287572"/>
            <a:ext cx="1854669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Checklist Title &amp; Summary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Checklist content  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Download feature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B608181-39CC-4A0C-A309-F1DDD16C8C80}"/>
              </a:ext>
            </a:extLst>
          </p:cNvPr>
          <p:cNvGrpSpPr/>
          <p:nvPr/>
        </p:nvGrpSpPr>
        <p:grpSpPr>
          <a:xfrm>
            <a:off x="-559" y="6473262"/>
            <a:ext cx="280014" cy="307777"/>
            <a:chOff x="7758774" y="3314682"/>
            <a:chExt cx="280014" cy="307777"/>
          </a:xfrm>
        </p:grpSpPr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0E4497A7-D840-423A-9F31-263AD991E6AC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470AE58-33F6-4ED9-B61F-DA77F16F1A4C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45D16EF-279A-4A13-961E-CB75C7173B6B}"/>
              </a:ext>
            </a:extLst>
          </p:cNvPr>
          <p:cNvSpPr/>
          <p:nvPr/>
        </p:nvSpPr>
        <p:spPr>
          <a:xfrm rot="16200000">
            <a:off x="320979" y="1479106"/>
            <a:ext cx="183763" cy="16013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044C7-AEF4-4AFD-A32C-0C06D8664A97}"/>
              </a:ext>
            </a:extLst>
          </p:cNvPr>
          <p:cNvSpPr txBox="1"/>
          <p:nvPr/>
        </p:nvSpPr>
        <p:spPr>
          <a:xfrm>
            <a:off x="215829" y="1753917"/>
            <a:ext cx="122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Checklist A</a:t>
            </a:r>
          </a:p>
        </p:txBody>
      </p:sp>
    </p:spTree>
    <p:extLst>
      <p:ext uri="{BB962C8B-B14F-4D97-AF65-F5344CB8AC3E}">
        <p14:creationId xmlns:p14="http://schemas.microsoft.com/office/powerpoint/2010/main" val="161632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2458B-5BF3-4359-8AB8-2872D8BB7412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782A1-070B-4A4B-A64D-87FA66DFB35F}"/>
              </a:ext>
            </a:extLst>
          </p:cNvPr>
          <p:cNvSpPr/>
          <p:nvPr/>
        </p:nvSpPr>
        <p:spPr>
          <a:xfrm>
            <a:off x="8029281" y="1072042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8C5E9-E7A8-4E49-89BC-D8272B80AF1D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5E180E-F39B-4B4B-9068-A67DEA6C8A33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93A19525-46E0-4D86-B596-C73C1AE43BA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1500D0-647F-449D-9FC9-DB5E06941EF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003F98-BD2C-4A49-9031-800A811E4FA5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C65A2A68-AE34-4DAF-A051-3C48277942E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76C1A5-A87A-4D97-9B22-3709B7CD3050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027482-3B80-4913-B12A-CAF3D1EC958D}"/>
              </a:ext>
            </a:extLst>
          </p:cNvPr>
          <p:cNvGrpSpPr/>
          <p:nvPr/>
        </p:nvGrpSpPr>
        <p:grpSpPr>
          <a:xfrm>
            <a:off x="9842907" y="4131528"/>
            <a:ext cx="280014" cy="307777"/>
            <a:chOff x="7758774" y="3314682"/>
            <a:chExt cx="280014" cy="307777"/>
          </a:xfrm>
        </p:grpSpPr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8A89BB3C-CA17-40A3-83F3-D13FECD1DF46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4027F1-58AD-4A16-A793-7FD61D49D8A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F05551-D328-4FCA-AB42-95A0D0C8862A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BDFBFC2-7E45-4330-83D0-7B4BF4B8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FB57F86-E1F4-4EB9-B0BB-656EA595C86C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27A184-3703-4576-B09A-90A3DE4B3FFB}"/>
              </a:ext>
            </a:extLst>
          </p:cNvPr>
          <p:cNvSpPr/>
          <p:nvPr/>
        </p:nvSpPr>
        <p:spPr>
          <a:xfrm>
            <a:off x="7761539" y="1865308"/>
            <a:ext cx="1799531" cy="4216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C6C0B1-CDC7-4763-8ACD-BC3A9FCAFB94}"/>
              </a:ext>
            </a:extLst>
          </p:cNvPr>
          <p:cNvSpPr/>
          <p:nvPr/>
        </p:nvSpPr>
        <p:spPr>
          <a:xfrm>
            <a:off x="7787751" y="1945772"/>
            <a:ext cx="18076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b="1" dirty="0"/>
              <a:t>UX Process Phases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Phase A</a:t>
            </a: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r>
              <a:rPr lang="en-US" sz="1200" b="1" dirty="0"/>
              <a:t>Videos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A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B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Checklists</a:t>
            </a:r>
            <a:endParaRPr lang="en-US" sz="1200" b="1" i="0" dirty="0">
              <a:effectLst/>
            </a:endParaRP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Checklist C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DOWNLOADS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Lorem ipsum dolor sit </a:t>
            </a:r>
            <a:r>
              <a:rPr lang="en-US" sz="1200" u="sng" dirty="0" err="1">
                <a:solidFill>
                  <a:srgbClr val="0000FF"/>
                </a:solidFill>
              </a:rPr>
              <a:t>amet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consectetur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Exercitation </a:t>
            </a:r>
            <a:r>
              <a:rPr lang="en-US" sz="1200" u="sng" dirty="0" err="1">
                <a:solidFill>
                  <a:srgbClr val="0000FF"/>
                </a:solidFill>
              </a:rPr>
              <a:t>ullamco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laboris</a:t>
            </a:r>
            <a:r>
              <a:rPr lang="en-US" sz="1200" u="sng" dirty="0">
                <a:solidFill>
                  <a:srgbClr val="0000FF"/>
                </a:solidFill>
              </a:rPr>
              <a:t> nisi </a:t>
            </a:r>
            <a:r>
              <a:rPr lang="en-US" sz="1200" u="sng" dirty="0" err="1">
                <a:solidFill>
                  <a:srgbClr val="0000FF"/>
                </a:solidFill>
              </a:rPr>
              <a:t>ut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aliquip</a:t>
            </a:r>
            <a:r>
              <a:rPr lang="en-US" sz="1200" u="sng" dirty="0">
                <a:solidFill>
                  <a:srgbClr val="0000FF"/>
                </a:solidFill>
              </a:rPr>
              <a:t> ex </a:t>
            </a:r>
            <a:r>
              <a:rPr lang="en-US" sz="1200" u="sng" dirty="0" err="1">
                <a:solidFill>
                  <a:srgbClr val="0000FF"/>
                </a:solidFill>
              </a:rPr>
              <a:t>ea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commodo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b="0" i="0" u="sng" dirty="0">
              <a:effectLst/>
            </a:endParaRPr>
          </a:p>
        </p:txBody>
      </p:sp>
      <p:pic>
        <p:nvPicPr>
          <p:cNvPr id="23" name="Picture 4" descr="Share, shared, sharing, social share icon">
            <a:extLst>
              <a:ext uri="{FF2B5EF4-FFF2-40B4-BE49-F238E27FC236}">
                <a16:creationId xmlns:a16="http://schemas.microsoft.com/office/drawing/2014/main" id="{3FEF6F90-F7D3-440E-9D03-01C147D48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05" y="2492916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8F4A16A-0DCF-4C82-8B1C-9975A0FD1560}"/>
              </a:ext>
            </a:extLst>
          </p:cNvPr>
          <p:cNvSpPr/>
          <p:nvPr/>
        </p:nvSpPr>
        <p:spPr>
          <a:xfrm>
            <a:off x="-5365" y="6910326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691F21F1-1BE9-44BB-8213-55C4F73509D0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FD24B201-5DB5-4E0B-B5E4-A174E03490BE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5240CAD3-F91D-4F7F-AB64-9D5D7870A63D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>
            <a:extLst>
              <a:ext uri="{FF2B5EF4-FFF2-40B4-BE49-F238E27FC236}">
                <a16:creationId xmlns:a16="http://schemas.microsoft.com/office/drawing/2014/main" id="{A98E1D00-A898-44F7-8DA0-473DFAB8ABC0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1784CA-EE15-4A40-90A2-D0DB1BF317DC}"/>
              </a:ext>
            </a:extLst>
          </p:cNvPr>
          <p:cNvSpPr txBox="1"/>
          <p:nvPr/>
        </p:nvSpPr>
        <p:spPr>
          <a:xfrm>
            <a:off x="5778280" y="6626327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35" name="Picture 6" descr="Like - Free gestures icons">
            <a:extLst>
              <a:ext uri="{FF2B5EF4-FFF2-40B4-BE49-F238E27FC236}">
                <a16:creationId xmlns:a16="http://schemas.microsoft.com/office/drawing/2014/main" id="{5567A805-60B6-429A-A75F-539FF395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39" y="6498154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Dislike icon">
            <a:extLst>
              <a:ext uri="{FF2B5EF4-FFF2-40B4-BE49-F238E27FC236}">
                <a16:creationId xmlns:a16="http://schemas.microsoft.com/office/drawing/2014/main" id="{C79F8E07-69C1-41FD-AFF9-B4442B96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81" y="6498155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ownload icon">
            <a:extLst>
              <a:ext uri="{FF2B5EF4-FFF2-40B4-BE49-F238E27FC236}">
                <a16:creationId xmlns:a16="http://schemas.microsoft.com/office/drawing/2014/main" id="{87554B2F-A541-498C-97F4-2A343B87D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3" y="6523962"/>
            <a:ext cx="211594" cy="2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FA026E7-75D2-4244-BD0C-88E63D0D5F92}"/>
              </a:ext>
            </a:extLst>
          </p:cNvPr>
          <p:cNvSpPr txBox="1"/>
          <p:nvPr/>
        </p:nvSpPr>
        <p:spPr>
          <a:xfrm>
            <a:off x="564947" y="6498154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>
                <a:solidFill>
                  <a:srgbClr val="0000FF"/>
                </a:solidFill>
              </a:rPr>
              <a:t>Download this checklist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D03CAA-8B85-4041-86CC-E0289A3B86E7}"/>
              </a:ext>
            </a:extLst>
          </p:cNvPr>
          <p:cNvSpPr txBox="1"/>
          <p:nvPr/>
        </p:nvSpPr>
        <p:spPr>
          <a:xfrm>
            <a:off x="215829" y="2935266"/>
            <a:ext cx="714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fontAlgn="base"/>
            <a:endParaRPr lang="en-US" sz="1200" dirty="0"/>
          </a:p>
        </p:txBody>
      </p:sp>
      <p:pic>
        <p:nvPicPr>
          <p:cNvPr id="40" name="Picture 4" descr="Share, shared, sharing, social share icon">
            <a:extLst>
              <a:ext uri="{FF2B5EF4-FFF2-40B4-BE49-F238E27FC236}">
                <a16:creationId xmlns:a16="http://schemas.microsoft.com/office/drawing/2014/main" id="{FB70DD3F-7820-4AE9-9D78-577D7DA32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05" y="2492916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78F65D6-2BE6-4D91-997C-744B7B0CAB08}"/>
              </a:ext>
            </a:extLst>
          </p:cNvPr>
          <p:cNvGrpSpPr/>
          <p:nvPr/>
        </p:nvGrpSpPr>
        <p:grpSpPr>
          <a:xfrm>
            <a:off x="315001" y="2258482"/>
            <a:ext cx="6456101" cy="1409765"/>
            <a:chOff x="1851102" y="4125951"/>
            <a:chExt cx="5252225" cy="9144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092D3D-D4F8-473A-A1B9-3EF95A01DF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552BB4F-6B07-4CC2-8216-B3F7605C5A5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E058EBD-14B2-40FD-982A-FBBC78C5F3D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ECCA862-0CE0-4FBC-BCBD-9974412DA3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595667F-DFB4-4ADD-9033-5C42EBCC484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2A3646-6D79-40EA-8892-FA233520EC6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956BAEC-374D-4DF6-B4DE-A4DEA249E3A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B25F8AE-0A2D-45A8-BAAC-E1981428F09C}"/>
              </a:ext>
            </a:extLst>
          </p:cNvPr>
          <p:cNvSpPr/>
          <p:nvPr/>
        </p:nvSpPr>
        <p:spPr>
          <a:xfrm>
            <a:off x="354227" y="3211627"/>
            <a:ext cx="7138903" cy="3168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A8A9DB4-30AE-42AC-8CFE-A9D544D540CD}"/>
              </a:ext>
            </a:extLst>
          </p:cNvPr>
          <p:cNvGrpSpPr/>
          <p:nvPr/>
        </p:nvGrpSpPr>
        <p:grpSpPr>
          <a:xfrm>
            <a:off x="1054" y="2220366"/>
            <a:ext cx="280014" cy="307777"/>
            <a:chOff x="7758774" y="3314682"/>
            <a:chExt cx="280014" cy="307777"/>
          </a:xfrm>
        </p:grpSpPr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5B8CAB91-7B91-463E-B253-B6C5A869FDCF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227D1FD-82E3-402D-A475-1B345EEE863D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6901774-22AE-4E44-826B-84D89E2BC2BA}"/>
              </a:ext>
            </a:extLst>
          </p:cNvPr>
          <p:cNvGrpSpPr/>
          <p:nvPr/>
        </p:nvGrpSpPr>
        <p:grpSpPr>
          <a:xfrm>
            <a:off x="1846" y="3501770"/>
            <a:ext cx="280014" cy="307777"/>
            <a:chOff x="7758774" y="3314682"/>
            <a:chExt cx="280014" cy="307777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3ED1020D-4F29-47F0-B35D-2296480AB4ED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91170D-8593-4227-9DFD-770F01737FE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A026560F-4047-46CE-8DBD-567F42763658}"/>
              </a:ext>
            </a:extLst>
          </p:cNvPr>
          <p:cNvSpPr txBox="1">
            <a:spLocks/>
          </p:cNvSpPr>
          <p:nvPr/>
        </p:nvSpPr>
        <p:spPr>
          <a:xfrm>
            <a:off x="9865036" y="774631"/>
            <a:ext cx="1700782" cy="37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Checklist Details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6AB3A9-88BA-48A6-B7C6-338B76FF616E}"/>
              </a:ext>
            </a:extLst>
          </p:cNvPr>
          <p:cNvSpPr/>
          <p:nvPr/>
        </p:nvSpPr>
        <p:spPr>
          <a:xfrm>
            <a:off x="10217724" y="1287572"/>
            <a:ext cx="1854669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Checklist Title &amp; Summary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Checklist content  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Download feature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B608181-39CC-4A0C-A309-F1DDD16C8C80}"/>
              </a:ext>
            </a:extLst>
          </p:cNvPr>
          <p:cNvGrpSpPr/>
          <p:nvPr/>
        </p:nvGrpSpPr>
        <p:grpSpPr>
          <a:xfrm>
            <a:off x="-559" y="6473262"/>
            <a:ext cx="280014" cy="307777"/>
            <a:chOff x="7758774" y="3314682"/>
            <a:chExt cx="280014" cy="307777"/>
          </a:xfrm>
        </p:grpSpPr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0E4497A7-D840-423A-9F31-263AD991E6AC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470AE58-33F6-4ED9-B61F-DA77F16F1A4C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91044C7-AEF4-4AFD-A32C-0C06D8664A97}"/>
              </a:ext>
            </a:extLst>
          </p:cNvPr>
          <p:cNvSpPr txBox="1"/>
          <p:nvPr/>
        </p:nvSpPr>
        <p:spPr>
          <a:xfrm>
            <a:off x="215829" y="1753917"/>
            <a:ext cx="122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Checklist 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9E7FD94-4987-4D09-B003-806D5527A539}"/>
              </a:ext>
            </a:extLst>
          </p:cNvPr>
          <p:cNvSpPr/>
          <p:nvPr/>
        </p:nvSpPr>
        <p:spPr>
          <a:xfrm>
            <a:off x="485164" y="1397739"/>
            <a:ext cx="71389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rgbClr val="FF0000"/>
                </a:solidFill>
              </a:rPr>
              <a:t>Reminder Dialog Template Playbook</a:t>
            </a:r>
            <a:r>
              <a:rPr lang="en-US" sz="1400" dirty="0">
                <a:solidFill>
                  <a:srgbClr val="FF0000"/>
                </a:solidFill>
              </a:rPr>
              <a:t>                                           </a:t>
            </a:r>
            <a:r>
              <a:rPr lang="en-US" sz="1400" u="sng" dirty="0">
                <a:solidFill>
                  <a:srgbClr val="FF0000"/>
                </a:solidFill>
              </a:rPr>
              <a:t>Previous Checklist</a:t>
            </a:r>
            <a:r>
              <a:rPr lang="en-US" sz="1400" dirty="0">
                <a:solidFill>
                  <a:srgbClr val="FF0000"/>
                </a:solidFill>
              </a:rPr>
              <a:t>  |  </a:t>
            </a:r>
            <a:r>
              <a:rPr lang="en-US" sz="1400" u="sng" dirty="0">
                <a:solidFill>
                  <a:srgbClr val="FF0000"/>
                </a:solidFill>
              </a:rPr>
              <a:t>Next Checklist</a:t>
            </a:r>
            <a:endParaRPr lang="en-US" sz="1400" b="1" u="sng" dirty="0">
              <a:solidFill>
                <a:srgbClr val="FF0000"/>
              </a:solidFill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BC90A781-A08B-40C9-A746-6C25FC4E1671}"/>
              </a:ext>
            </a:extLst>
          </p:cNvPr>
          <p:cNvSpPr/>
          <p:nvPr/>
        </p:nvSpPr>
        <p:spPr>
          <a:xfrm rot="16200000">
            <a:off x="320786" y="1479296"/>
            <a:ext cx="183763" cy="15975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5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2A07099E-77EE-1746-8AE1-C52F52AD58C3}"/>
              </a:ext>
            </a:extLst>
          </p:cNvPr>
          <p:cNvSpPr/>
          <p:nvPr/>
        </p:nvSpPr>
        <p:spPr>
          <a:xfrm>
            <a:off x="599" y="6823985"/>
            <a:ext cx="12187512" cy="131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A9BE3-F7A3-4289-AFE3-5B212E80AB9F}"/>
              </a:ext>
            </a:extLst>
          </p:cNvPr>
          <p:cNvSpPr/>
          <p:nvPr/>
        </p:nvSpPr>
        <p:spPr>
          <a:xfrm>
            <a:off x="487017" y="1897558"/>
            <a:ext cx="6457091" cy="5235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3B78A-3E9B-4C6C-B1BF-E6E4B90058C6}"/>
              </a:ext>
            </a:extLst>
          </p:cNvPr>
          <p:cNvSpPr txBox="1"/>
          <p:nvPr/>
        </p:nvSpPr>
        <p:spPr>
          <a:xfrm>
            <a:off x="671703" y="2127441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Method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9C5CA3-4D06-4C10-AB52-82F9D07D7AAF}"/>
              </a:ext>
            </a:extLst>
          </p:cNvPr>
          <p:cNvSpPr txBox="1"/>
          <p:nvPr/>
        </p:nvSpPr>
        <p:spPr>
          <a:xfrm>
            <a:off x="5778280" y="7320454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1028" name="Picture 4" descr="Share, shared, sharing, social share icon">
            <a:extLst>
              <a:ext uri="{FF2B5EF4-FFF2-40B4-BE49-F238E27FC236}">
                <a16:creationId xmlns:a16="http://schemas.microsoft.com/office/drawing/2014/main" id="{3DB2E737-2112-4C47-B53C-6C677B1D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30" y="1673186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ke - Free gestures icons">
            <a:extLst>
              <a:ext uri="{FF2B5EF4-FFF2-40B4-BE49-F238E27FC236}">
                <a16:creationId xmlns:a16="http://schemas.microsoft.com/office/drawing/2014/main" id="{6B8C66A1-6C94-4377-9941-38685686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39" y="7192281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like icon">
            <a:extLst>
              <a:ext uri="{FF2B5EF4-FFF2-40B4-BE49-F238E27FC236}">
                <a16:creationId xmlns:a16="http://schemas.microsoft.com/office/drawing/2014/main" id="{6E92AA34-18E9-4269-8556-075C0FC2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81" y="7192282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6C7B403-395C-49E5-9B22-C6E0AF036415}"/>
              </a:ext>
            </a:extLst>
          </p:cNvPr>
          <p:cNvSpPr/>
          <p:nvPr/>
        </p:nvSpPr>
        <p:spPr>
          <a:xfrm>
            <a:off x="487018" y="1472170"/>
            <a:ext cx="1758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Methods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/>
              <a:t>&gt;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/>
              <a:t>Method A</a:t>
            </a:r>
            <a:endParaRPr lang="en-US" sz="1400" b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DCFF1-3C4C-4651-B19C-5E301EF61044}"/>
              </a:ext>
            </a:extLst>
          </p:cNvPr>
          <p:cNvSpPr/>
          <p:nvPr/>
        </p:nvSpPr>
        <p:spPr>
          <a:xfrm>
            <a:off x="10925032" y="42303"/>
            <a:ext cx="807473" cy="355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1521B2D-C15B-1E48-AB89-A43A6C58C16B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07355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Method Detail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4107A8-8402-244C-9829-4D641641C396}"/>
              </a:ext>
            </a:extLst>
          </p:cNvPr>
          <p:cNvSpPr/>
          <p:nvPr/>
        </p:nvSpPr>
        <p:spPr>
          <a:xfrm>
            <a:off x="10217724" y="1287572"/>
            <a:ext cx="18546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Method card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Related content:</a:t>
            </a:r>
          </a:p>
          <a:p>
            <a:r>
              <a:rPr lang="en-US" sz="1050" dirty="0">
                <a:latin typeface="Arial" panose="020B0604020202020204" pitchFamily="34" charset="0"/>
              </a:rPr>
              <a:t>Methods</a:t>
            </a:r>
          </a:p>
          <a:p>
            <a:r>
              <a:rPr lang="en-US" sz="1050" dirty="0">
                <a:latin typeface="Arial" panose="020B0604020202020204" pitchFamily="34" charset="0"/>
              </a:rPr>
              <a:t>Videos</a:t>
            </a:r>
          </a:p>
          <a:p>
            <a:r>
              <a:rPr lang="en-US" sz="1050" dirty="0">
                <a:latin typeface="Arial" panose="020B0604020202020204" pitchFamily="34" charset="0"/>
              </a:rPr>
              <a:t>Sample Artifacts</a:t>
            </a:r>
          </a:p>
          <a:p>
            <a:r>
              <a:rPr lang="en-US" sz="1050" dirty="0">
                <a:latin typeface="Arial" panose="020B0604020202020204" pitchFamily="34" charset="0"/>
              </a:rPr>
              <a:t>Checklists</a:t>
            </a:r>
          </a:p>
          <a:p>
            <a:r>
              <a:rPr lang="en-US" sz="1050" dirty="0">
                <a:latin typeface="Arial" panose="020B0604020202020204" pitchFamily="34" charset="0"/>
              </a:rPr>
              <a:t>Playbooks</a:t>
            </a:r>
          </a:p>
          <a:p>
            <a:r>
              <a:rPr lang="en-US" sz="1050" dirty="0">
                <a:latin typeface="Arial" panose="020B0604020202020204" pitchFamily="34" charset="0"/>
              </a:rPr>
              <a:t>Training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C9CB377-A7D3-D048-939F-1020CFBFF835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82FB3351-1E3F-0E47-B720-FA9C58F54C75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FEB86A4-8B72-DD4F-A48E-F5E40116051F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0C4CEA-E76F-1648-9CA7-9F2B9FD2B7FB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D9AD67-F28D-514D-9F24-A8144F3F64E9}"/>
              </a:ext>
            </a:extLst>
          </p:cNvPr>
          <p:cNvGrpSpPr/>
          <p:nvPr/>
        </p:nvGrpSpPr>
        <p:grpSpPr>
          <a:xfrm>
            <a:off x="9865739" y="2032953"/>
            <a:ext cx="280014" cy="307777"/>
            <a:chOff x="7758774" y="3314682"/>
            <a:chExt cx="280014" cy="307777"/>
          </a:xfrm>
        </p:grpSpPr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67DB00C6-52CC-DE43-B3C5-29DB48E7F2F1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23B9DF-602A-E04B-9015-6B7EB861DBD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33D8309-CF71-A74E-83AD-9DE6CF1763D0}"/>
              </a:ext>
            </a:extLst>
          </p:cNvPr>
          <p:cNvGrpSpPr/>
          <p:nvPr/>
        </p:nvGrpSpPr>
        <p:grpSpPr>
          <a:xfrm>
            <a:off x="738173" y="2796968"/>
            <a:ext cx="3240920" cy="976147"/>
            <a:chOff x="1851102" y="4278351"/>
            <a:chExt cx="5252225" cy="7620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86FDC1-C8B9-9F49-87FB-CE76AEE7386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8A2EEA9-5596-994B-88C7-DEC24FE6E41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D8F2A87-FACC-FA4B-80D9-6A853FA4B69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3B4AA2-67E0-6447-B2E8-8C134D4D54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9339DE-B5A4-4343-AB19-6039BB4723F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01BFD55-3F9F-8045-9DE0-2D4DEB3579A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B0A6DAE-08AA-6E40-8B9C-A06546F96E76}"/>
              </a:ext>
            </a:extLst>
          </p:cNvPr>
          <p:cNvGrpSpPr/>
          <p:nvPr/>
        </p:nvGrpSpPr>
        <p:grpSpPr>
          <a:xfrm>
            <a:off x="738172" y="4243112"/>
            <a:ext cx="3240920" cy="976147"/>
            <a:chOff x="1851102" y="4278351"/>
            <a:chExt cx="5252225" cy="7620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1C1BF4-245D-9D40-9558-66CD9D0C13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196BFAF-8D43-5048-8BA5-19025FBC61B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6C4B64-E1D6-DD4A-A524-2E72C92B3FA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79CA02C-61DA-6C48-90C3-00F7489112B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0444411-CE32-6049-84DA-396937253DD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50F7B73-768F-6B4C-B197-C7CFA2541A8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81772B-0BD3-7D41-AC7B-F39BF6B4C756}"/>
              </a:ext>
            </a:extLst>
          </p:cNvPr>
          <p:cNvGrpSpPr/>
          <p:nvPr/>
        </p:nvGrpSpPr>
        <p:grpSpPr>
          <a:xfrm>
            <a:off x="738172" y="5689256"/>
            <a:ext cx="3240920" cy="976147"/>
            <a:chOff x="1851102" y="4278351"/>
            <a:chExt cx="5252225" cy="762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BA34D0-EBAD-8043-A551-DEC4B84C88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C196BBC-E9E4-7745-A5DB-A464777B0D3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E3B31FD-43F2-624C-9639-2432D89379B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AE71C8D-89B7-A541-9A9D-3EF3C91F6CA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4BC9094-B0B0-B04C-A34E-3812EE68EAE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D12C84D-B995-6041-B38C-A4416DB86EE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54268104-CB10-3449-92EC-438E2140D9F8}"/>
              </a:ext>
            </a:extLst>
          </p:cNvPr>
          <p:cNvSpPr/>
          <p:nvPr/>
        </p:nvSpPr>
        <p:spPr>
          <a:xfrm>
            <a:off x="4695938" y="2481983"/>
            <a:ext cx="1694375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Recommended Uses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Outcomes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Limitations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Expertise required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BC9C1A-5703-D644-8960-31A2717FEC82}"/>
              </a:ext>
            </a:extLst>
          </p:cNvPr>
          <p:cNvGrpSpPr/>
          <p:nvPr/>
        </p:nvGrpSpPr>
        <p:grpSpPr>
          <a:xfrm>
            <a:off x="4772041" y="2862180"/>
            <a:ext cx="1976809" cy="390459"/>
            <a:chOff x="4772041" y="2862180"/>
            <a:chExt cx="1976809" cy="39045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7E3C288-BF7E-4948-8413-F9F1CEF84C37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E24338D-0A13-5241-A4BF-18160CE58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6BBBC54-8BCA-2D4D-B059-810347D32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9C8ED03-A5BA-AB43-A50A-862D2C063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7D437F1-319D-9C4C-A0B3-0086E07DB5FA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CD50BB5-5C48-AE4C-8AB5-D6D3F7433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F61CC0F-DED1-D04F-8338-CA76304AE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9624A4E-9186-5C40-B245-0A6C24D1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0457061-13DE-1C49-A335-7C96B94505DD}"/>
              </a:ext>
            </a:extLst>
          </p:cNvPr>
          <p:cNvGrpSpPr/>
          <p:nvPr/>
        </p:nvGrpSpPr>
        <p:grpSpPr>
          <a:xfrm>
            <a:off x="4777612" y="3999333"/>
            <a:ext cx="1976809" cy="390459"/>
            <a:chOff x="4772041" y="2862180"/>
            <a:chExt cx="1976809" cy="390459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759219D-E745-594F-937E-EE261868C612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7B45F4F-57DB-4F49-AA7F-5B7E1AD0F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D1E1693-5556-714C-8544-9065542AE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AF8943F-2A14-4E44-9E10-07A7B647E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73C9577-9384-5D43-B718-C354AE8CFEB8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0DFFBD1-8C67-5C41-9B21-9B5C7E625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7C4B865-9B88-EB46-BDE5-8F384AFC9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ACD0A43-27C4-AC46-9D7A-D8B20BF32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7C21C6F-5F9B-154B-8C46-F0BE3A4888E8}"/>
              </a:ext>
            </a:extLst>
          </p:cNvPr>
          <p:cNvGrpSpPr/>
          <p:nvPr/>
        </p:nvGrpSpPr>
        <p:grpSpPr>
          <a:xfrm>
            <a:off x="4771020" y="5050227"/>
            <a:ext cx="1976809" cy="390459"/>
            <a:chOff x="4772041" y="2862180"/>
            <a:chExt cx="1976809" cy="390459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F078A6E-CE20-1C48-BCE2-8BCA93791154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AA0B611-EB22-034E-95F9-1071145AA6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614F8F5-22A7-7E42-9958-C7DADBBFD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5794491-89B5-1745-9EA5-255875EB4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6394586-67CA-6B45-B256-10AB1A0768FD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D4C305C-9330-6748-8BDD-1A8920C3D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1583D09-259E-8143-959C-410D57171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585CD09-23E9-1B40-9CAB-F777D0475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8BE56EA-A864-894E-B0AC-7DFC2AE254BE}"/>
              </a:ext>
            </a:extLst>
          </p:cNvPr>
          <p:cNvGrpSpPr/>
          <p:nvPr/>
        </p:nvGrpSpPr>
        <p:grpSpPr>
          <a:xfrm>
            <a:off x="4776591" y="6187380"/>
            <a:ext cx="1976809" cy="390459"/>
            <a:chOff x="4772041" y="2862180"/>
            <a:chExt cx="1976809" cy="390459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844B8F3-BBFE-7344-B89D-6BE60D599733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19468F7-CDDC-F943-8CCD-9F6753727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F8C2783-97EC-A849-B24A-2216318F1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DF54AC0-C88C-C44C-B8CA-48FB89B0B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04A0C9D-3871-2844-9873-9457A3395744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35FA31C-0FFB-6D40-A62F-A026F52B2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D6A41E5-9DD9-5247-894F-8FE1D0530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995092B-2893-3542-A2F8-8D134EFA0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38EAA5D-8888-4E4B-A0BF-69CAF849E993}"/>
              </a:ext>
            </a:extLst>
          </p:cNvPr>
          <p:cNvSpPr/>
          <p:nvPr/>
        </p:nvSpPr>
        <p:spPr>
          <a:xfrm>
            <a:off x="7112079" y="1876153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BFF6D2-64D8-0148-8FB5-1681D01C9446}"/>
              </a:ext>
            </a:extLst>
          </p:cNvPr>
          <p:cNvSpPr/>
          <p:nvPr/>
        </p:nvSpPr>
        <p:spPr>
          <a:xfrm>
            <a:off x="7217565" y="1948325"/>
            <a:ext cx="14593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Methods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4603C80-B087-F245-A885-231242655F51}"/>
              </a:ext>
            </a:extLst>
          </p:cNvPr>
          <p:cNvSpPr/>
          <p:nvPr/>
        </p:nvSpPr>
        <p:spPr>
          <a:xfrm>
            <a:off x="7109585" y="3671770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E6250DE-94E6-764A-AF6C-55DE78D37E35}"/>
              </a:ext>
            </a:extLst>
          </p:cNvPr>
          <p:cNvSpPr/>
          <p:nvPr/>
        </p:nvSpPr>
        <p:spPr>
          <a:xfrm>
            <a:off x="7215071" y="3743942"/>
            <a:ext cx="1295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Videos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69C2C96-D913-8D41-B883-EEFFFD988D4D}"/>
              </a:ext>
            </a:extLst>
          </p:cNvPr>
          <p:cNvSpPr/>
          <p:nvPr/>
        </p:nvSpPr>
        <p:spPr>
          <a:xfrm>
            <a:off x="7169769" y="5464147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1424716-7EDD-BE4E-95D4-457F803F811B}"/>
              </a:ext>
            </a:extLst>
          </p:cNvPr>
          <p:cNvSpPr/>
          <p:nvPr/>
        </p:nvSpPr>
        <p:spPr>
          <a:xfrm>
            <a:off x="7215071" y="5536319"/>
            <a:ext cx="1527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Checklists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EBF7DD8-D822-0043-BC85-C4021801E400}"/>
              </a:ext>
            </a:extLst>
          </p:cNvPr>
          <p:cNvGrpSpPr/>
          <p:nvPr/>
        </p:nvGrpSpPr>
        <p:grpSpPr>
          <a:xfrm>
            <a:off x="3116789" y="1530976"/>
            <a:ext cx="280014" cy="307777"/>
            <a:chOff x="7758774" y="3314682"/>
            <a:chExt cx="280014" cy="307777"/>
          </a:xfrm>
        </p:grpSpPr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373C020E-9718-AF44-AD38-068EEBF8D3AF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CBAC67B-E3BF-874E-8B8B-9B52FB266AC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7E33CFE-06AA-E54A-912F-E049DE87206E}"/>
              </a:ext>
            </a:extLst>
          </p:cNvPr>
          <p:cNvGrpSpPr/>
          <p:nvPr/>
        </p:nvGrpSpPr>
        <p:grpSpPr>
          <a:xfrm>
            <a:off x="8106020" y="1501430"/>
            <a:ext cx="280014" cy="307777"/>
            <a:chOff x="7758774" y="3314682"/>
            <a:chExt cx="280014" cy="307777"/>
          </a:xfrm>
        </p:grpSpPr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44FF2E5D-22AA-6D42-BA6E-0B1E177F63D8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78CF188-840F-E34D-A14E-56BEC6CF9BD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6E14B7E6-4C43-034E-B1EB-4B5294B63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014B68C1-4EAE-244C-969A-BF0F5C9BBDE8}"/>
              </a:ext>
            </a:extLst>
          </p:cNvPr>
          <p:cNvSpPr/>
          <p:nvPr/>
        </p:nvSpPr>
        <p:spPr>
          <a:xfrm>
            <a:off x="5791240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L-Shape 145">
            <a:extLst>
              <a:ext uri="{FF2B5EF4-FFF2-40B4-BE49-F238E27FC236}">
                <a16:creationId xmlns:a16="http://schemas.microsoft.com/office/drawing/2014/main" id="{83D392EF-DD16-C345-822C-CA528461CFE8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-Shape 146">
            <a:extLst>
              <a:ext uri="{FF2B5EF4-FFF2-40B4-BE49-F238E27FC236}">
                <a16:creationId xmlns:a16="http://schemas.microsoft.com/office/drawing/2014/main" id="{98EE1828-7060-E84C-BE64-68C0AD623204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L-Shape 147">
            <a:extLst>
              <a:ext uri="{FF2B5EF4-FFF2-40B4-BE49-F238E27FC236}">
                <a16:creationId xmlns:a16="http://schemas.microsoft.com/office/drawing/2014/main" id="{2D6A62C2-F0A7-114C-9654-BD47F1548CAF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A08FA45-7893-4640-ABEF-7BFC1A3FB7E4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959EF89-7BB1-E14D-B057-933C78B4005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87B5EC-BCA8-E04F-8730-69AD21D7AC02}"/>
              </a:ext>
            </a:extLst>
          </p:cNvPr>
          <p:cNvSpPr/>
          <p:nvPr/>
        </p:nvSpPr>
        <p:spPr>
          <a:xfrm>
            <a:off x="-5365" y="7760456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98" name="L-Shape 97">
            <a:extLst>
              <a:ext uri="{FF2B5EF4-FFF2-40B4-BE49-F238E27FC236}">
                <a16:creationId xmlns:a16="http://schemas.microsoft.com/office/drawing/2014/main" id="{4FC9125D-A8FF-4A4D-A030-609175242847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8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2A07099E-77EE-1746-8AE1-C52F52AD58C3}"/>
              </a:ext>
            </a:extLst>
          </p:cNvPr>
          <p:cNvSpPr/>
          <p:nvPr/>
        </p:nvSpPr>
        <p:spPr>
          <a:xfrm>
            <a:off x="599" y="6823985"/>
            <a:ext cx="12187512" cy="131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A9BE3-F7A3-4289-AFE3-5B212E80AB9F}"/>
              </a:ext>
            </a:extLst>
          </p:cNvPr>
          <p:cNvSpPr/>
          <p:nvPr/>
        </p:nvSpPr>
        <p:spPr>
          <a:xfrm>
            <a:off x="487017" y="2167094"/>
            <a:ext cx="6457091" cy="496561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9C5CA3-4D06-4C10-AB52-82F9D07D7AAF}"/>
              </a:ext>
            </a:extLst>
          </p:cNvPr>
          <p:cNvSpPr txBox="1"/>
          <p:nvPr/>
        </p:nvSpPr>
        <p:spPr>
          <a:xfrm>
            <a:off x="5778280" y="7320454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1028" name="Picture 4" descr="Share, shared, sharing, social share icon">
            <a:extLst>
              <a:ext uri="{FF2B5EF4-FFF2-40B4-BE49-F238E27FC236}">
                <a16:creationId xmlns:a16="http://schemas.microsoft.com/office/drawing/2014/main" id="{3DB2E737-2112-4C47-B53C-6C677B1D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30" y="1875208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ke - Free gestures icons">
            <a:extLst>
              <a:ext uri="{FF2B5EF4-FFF2-40B4-BE49-F238E27FC236}">
                <a16:creationId xmlns:a16="http://schemas.microsoft.com/office/drawing/2014/main" id="{6B8C66A1-6C94-4377-9941-38685686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39" y="7192281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like icon">
            <a:extLst>
              <a:ext uri="{FF2B5EF4-FFF2-40B4-BE49-F238E27FC236}">
                <a16:creationId xmlns:a16="http://schemas.microsoft.com/office/drawing/2014/main" id="{6E92AA34-18E9-4269-8556-075C0FC2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81" y="7192282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6DCFF1-3C4C-4651-B19C-5E301EF61044}"/>
              </a:ext>
            </a:extLst>
          </p:cNvPr>
          <p:cNvSpPr/>
          <p:nvPr/>
        </p:nvSpPr>
        <p:spPr>
          <a:xfrm>
            <a:off x="10925032" y="42303"/>
            <a:ext cx="807473" cy="355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1521B2D-C15B-1E48-AB89-A43A6C58C16B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07355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Method Detail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4107A8-8402-244C-9829-4D641641C396}"/>
              </a:ext>
            </a:extLst>
          </p:cNvPr>
          <p:cNvSpPr/>
          <p:nvPr/>
        </p:nvSpPr>
        <p:spPr>
          <a:xfrm>
            <a:off x="10217724" y="1287572"/>
            <a:ext cx="18546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Method card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Related content:</a:t>
            </a:r>
          </a:p>
          <a:p>
            <a:r>
              <a:rPr lang="en-US" sz="1050" dirty="0">
                <a:latin typeface="Arial" panose="020B0604020202020204" pitchFamily="34" charset="0"/>
              </a:rPr>
              <a:t>Methods</a:t>
            </a:r>
          </a:p>
          <a:p>
            <a:r>
              <a:rPr lang="en-US" sz="1050" dirty="0">
                <a:latin typeface="Arial" panose="020B0604020202020204" pitchFamily="34" charset="0"/>
              </a:rPr>
              <a:t>Videos</a:t>
            </a:r>
          </a:p>
          <a:p>
            <a:r>
              <a:rPr lang="en-US" sz="1050" dirty="0">
                <a:latin typeface="Arial" panose="020B0604020202020204" pitchFamily="34" charset="0"/>
              </a:rPr>
              <a:t>Sample Artifacts</a:t>
            </a:r>
          </a:p>
          <a:p>
            <a:r>
              <a:rPr lang="en-US" sz="1050" dirty="0">
                <a:latin typeface="Arial" panose="020B0604020202020204" pitchFamily="34" charset="0"/>
              </a:rPr>
              <a:t>Checklists</a:t>
            </a:r>
          </a:p>
          <a:p>
            <a:r>
              <a:rPr lang="en-US" sz="1050" dirty="0">
                <a:latin typeface="Arial" panose="020B0604020202020204" pitchFamily="34" charset="0"/>
              </a:rPr>
              <a:t>Playbooks</a:t>
            </a:r>
          </a:p>
          <a:p>
            <a:r>
              <a:rPr lang="en-US" sz="1050" dirty="0">
                <a:latin typeface="Arial" panose="020B0604020202020204" pitchFamily="34" charset="0"/>
              </a:rPr>
              <a:t>Training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C9CB377-A7D3-D048-939F-1020CFBFF835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82FB3351-1E3F-0E47-B720-FA9C58F54C75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FEB86A4-8B72-DD4F-A48E-F5E40116051F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0C4CEA-E76F-1648-9CA7-9F2B9FD2B7FB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D9AD67-F28D-514D-9F24-A8144F3F64E9}"/>
              </a:ext>
            </a:extLst>
          </p:cNvPr>
          <p:cNvGrpSpPr/>
          <p:nvPr/>
        </p:nvGrpSpPr>
        <p:grpSpPr>
          <a:xfrm>
            <a:off x="9865739" y="2032953"/>
            <a:ext cx="280014" cy="307777"/>
            <a:chOff x="7758774" y="3314682"/>
            <a:chExt cx="280014" cy="307777"/>
          </a:xfrm>
        </p:grpSpPr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67DB00C6-52CC-DE43-B3C5-29DB48E7F2F1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23B9DF-602A-E04B-9015-6B7EB861DBD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33D8309-CF71-A74E-83AD-9DE6CF1763D0}"/>
              </a:ext>
            </a:extLst>
          </p:cNvPr>
          <p:cNvGrpSpPr/>
          <p:nvPr/>
        </p:nvGrpSpPr>
        <p:grpSpPr>
          <a:xfrm>
            <a:off x="738173" y="2796968"/>
            <a:ext cx="3240920" cy="976147"/>
            <a:chOff x="1851102" y="4278351"/>
            <a:chExt cx="5252225" cy="7620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86FDC1-C8B9-9F49-87FB-CE76AEE7386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8A2EEA9-5596-994B-88C7-DEC24FE6E41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D8F2A87-FACC-FA4B-80D9-6A853FA4B69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3B4AA2-67E0-6447-B2E8-8C134D4D54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9339DE-B5A4-4343-AB19-6039BB4723F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01BFD55-3F9F-8045-9DE0-2D4DEB3579A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B0A6DAE-08AA-6E40-8B9C-A06546F96E76}"/>
              </a:ext>
            </a:extLst>
          </p:cNvPr>
          <p:cNvGrpSpPr/>
          <p:nvPr/>
        </p:nvGrpSpPr>
        <p:grpSpPr>
          <a:xfrm>
            <a:off x="738172" y="4243112"/>
            <a:ext cx="3240920" cy="976147"/>
            <a:chOff x="1851102" y="4278351"/>
            <a:chExt cx="5252225" cy="7620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1C1BF4-245D-9D40-9558-66CD9D0C13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196BFAF-8D43-5048-8BA5-19025FBC61B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6C4B64-E1D6-DD4A-A524-2E72C92B3FA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79CA02C-61DA-6C48-90C3-00F7489112B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0444411-CE32-6049-84DA-396937253DD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50F7B73-768F-6B4C-B197-C7CFA2541A8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81772B-0BD3-7D41-AC7B-F39BF6B4C756}"/>
              </a:ext>
            </a:extLst>
          </p:cNvPr>
          <p:cNvGrpSpPr/>
          <p:nvPr/>
        </p:nvGrpSpPr>
        <p:grpSpPr>
          <a:xfrm>
            <a:off x="738172" y="5689256"/>
            <a:ext cx="3240920" cy="976147"/>
            <a:chOff x="1851102" y="4278351"/>
            <a:chExt cx="5252225" cy="762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BA34D0-EBAD-8043-A551-DEC4B84C88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C196BBC-E9E4-7745-A5DB-A464777B0D3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E3B31FD-43F2-624C-9639-2432D89379B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AE71C8D-89B7-A541-9A9D-3EF3C91F6CA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4BC9094-B0B0-B04C-A34E-3812EE68EAE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D12C84D-B995-6041-B38C-A4416DB86EE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54268104-CB10-3449-92EC-438E2140D9F8}"/>
              </a:ext>
            </a:extLst>
          </p:cNvPr>
          <p:cNvSpPr/>
          <p:nvPr/>
        </p:nvSpPr>
        <p:spPr>
          <a:xfrm>
            <a:off x="4695938" y="2481983"/>
            <a:ext cx="1694375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Recommended Uses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Outcomes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Limitations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Expertise required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BC9C1A-5703-D644-8960-31A2717FEC82}"/>
              </a:ext>
            </a:extLst>
          </p:cNvPr>
          <p:cNvGrpSpPr/>
          <p:nvPr/>
        </p:nvGrpSpPr>
        <p:grpSpPr>
          <a:xfrm>
            <a:off x="4772041" y="2862180"/>
            <a:ext cx="1976809" cy="390459"/>
            <a:chOff x="4772041" y="2862180"/>
            <a:chExt cx="1976809" cy="39045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7E3C288-BF7E-4948-8413-F9F1CEF84C37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E24338D-0A13-5241-A4BF-18160CE58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6BBBC54-8BCA-2D4D-B059-810347D32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9C8ED03-A5BA-AB43-A50A-862D2C063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7D437F1-319D-9C4C-A0B3-0086E07DB5FA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CD50BB5-5C48-AE4C-8AB5-D6D3F7433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F61CC0F-DED1-D04F-8338-CA76304AE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9624A4E-9186-5C40-B245-0A6C24D1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0457061-13DE-1C49-A335-7C96B94505DD}"/>
              </a:ext>
            </a:extLst>
          </p:cNvPr>
          <p:cNvGrpSpPr/>
          <p:nvPr/>
        </p:nvGrpSpPr>
        <p:grpSpPr>
          <a:xfrm>
            <a:off x="4777612" y="3999333"/>
            <a:ext cx="1976809" cy="390459"/>
            <a:chOff x="4772041" y="2862180"/>
            <a:chExt cx="1976809" cy="390459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759219D-E745-594F-937E-EE261868C612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7B45F4F-57DB-4F49-AA7F-5B7E1AD0F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D1E1693-5556-714C-8544-9065542AE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AF8943F-2A14-4E44-9E10-07A7B647E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73C9577-9384-5D43-B718-C354AE8CFEB8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0DFFBD1-8C67-5C41-9B21-9B5C7E625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7C4B865-9B88-EB46-BDE5-8F384AFC9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ACD0A43-27C4-AC46-9D7A-D8B20BF32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7C21C6F-5F9B-154B-8C46-F0BE3A4888E8}"/>
              </a:ext>
            </a:extLst>
          </p:cNvPr>
          <p:cNvGrpSpPr/>
          <p:nvPr/>
        </p:nvGrpSpPr>
        <p:grpSpPr>
          <a:xfrm>
            <a:off x="4771020" y="5050227"/>
            <a:ext cx="1976809" cy="390459"/>
            <a:chOff x="4772041" y="2862180"/>
            <a:chExt cx="1976809" cy="390459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F078A6E-CE20-1C48-BCE2-8BCA93791154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AA0B611-EB22-034E-95F9-1071145AA6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614F8F5-22A7-7E42-9958-C7DADBBFD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5794491-89B5-1745-9EA5-255875EB4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6394586-67CA-6B45-B256-10AB1A0768FD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D4C305C-9330-6748-8BDD-1A8920C3D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1583D09-259E-8143-959C-410D57171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585CD09-23E9-1B40-9CAB-F777D0475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8BE56EA-A864-894E-B0AC-7DFC2AE254BE}"/>
              </a:ext>
            </a:extLst>
          </p:cNvPr>
          <p:cNvGrpSpPr/>
          <p:nvPr/>
        </p:nvGrpSpPr>
        <p:grpSpPr>
          <a:xfrm>
            <a:off x="4776591" y="6187380"/>
            <a:ext cx="1976809" cy="390459"/>
            <a:chOff x="4772041" y="2862180"/>
            <a:chExt cx="1976809" cy="390459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844B8F3-BBFE-7344-B89D-6BE60D599733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19468F7-CDDC-F943-8CCD-9F6753727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F8C2783-97EC-A849-B24A-2216318F1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DF54AC0-C88C-C44C-B8CA-48FB89B0B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04A0C9D-3871-2844-9873-9457A3395744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35FA31C-0FFB-6D40-A62F-A026F52B2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D6A41E5-9DD9-5247-894F-8FE1D0530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995092B-2893-3542-A2F8-8D134EFA0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38EAA5D-8888-4E4B-A0BF-69CAF849E993}"/>
              </a:ext>
            </a:extLst>
          </p:cNvPr>
          <p:cNvSpPr/>
          <p:nvPr/>
        </p:nvSpPr>
        <p:spPr>
          <a:xfrm>
            <a:off x="7112079" y="1876153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BFF6D2-64D8-0148-8FB5-1681D01C9446}"/>
              </a:ext>
            </a:extLst>
          </p:cNvPr>
          <p:cNvSpPr/>
          <p:nvPr/>
        </p:nvSpPr>
        <p:spPr>
          <a:xfrm>
            <a:off x="7217565" y="1948325"/>
            <a:ext cx="14593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Methods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4603C80-B087-F245-A885-231242655F51}"/>
              </a:ext>
            </a:extLst>
          </p:cNvPr>
          <p:cNvSpPr/>
          <p:nvPr/>
        </p:nvSpPr>
        <p:spPr>
          <a:xfrm>
            <a:off x="7109585" y="3671770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E6250DE-94E6-764A-AF6C-55DE78D37E35}"/>
              </a:ext>
            </a:extLst>
          </p:cNvPr>
          <p:cNvSpPr/>
          <p:nvPr/>
        </p:nvSpPr>
        <p:spPr>
          <a:xfrm>
            <a:off x="7215071" y="3743942"/>
            <a:ext cx="1295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Videos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69C2C96-D913-8D41-B883-EEFFFD988D4D}"/>
              </a:ext>
            </a:extLst>
          </p:cNvPr>
          <p:cNvSpPr/>
          <p:nvPr/>
        </p:nvSpPr>
        <p:spPr>
          <a:xfrm>
            <a:off x="7169769" y="5464147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1424716-7EDD-BE4E-95D4-457F803F811B}"/>
              </a:ext>
            </a:extLst>
          </p:cNvPr>
          <p:cNvSpPr/>
          <p:nvPr/>
        </p:nvSpPr>
        <p:spPr>
          <a:xfrm>
            <a:off x="7215071" y="5536319"/>
            <a:ext cx="1527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Checklists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EBF7DD8-D822-0043-BC85-C4021801E400}"/>
              </a:ext>
            </a:extLst>
          </p:cNvPr>
          <p:cNvGrpSpPr/>
          <p:nvPr/>
        </p:nvGrpSpPr>
        <p:grpSpPr>
          <a:xfrm>
            <a:off x="3116789" y="1530976"/>
            <a:ext cx="280014" cy="307777"/>
            <a:chOff x="7758774" y="3314682"/>
            <a:chExt cx="280014" cy="307777"/>
          </a:xfrm>
        </p:grpSpPr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373C020E-9718-AF44-AD38-068EEBF8D3AF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CBAC67B-E3BF-874E-8B8B-9B52FB266AC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7E33CFE-06AA-E54A-912F-E049DE87206E}"/>
              </a:ext>
            </a:extLst>
          </p:cNvPr>
          <p:cNvGrpSpPr/>
          <p:nvPr/>
        </p:nvGrpSpPr>
        <p:grpSpPr>
          <a:xfrm>
            <a:off x="8106020" y="1501430"/>
            <a:ext cx="280014" cy="307777"/>
            <a:chOff x="7758774" y="3314682"/>
            <a:chExt cx="280014" cy="307777"/>
          </a:xfrm>
        </p:grpSpPr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44FF2E5D-22AA-6D42-BA6E-0B1E177F63D8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78CF188-840F-E34D-A14E-56BEC6CF9BD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6E14B7E6-4C43-034E-B1EB-4B5294B63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014B68C1-4EAE-244C-969A-BF0F5C9BBDE8}"/>
              </a:ext>
            </a:extLst>
          </p:cNvPr>
          <p:cNvSpPr/>
          <p:nvPr/>
        </p:nvSpPr>
        <p:spPr>
          <a:xfrm>
            <a:off x="5791240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L-Shape 145">
            <a:extLst>
              <a:ext uri="{FF2B5EF4-FFF2-40B4-BE49-F238E27FC236}">
                <a16:creationId xmlns:a16="http://schemas.microsoft.com/office/drawing/2014/main" id="{83D392EF-DD16-C345-822C-CA528461CFE8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-Shape 146">
            <a:extLst>
              <a:ext uri="{FF2B5EF4-FFF2-40B4-BE49-F238E27FC236}">
                <a16:creationId xmlns:a16="http://schemas.microsoft.com/office/drawing/2014/main" id="{98EE1828-7060-E84C-BE64-68C0AD623204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L-Shape 147">
            <a:extLst>
              <a:ext uri="{FF2B5EF4-FFF2-40B4-BE49-F238E27FC236}">
                <a16:creationId xmlns:a16="http://schemas.microsoft.com/office/drawing/2014/main" id="{2D6A62C2-F0A7-114C-9654-BD47F1548CAF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A08FA45-7893-4640-ABEF-7BFC1A3FB7E4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959EF89-7BB1-E14D-B057-933C78B4005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87B5EC-BCA8-E04F-8730-69AD21D7AC02}"/>
              </a:ext>
            </a:extLst>
          </p:cNvPr>
          <p:cNvSpPr/>
          <p:nvPr/>
        </p:nvSpPr>
        <p:spPr>
          <a:xfrm>
            <a:off x="-5365" y="7760456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98" name="L-Shape 97">
            <a:extLst>
              <a:ext uri="{FF2B5EF4-FFF2-40B4-BE49-F238E27FC236}">
                <a16:creationId xmlns:a16="http://schemas.microsoft.com/office/drawing/2014/main" id="{4FC9125D-A8FF-4A4D-A030-609175242847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17C26D-0DF9-4BF4-BEFE-5196DDD2F887}"/>
              </a:ext>
            </a:extLst>
          </p:cNvPr>
          <p:cNvSpPr txBox="1"/>
          <p:nvPr/>
        </p:nvSpPr>
        <p:spPr>
          <a:xfrm>
            <a:off x="417850" y="175391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Method A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EDB4101-1F4A-4809-9ED0-544D3FFB6AB2}"/>
              </a:ext>
            </a:extLst>
          </p:cNvPr>
          <p:cNvSpPr/>
          <p:nvPr/>
        </p:nvSpPr>
        <p:spPr>
          <a:xfrm>
            <a:off x="687188" y="1397739"/>
            <a:ext cx="10701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FF0000"/>
                </a:solidFill>
              </a:rPr>
              <a:t>All </a:t>
            </a:r>
            <a:r>
              <a:rPr lang="en-US" sz="1400" u="sng" dirty="0">
                <a:solidFill>
                  <a:srgbClr val="0000FF"/>
                </a:solidFill>
              </a:rPr>
              <a:t>Methods</a:t>
            </a:r>
            <a:endParaRPr lang="en-US" sz="1400" b="1" u="sng" dirty="0">
              <a:solidFill>
                <a:srgbClr val="FF0000"/>
              </a:solidFill>
            </a:endParaRPr>
          </a:p>
        </p:txBody>
      </p: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BD9C5634-4C34-4310-B01C-0C6F364020F2}"/>
              </a:ext>
            </a:extLst>
          </p:cNvPr>
          <p:cNvSpPr/>
          <p:nvPr/>
        </p:nvSpPr>
        <p:spPr>
          <a:xfrm rot="16200000">
            <a:off x="523000" y="1479106"/>
            <a:ext cx="183763" cy="16013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8604</TotalTime>
  <Words>1205</Words>
  <Application>Microsoft Office PowerPoint</Application>
  <PresentationFormat>Widescreen</PresentationFormat>
  <Paragraphs>640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tomco</dc:creator>
  <cp:lastModifiedBy> </cp:lastModifiedBy>
  <cp:revision>146</cp:revision>
  <dcterms:created xsi:type="dcterms:W3CDTF">2020-04-16T19:27:39Z</dcterms:created>
  <dcterms:modified xsi:type="dcterms:W3CDTF">2020-05-12T14:29:39Z</dcterms:modified>
</cp:coreProperties>
</file>