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56" r:id="rId5"/>
    <p:sldId id="484" r:id="rId6"/>
    <p:sldId id="489" r:id="rId7"/>
    <p:sldId id="485" r:id="rId8"/>
    <p:sldId id="486" r:id="rId9"/>
    <p:sldId id="490" r:id="rId10"/>
    <p:sldId id="263" r:id="rId11"/>
    <p:sldId id="488" r:id="rId12"/>
    <p:sldId id="487" r:id="rId13"/>
    <p:sldId id="30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Felicia Kleinfelt" initials="FK [2]" lastIdx="1" clrIdx="6"/>
  <p:cmAuthor id="1" name="Nancy Staggers" initials="NS" lastIdx="36" clrIdx="0"/>
  <p:cmAuthor id="8" name="Felicia Kleinfelt" initials="FK [4]" lastIdx="1" clrIdx="7"/>
  <p:cmAuthor id="2" name="Felicia Kleinfelt" initials="FK" lastIdx="9" clrIdx="1"/>
  <p:cmAuthor id="9" name="Felicia Kleinfelt" initials="FK [5]" lastIdx="1" clrIdx="8"/>
  <p:cmAuthor id="3" name="Felicia Kleinfelt" initials="FK [6]" lastIdx="1" clrIdx="2"/>
  <p:cmAuthor id="10" name="Samantha Zybak" initials="SZ" lastIdx="29" clrIdx="9"/>
  <p:cmAuthor id="4" name="Felicia Kleinfelt" initials="FK [7]" lastIdx="1" clrIdx="3"/>
  <p:cmAuthor id="11" name="Heather Soboko" initials="HS" lastIdx="1" clrIdx="10"/>
  <p:cmAuthor id="5" name="Felicia Kleinfelt" initials="FK [8]" lastIdx="1" clrIdx="4"/>
  <p:cmAuthor id="6" name="Felicia Kleinfelt" initials="FK [3]"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6" autoAdjust="0"/>
    <p:restoredTop sz="94688"/>
  </p:normalViewPr>
  <p:slideViewPr>
    <p:cSldViewPr snapToGrid="0">
      <p:cViewPr varScale="1">
        <p:scale>
          <a:sx n="95" d="100"/>
          <a:sy n="95" d="100"/>
        </p:scale>
        <p:origin x="10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44E7-BBA0-9F4E-98D0-4879B7B11A83}"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178CF34C-DA54-0748-89FA-EE93711CB01A}">
      <dgm:prSet phldrT="[Text]"/>
      <dgm:spPr/>
      <dgm:t>
        <a:bodyPr/>
        <a:lstStyle/>
        <a:p>
          <a:r>
            <a:rPr lang="en-US" dirty="0"/>
            <a:t>Initiate</a:t>
          </a:r>
        </a:p>
      </dgm:t>
    </dgm:pt>
    <dgm:pt modelId="{E057DC25-39B3-DF45-83F2-38D41D2A12AC}" type="parTrans" cxnId="{6A4564C2-BE51-2246-8A27-E6E7352AAB14}">
      <dgm:prSet/>
      <dgm:spPr/>
      <dgm:t>
        <a:bodyPr/>
        <a:lstStyle/>
        <a:p>
          <a:endParaRPr lang="en-US"/>
        </a:p>
      </dgm:t>
    </dgm:pt>
    <dgm:pt modelId="{23565DB1-8BBC-144A-A357-A5104F9A7735}" type="sibTrans" cxnId="{6A4564C2-BE51-2246-8A27-E6E7352AAB14}">
      <dgm:prSet/>
      <dgm:spPr/>
      <dgm:t>
        <a:bodyPr/>
        <a:lstStyle/>
        <a:p>
          <a:endParaRPr lang="en-US"/>
        </a:p>
      </dgm:t>
    </dgm:pt>
    <dgm:pt modelId="{292513DF-D02A-F341-9021-23A1F10EB15B}">
      <dgm:prSet phldrT="[Text]"/>
      <dgm:spPr/>
      <dgm:t>
        <a:bodyPr/>
        <a:lstStyle/>
        <a:p>
          <a:r>
            <a:rPr lang="en-US" dirty="0"/>
            <a:t>Create Value Proposition</a:t>
          </a:r>
        </a:p>
      </dgm:t>
    </dgm:pt>
    <dgm:pt modelId="{8A91DA96-EB85-A444-85AB-CFCA96028D18}" type="parTrans" cxnId="{A3EAAAC9-94A9-3246-ACFD-EDFFF2E915AF}">
      <dgm:prSet/>
      <dgm:spPr/>
      <dgm:t>
        <a:bodyPr/>
        <a:lstStyle/>
        <a:p>
          <a:endParaRPr lang="en-US"/>
        </a:p>
      </dgm:t>
    </dgm:pt>
    <dgm:pt modelId="{A61C1F5F-9CC9-324F-9C80-14FBE9F542F5}" type="sibTrans" cxnId="{A3EAAAC9-94A9-3246-ACFD-EDFFF2E915AF}">
      <dgm:prSet/>
      <dgm:spPr/>
      <dgm:t>
        <a:bodyPr/>
        <a:lstStyle/>
        <a:p>
          <a:endParaRPr lang="en-US"/>
        </a:p>
      </dgm:t>
    </dgm:pt>
    <dgm:pt modelId="{78B08E31-6C0B-4448-AA2F-2AB35FAF57F7}">
      <dgm:prSet phldrT="[Text]"/>
      <dgm:spPr/>
      <dgm:t>
        <a:bodyPr/>
        <a:lstStyle/>
        <a:p>
          <a:r>
            <a:rPr lang="en-US" dirty="0"/>
            <a:t>Obtain Intervention Description</a:t>
          </a:r>
        </a:p>
      </dgm:t>
    </dgm:pt>
    <dgm:pt modelId="{D86AF881-2C95-934B-BB00-2F71E580A79D}" type="parTrans" cxnId="{90C2CDF0-0A65-DA4D-96EF-D4A2DF76BF2F}">
      <dgm:prSet/>
      <dgm:spPr/>
      <dgm:t>
        <a:bodyPr/>
        <a:lstStyle/>
        <a:p>
          <a:endParaRPr lang="en-US"/>
        </a:p>
      </dgm:t>
    </dgm:pt>
    <dgm:pt modelId="{60A5B852-E57F-204E-869F-850629777BDA}" type="sibTrans" cxnId="{90C2CDF0-0A65-DA4D-96EF-D4A2DF76BF2F}">
      <dgm:prSet/>
      <dgm:spPr/>
      <dgm:t>
        <a:bodyPr/>
        <a:lstStyle/>
        <a:p>
          <a:endParaRPr lang="en-US"/>
        </a:p>
      </dgm:t>
    </dgm:pt>
    <dgm:pt modelId="{8163F8E6-687E-0542-822F-8D50C1C7CEA3}">
      <dgm:prSet phldrT="[Text]"/>
      <dgm:spPr/>
      <dgm:t>
        <a:bodyPr/>
        <a:lstStyle/>
        <a:p>
          <a:r>
            <a:rPr lang="en-US" dirty="0"/>
            <a:t>Understand</a:t>
          </a:r>
        </a:p>
      </dgm:t>
    </dgm:pt>
    <dgm:pt modelId="{B066B7BE-E2FA-9E4D-A6FE-A6C61E18A46A}" type="parTrans" cxnId="{259C0AD4-73B5-424A-98B9-C8201363B15E}">
      <dgm:prSet/>
      <dgm:spPr/>
      <dgm:t>
        <a:bodyPr/>
        <a:lstStyle/>
        <a:p>
          <a:endParaRPr lang="en-US"/>
        </a:p>
      </dgm:t>
    </dgm:pt>
    <dgm:pt modelId="{3C4D9E54-305A-414C-858B-1C361C1C3889}" type="sibTrans" cxnId="{259C0AD4-73B5-424A-98B9-C8201363B15E}">
      <dgm:prSet/>
      <dgm:spPr/>
      <dgm:t>
        <a:bodyPr/>
        <a:lstStyle/>
        <a:p>
          <a:endParaRPr lang="en-US"/>
        </a:p>
      </dgm:t>
    </dgm:pt>
    <dgm:pt modelId="{1337EDBA-68E9-2345-AD41-ED5F58F3FCB7}">
      <dgm:prSet phldrT="[Text]"/>
      <dgm:spPr/>
      <dgm:t>
        <a:bodyPr/>
        <a:lstStyle/>
        <a:p>
          <a:r>
            <a:rPr lang="en-US" dirty="0"/>
            <a:t>Workflow</a:t>
          </a:r>
        </a:p>
      </dgm:t>
    </dgm:pt>
    <dgm:pt modelId="{1CA66AD9-AFC9-8B42-8773-424D69A28EE4}" type="parTrans" cxnId="{0900C8AC-5A57-A141-B625-D77A276CFB16}">
      <dgm:prSet/>
      <dgm:spPr/>
      <dgm:t>
        <a:bodyPr/>
        <a:lstStyle/>
        <a:p>
          <a:endParaRPr lang="en-US"/>
        </a:p>
      </dgm:t>
    </dgm:pt>
    <dgm:pt modelId="{9B7D66E7-41CC-B440-8C1C-26CFCC286D06}" type="sibTrans" cxnId="{0900C8AC-5A57-A141-B625-D77A276CFB16}">
      <dgm:prSet/>
      <dgm:spPr/>
      <dgm:t>
        <a:bodyPr/>
        <a:lstStyle/>
        <a:p>
          <a:endParaRPr lang="en-US"/>
        </a:p>
      </dgm:t>
    </dgm:pt>
    <dgm:pt modelId="{39559DCB-BCFF-A747-9B0A-3E37111F2029}">
      <dgm:prSet phldrT="[Text]"/>
      <dgm:spPr/>
      <dgm:t>
        <a:bodyPr/>
        <a:lstStyle/>
        <a:p>
          <a:r>
            <a:rPr lang="en-US" dirty="0"/>
            <a:t>Tasks &amp; Decisions</a:t>
          </a:r>
        </a:p>
      </dgm:t>
    </dgm:pt>
    <dgm:pt modelId="{12AFCD3B-B1A2-E149-9B2F-BBA78338A6F1}" type="parTrans" cxnId="{3E998213-B690-A244-A65A-6457240506E6}">
      <dgm:prSet/>
      <dgm:spPr/>
      <dgm:t>
        <a:bodyPr/>
        <a:lstStyle/>
        <a:p>
          <a:endParaRPr lang="en-US"/>
        </a:p>
      </dgm:t>
    </dgm:pt>
    <dgm:pt modelId="{1E7C43F9-7589-CC4C-A087-41F257A85749}" type="sibTrans" cxnId="{3E998213-B690-A244-A65A-6457240506E6}">
      <dgm:prSet/>
      <dgm:spPr/>
      <dgm:t>
        <a:bodyPr/>
        <a:lstStyle/>
        <a:p>
          <a:endParaRPr lang="en-US"/>
        </a:p>
      </dgm:t>
    </dgm:pt>
    <dgm:pt modelId="{92306646-5D92-8D43-AE61-A0D1320919A9}">
      <dgm:prSet/>
      <dgm:spPr/>
      <dgm:t>
        <a:bodyPr/>
        <a:lstStyle/>
        <a:p>
          <a:r>
            <a:rPr lang="en-US" dirty="0"/>
            <a:t>Plan Eval</a:t>
          </a:r>
        </a:p>
      </dgm:t>
    </dgm:pt>
    <dgm:pt modelId="{D56DD34C-C833-704C-960F-3217C56E95CD}" type="parTrans" cxnId="{C4153AB7-8972-0E47-926B-1992E5307EBB}">
      <dgm:prSet/>
      <dgm:spPr/>
      <dgm:t>
        <a:bodyPr/>
        <a:lstStyle/>
        <a:p>
          <a:endParaRPr lang="en-US"/>
        </a:p>
      </dgm:t>
    </dgm:pt>
    <dgm:pt modelId="{D290BA66-266E-9248-A7BE-6379BC895B3A}" type="sibTrans" cxnId="{C4153AB7-8972-0E47-926B-1992E5307EBB}">
      <dgm:prSet/>
      <dgm:spPr/>
      <dgm:t>
        <a:bodyPr/>
        <a:lstStyle/>
        <a:p>
          <a:endParaRPr lang="en-US"/>
        </a:p>
      </dgm:t>
    </dgm:pt>
    <dgm:pt modelId="{B4D0CA68-DEA9-E84C-AFE4-0F87D2D9208D}">
      <dgm:prSet/>
      <dgm:spPr/>
      <dgm:t>
        <a:bodyPr/>
        <a:lstStyle/>
        <a:p>
          <a:r>
            <a:rPr lang="en-US" dirty="0"/>
            <a:t>Collect Data Using</a:t>
          </a:r>
        </a:p>
      </dgm:t>
    </dgm:pt>
    <dgm:pt modelId="{2D3661B6-19C1-F149-B23C-D3F8388A831B}" type="parTrans" cxnId="{195FEEB6-7BE0-744E-A3FC-5593D3EABADC}">
      <dgm:prSet/>
      <dgm:spPr/>
      <dgm:t>
        <a:bodyPr/>
        <a:lstStyle/>
        <a:p>
          <a:endParaRPr lang="en-US"/>
        </a:p>
      </dgm:t>
    </dgm:pt>
    <dgm:pt modelId="{88E7F070-9625-C449-A9C2-EE75C1363F30}" type="sibTrans" cxnId="{195FEEB6-7BE0-744E-A3FC-5593D3EABADC}">
      <dgm:prSet/>
      <dgm:spPr/>
      <dgm:t>
        <a:bodyPr/>
        <a:lstStyle/>
        <a:p>
          <a:endParaRPr lang="en-US"/>
        </a:p>
      </dgm:t>
    </dgm:pt>
    <dgm:pt modelId="{A831937F-85B7-0C49-90F4-AA97B2E3F4DA}">
      <dgm:prSet/>
      <dgm:spPr/>
      <dgm:t>
        <a:bodyPr/>
        <a:lstStyle/>
        <a:p>
          <a:r>
            <a:rPr lang="en-US" dirty="0"/>
            <a:t>Synthesize &amp; Communicate</a:t>
          </a:r>
        </a:p>
      </dgm:t>
    </dgm:pt>
    <dgm:pt modelId="{FA255FDC-08E8-4C4E-83EA-A3ECA625205B}" type="parTrans" cxnId="{A4CC2B82-0126-C642-AA90-DC55E3207BAB}">
      <dgm:prSet/>
      <dgm:spPr/>
      <dgm:t>
        <a:bodyPr/>
        <a:lstStyle/>
        <a:p>
          <a:endParaRPr lang="en-US"/>
        </a:p>
      </dgm:t>
    </dgm:pt>
    <dgm:pt modelId="{0C9252D7-D89E-5D41-BD11-396C60905C33}" type="sibTrans" cxnId="{A4CC2B82-0126-C642-AA90-DC55E3207BAB}">
      <dgm:prSet/>
      <dgm:spPr/>
      <dgm:t>
        <a:bodyPr/>
        <a:lstStyle/>
        <a:p>
          <a:endParaRPr lang="en-US"/>
        </a:p>
      </dgm:t>
    </dgm:pt>
    <dgm:pt modelId="{E9FB3715-427C-2540-8DB5-15B91CBAFDEA}">
      <dgm:prSet/>
      <dgm:spPr/>
      <dgm:t>
        <a:bodyPr/>
        <a:lstStyle/>
        <a:p>
          <a:r>
            <a:rPr lang="en-US" dirty="0"/>
            <a:t>Roles</a:t>
          </a:r>
        </a:p>
      </dgm:t>
    </dgm:pt>
    <dgm:pt modelId="{147DEA37-EB58-8B47-A75F-D50EB6E8B884}" type="parTrans" cxnId="{298B73AC-5D7E-984A-ABA8-1BAEC1820F66}">
      <dgm:prSet/>
      <dgm:spPr/>
      <dgm:t>
        <a:bodyPr/>
        <a:lstStyle/>
        <a:p>
          <a:endParaRPr lang="en-US"/>
        </a:p>
      </dgm:t>
    </dgm:pt>
    <dgm:pt modelId="{1A9B9A1E-F362-634F-A10A-C50AFE608723}" type="sibTrans" cxnId="{298B73AC-5D7E-984A-ABA8-1BAEC1820F66}">
      <dgm:prSet/>
      <dgm:spPr/>
      <dgm:t>
        <a:bodyPr/>
        <a:lstStyle/>
        <a:p>
          <a:endParaRPr lang="en-US"/>
        </a:p>
      </dgm:t>
    </dgm:pt>
    <dgm:pt modelId="{712D6D7B-3864-924C-B1D5-238181B9262A}">
      <dgm:prSet/>
      <dgm:spPr/>
      <dgm:t>
        <a:bodyPr/>
        <a:lstStyle/>
        <a:p>
          <a:r>
            <a:rPr lang="en-US" dirty="0"/>
            <a:t>Environment of Use &amp; Policies</a:t>
          </a:r>
        </a:p>
      </dgm:t>
    </dgm:pt>
    <dgm:pt modelId="{D1B9DDAA-9916-DA4C-B825-598E7C32341B}" type="parTrans" cxnId="{FD9B2C0E-AC58-EC43-8CDA-0462C69936A7}">
      <dgm:prSet/>
      <dgm:spPr/>
      <dgm:t>
        <a:bodyPr/>
        <a:lstStyle/>
        <a:p>
          <a:endParaRPr lang="en-US"/>
        </a:p>
      </dgm:t>
    </dgm:pt>
    <dgm:pt modelId="{14BE6E68-1ABD-9440-B7DC-3B4DAFB21F7A}" type="sibTrans" cxnId="{FD9B2C0E-AC58-EC43-8CDA-0462C69936A7}">
      <dgm:prSet/>
      <dgm:spPr/>
      <dgm:t>
        <a:bodyPr/>
        <a:lstStyle/>
        <a:p>
          <a:endParaRPr lang="en-US"/>
        </a:p>
      </dgm:t>
    </dgm:pt>
    <dgm:pt modelId="{E2FE8F6D-2176-7E48-87E6-FA357F5F67E6}">
      <dgm:prSet/>
      <dgm:spPr/>
      <dgm:t>
        <a:bodyPr/>
        <a:lstStyle/>
        <a:p>
          <a:r>
            <a:rPr lang="en-US" dirty="0"/>
            <a:t>Formulate Evaluation Goals/</a:t>
          </a:r>
          <a:r>
            <a:rPr lang="en-US" dirty="0" err="1"/>
            <a:t>Objs</a:t>
          </a:r>
          <a:endParaRPr lang="en-US" dirty="0"/>
        </a:p>
      </dgm:t>
    </dgm:pt>
    <dgm:pt modelId="{EE00495A-35A3-F440-9138-1660DE50C296}" type="parTrans" cxnId="{2862B6F8-5144-E340-ACBA-BA883E839E59}">
      <dgm:prSet/>
      <dgm:spPr/>
      <dgm:t>
        <a:bodyPr/>
        <a:lstStyle/>
        <a:p>
          <a:endParaRPr lang="en-US"/>
        </a:p>
      </dgm:t>
    </dgm:pt>
    <dgm:pt modelId="{D5EDE274-6E6B-6940-8E32-6DC33780AE8B}" type="sibTrans" cxnId="{2862B6F8-5144-E340-ACBA-BA883E839E59}">
      <dgm:prSet/>
      <dgm:spPr/>
      <dgm:t>
        <a:bodyPr/>
        <a:lstStyle/>
        <a:p>
          <a:endParaRPr lang="en-US"/>
        </a:p>
      </dgm:t>
    </dgm:pt>
    <dgm:pt modelId="{7F0191A4-F157-0849-B72E-1AE0F53FD638}">
      <dgm:prSet/>
      <dgm:spPr/>
      <dgm:t>
        <a:bodyPr/>
        <a:lstStyle/>
        <a:p>
          <a:r>
            <a:rPr lang="en-US" dirty="0"/>
            <a:t>Determine Assessment Type</a:t>
          </a:r>
        </a:p>
      </dgm:t>
    </dgm:pt>
    <dgm:pt modelId="{EAD63D59-53D3-2548-939E-7AEB6F842573}" type="parTrans" cxnId="{740AAD9C-0208-CC47-8255-93E1C9EB5AB9}">
      <dgm:prSet/>
      <dgm:spPr/>
      <dgm:t>
        <a:bodyPr/>
        <a:lstStyle/>
        <a:p>
          <a:endParaRPr lang="en-US"/>
        </a:p>
      </dgm:t>
    </dgm:pt>
    <dgm:pt modelId="{628825D2-14F3-FB4B-B49E-F1B9D7B1A5B2}" type="sibTrans" cxnId="{740AAD9C-0208-CC47-8255-93E1C9EB5AB9}">
      <dgm:prSet/>
      <dgm:spPr/>
      <dgm:t>
        <a:bodyPr/>
        <a:lstStyle/>
        <a:p>
          <a:endParaRPr lang="en-US"/>
        </a:p>
      </dgm:t>
    </dgm:pt>
    <dgm:pt modelId="{5855A835-1A99-1E4D-B4E2-A67AC8F1E80F}">
      <dgm:prSet/>
      <dgm:spPr/>
      <dgm:t>
        <a:bodyPr/>
        <a:lstStyle/>
        <a:p>
          <a:r>
            <a:rPr lang="en-US" dirty="0"/>
            <a:t>Heuristic Evaluation</a:t>
          </a:r>
        </a:p>
      </dgm:t>
    </dgm:pt>
    <dgm:pt modelId="{BA9034A9-E592-2846-9C7B-C15C15A95D4F}" type="parTrans" cxnId="{6E8583FE-F2A2-8B4C-956F-6A4AAF924B0F}">
      <dgm:prSet/>
      <dgm:spPr/>
      <dgm:t>
        <a:bodyPr/>
        <a:lstStyle/>
        <a:p>
          <a:endParaRPr lang="en-US"/>
        </a:p>
      </dgm:t>
    </dgm:pt>
    <dgm:pt modelId="{B2E73BCD-827C-D744-B958-C04BFDA2524C}" type="sibTrans" cxnId="{6E8583FE-F2A2-8B4C-956F-6A4AAF924B0F}">
      <dgm:prSet/>
      <dgm:spPr/>
      <dgm:t>
        <a:bodyPr/>
        <a:lstStyle/>
        <a:p>
          <a:endParaRPr lang="en-US"/>
        </a:p>
      </dgm:t>
    </dgm:pt>
    <dgm:pt modelId="{258A40D8-55B6-1D4E-8F30-CF5A1624B9DE}">
      <dgm:prSet/>
      <dgm:spPr/>
      <dgm:t>
        <a:bodyPr/>
        <a:lstStyle/>
        <a:p>
          <a:r>
            <a:rPr lang="en-US" dirty="0"/>
            <a:t>Walkthrough using Think-Aloud</a:t>
          </a:r>
        </a:p>
      </dgm:t>
    </dgm:pt>
    <dgm:pt modelId="{975F272C-A1B2-0D4E-81AC-4E3ECB016989}" type="parTrans" cxnId="{E4AEACA4-F039-A442-AE06-4D770C59B550}">
      <dgm:prSet/>
      <dgm:spPr/>
      <dgm:t>
        <a:bodyPr/>
        <a:lstStyle/>
        <a:p>
          <a:endParaRPr lang="en-US"/>
        </a:p>
      </dgm:t>
    </dgm:pt>
    <dgm:pt modelId="{B6FA463E-6C90-DE4E-81A0-B23DFA6D3361}" type="sibTrans" cxnId="{E4AEACA4-F039-A442-AE06-4D770C59B550}">
      <dgm:prSet/>
      <dgm:spPr/>
      <dgm:t>
        <a:bodyPr/>
        <a:lstStyle/>
        <a:p>
          <a:endParaRPr lang="en-US"/>
        </a:p>
      </dgm:t>
    </dgm:pt>
    <dgm:pt modelId="{9361D53C-6085-3B45-AE90-B6095CBFCC50}">
      <dgm:prSet/>
      <dgm:spPr/>
      <dgm:t>
        <a:bodyPr/>
        <a:lstStyle/>
        <a:p>
          <a:r>
            <a:rPr lang="en-US" dirty="0"/>
            <a:t>Usability Test</a:t>
          </a:r>
        </a:p>
      </dgm:t>
    </dgm:pt>
    <dgm:pt modelId="{C7DB8EF4-4E4A-104E-9B1C-DD90AC375EEC}" type="parTrans" cxnId="{E4451732-FEB5-E64A-96C6-F7FCF2021AB9}">
      <dgm:prSet/>
      <dgm:spPr/>
      <dgm:t>
        <a:bodyPr/>
        <a:lstStyle/>
        <a:p>
          <a:endParaRPr lang="en-US"/>
        </a:p>
      </dgm:t>
    </dgm:pt>
    <dgm:pt modelId="{53D80038-90B0-B84A-98CF-A18AF4CDF2A8}" type="sibTrans" cxnId="{E4451732-FEB5-E64A-96C6-F7FCF2021AB9}">
      <dgm:prSet/>
      <dgm:spPr/>
      <dgm:t>
        <a:bodyPr/>
        <a:lstStyle/>
        <a:p>
          <a:endParaRPr lang="en-US"/>
        </a:p>
      </dgm:t>
    </dgm:pt>
    <dgm:pt modelId="{F2459632-07F6-3941-B88F-238DFF029972}">
      <dgm:prSet/>
      <dgm:spPr/>
      <dgm:t>
        <a:bodyPr/>
        <a:lstStyle/>
        <a:p>
          <a:r>
            <a:rPr lang="en-US" dirty="0"/>
            <a:t>Process &amp; Outcome Data (CDW)</a:t>
          </a:r>
        </a:p>
      </dgm:t>
    </dgm:pt>
    <dgm:pt modelId="{6FC492D2-73A0-EA4D-ABF2-F5498E28FFC9}" type="parTrans" cxnId="{52B3E749-6F92-BF41-982C-CEF64A27079C}">
      <dgm:prSet/>
      <dgm:spPr/>
      <dgm:t>
        <a:bodyPr/>
        <a:lstStyle/>
        <a:p>
          <a:endParaRPr lang="en-US"/>
        </a:p>
      </dgm:t>
    </dgm:pt>
    <dgm:pt modelId="{D94A717A-9E04-A24E-B0FA-356550FAB52D}" type="sibTrans" cxnId="{52B3E749-6F92-BF41-982C-CEF64A27079C}">
      <dgm:prSet/>
      <dgm:spPr/>
      <dgm:t>
        <a:bodyPr/>
        <a:lstStyle/>
        <a:p>
          <a:endParaRPr lang="en-US"/>
        </a:p>
      </dgm:t>
    </dgm:pt>
    <dgm:pt modelId="{9B64EF2A-E53F-6848-8E08-0CB5D222E129}">
      <dgm:prSet/>
      <dgm:spPr/>
      <dgm:t>
        <a:bodyPr/>
        <a:lstStyle/>
        <a:p>
          <a:r>
            <a:rPr lang="en-US" dirty="0"/>
            <a:t>Issue Severity &amp; Frequency</a:t>
          </a:r>
        </a:p>
      </dgm:t>
    </dgm:pt>
    <dgm:pt modelId="{87920E55-7651-BE42-A6B4-D17026B05FD6}" type="parTrans" cxnId="{5FC77F13-D08E-9B42-9EF7-DDE7512429B8}">
      <dgm:prSet/>
      <dgm:spPr/>
      <dgm:t>
        <a:bodyPr/>
        <a:lstStyle/>
        <a:p>
          <a:endParaRPr lang="en-US"/>
        </a:p>
      </dgm:t>
    </dgm:pt>
    <dgm:pt modelId="{CF870CE0-C320-4949-B34D-732FCD7519C7}" type="sibTrans" cxnId="{5FC77F13-D08E-9B42-9EF7-DDE7512429B8}">
      <dgm:prSet/>
      <dgm:spPr/>
      <dgm:t>
        <a:bodyPr/>
        <a:lstStyle/>
        <a:p>
          <a:endParaRPr lang="en-US"/>
        </a:p>
      </dgm:t>
    </dgm:pt>
    <dgm:pt modelId="{3A34A7E2-59BD-D549-B0C6-93D57F351670}">
      <dgm:prSet/>
      <dgm:spPr/>
      <dgm:t>
        <a:bodyPr/>
        <a:lstStyle/>
        <a:p>
          <a:r>
            <a:rPr lang="en-US" dirty="0"/>
            <a:t>Write Experimental Task/Scenario</a:t>
          </a:r>
        </a:p>
      </dgm:t>
    </dgm:pt>
    <dgm:pt modelId="{A55BA7A3-4F28-724E-82A3-A2305E5B916F}" type="parTrans" cxnId="{4E561198-58D0-9340-AF49-EBC93FDA7128}">
      <dgm:prSet/>
      <dgm:spPr/>
      <dgm:t>
        <a:bodyPr/>
        <a:lstStyle/>
        <a:p>
          <a:endParaRPr lang="en-US"/>
        </a:p>
      </dgm:t>
    </dgm:pt>
    <dgm:pt modelId="{6F2B6D5D-3D13-0A43-ABAD-91BE3019BFEE}" type="sibTrans" cxnId="{4E561198-58D0-9340-AF49-EBC93FDA7128}">
      <dgm:prSet/>
      <dgm:spPr/>
      <dgm:t>
        <a:bodyPr/>
        <a:lstStyle/>
        <a:p>
          <a:endParaRPr lang="en-US"/>
        </a:p>
      </dgm:t>
    </dgm:pt>
    <dgm:pt modelId="{7A89E3E0-5307-264C-9D22-F19995C505D4}">
      <dgm:prSet/>
      <dgm:spPr/>
      <dgm:t>
        <a:bodyPr/>
        <a:lstStyle/>
        <a:p>
          <a:r>
            <a:rPr lang="en-US" dirty="0"/>
            <a:t>Create/Obtain Test Patient Data</a:t>
          </a:r>
        </a:p>
      </dgm:t>
    </dgm:pt>
    <dgm:pt modelId="{3D765D46-8CBD-0A4A-986E-A5687D6F1465}" type="parTrans" cxnId="{553CB79A-46DC-2044-A316-6FAD0DEBB499}">
      <dgm:prSet/>
      <dgm:spPr/>
      <dgm:t>
        <a:bodyPr/>
        <a:lstStyle/>
        <a:p>
          <a:endParaRPr lang="en-US"/>
        </a:p>
      </dgm:t>
    </dgm:pt>
    <dgm:pt modelId="{ED31340D-625F-C840-A75B-E4AE2E211A4F}" type="sibTrans" cxnId="{553CB79A-46DC-2044-A316-6FAD0DEBB499}">
      <dgm:prSet/>
      <dgm:spPr/>
      <dgm:t>
        <a:bodyPr/>
        <a:lstStyle/>
        <a:p>
          <a:endParaRPr lang="en-US"/>
        </a:p>
      </dgm:t>
    </dgm:pt>
    <dgm:pt modelId="{56B1A8BE-76D4-E84E-A806-3C1146E00C7F}">
      <dgm:prSet/>
      <dgm:spPr/>
      <dgm:t>
        <a:bodyPr/>
        <a:lstStyle/>
        <a:p>
          <a:r>
            <a:rPr lang="en-US" dirty="0"/>
            <a:t>Common Reporting Format</a:t>
          </a:r>
        </a:p>
      </dgm:t>
    </dgm:pt>
    <dgm:pt modelId="{D5D26900-40BB-A045-9525-2E067A04F3A5}" type="parTrans" cxnId="{9A5EAB84-1DF6-4A4A-9A2F-4BEC24CB484E}">
      <dgm:prSet/>
      <dgm:spPr/>
      <dgm:t>
        <a:bodyPr/>
        <a:lstStyle/>
        <a:p>
          <a:endParaRPr lang="en-US"/>
        </a:p>
      </dgm:t>
    </dgm:pt>
    <dgm:pt modelId="{05CB95D3-E649-0C47-BB08-E9207F9BC9A8}" type="sibTrans" cxnId="{9A5EAB84-1DF6-4A4A-9A2F-4BEC24CB484E}">
      <dgm:prSet/>
      <dgm:spPr/>
      <dgm:t>
        <a:bodyPr/>
        <a:lstStyle/>
        <a:p>
          <a:endParaRPr lang="en-US"/>
        </a:p>
      </dgm:t>
    </dgm:pt>
    <dgm:pt modelId="{5049C87C-5796-744A-83C1-0B7379EC718C}">
      <dgm:prSet/>
      <dgm:spPr/>
      <dgm:t>
        <a:bodyPr/>
        <a:lstStyle/>
        <a:p>
          <a:r>
            <a:rPr lang="en-US" dirty="0"/>
            <a:t>Combining Findings &amp; Recommend</a:t>
          </a:r>
        </a:p>
      </dgm:t>
    </dgm:pt>
    <dgm:pt modelId="{5C43626A-145A-B34C-99A4-6F6658D977E2}" type="parTrans" cxnId="{4C53BAE6-684C-2B49-95DE-A1B2FC7AFFA8}">
      <dgm:prSet/>
      <dgm:spPr/>
      <dgm:t>
        <a:bodyPr/>
        <a:lstStyle/>
        <a:p>
          <a:endParaRPr lang="en-US"/>
        </a:p>
      </dgm:t>
    </dgm:pt>
    <dgm:pt modelId="{8F6F80AB-707B-6E44-8CBC-902A95BE4019}" type="sibTrans" cxnId="{4C53BAE6-684C-2B49-95DE-A1B2FC7AFFA8}">
      <dgm:prSet/>
      <dgm:spPr/>
      <dgm:t>
        <a:bodyPr/>
        <a:lstStyle/>
        <a:p>
          <a:endParaRPr lang="en-US"/>
        </a:p>
      </dgm:t>
    </dgm:pt>
    <dgm:pt modelId="{4FF5E194-92FF-3149-9C7D-A9A863B0972D}">
      <dgm:prSet phldrT="[Text]"/>
      <dgm:spPr/>
      <dgm:t>
        <a:bodyPr/>
        <a:lstStyle/>
        <a:p>
          <a:r>
            <a:rPr lang="en-US" dirty="0"/>
            <a:t>System</a:t>
          </a:r>
        </a:p>
        <a:p>
          <a:r>
            <a:rPr lang="en-US" dirty="0"/>
            <a:t>Hard/Soft</a:t>
          </a:r>
        </a:p>
      </dgm:t>
    </dgm:pt>
    <dgm:pt modelId="{8263A219-77CE-E140-A99A-B50047CE835C}" type="parTrans" cxnId="{45B886FF-992C-0843-A8A3-CE315E9223F7}">
      <dgm:prSet/>
      <dgm:spPr/>
      <dgm:t>
        <a:bodyPr/>
        <a:lstStyle/>
        <a:p>
          <a:endParaRPr lang="en-US"/>
        </a:p>
      </dgm:t>
    </dgm:pt>
    <dgm:pt modelId="{502EB7F6-75F1-214F-85D1-7BA17336EDEC}" type="sibTrans" cxnId="{45B886FF-992C-0843-A8A3-CE315E9223F7}">
      <dgm:prSet/>
      <dgm:spPr/>
      <dgm:t>
        <a:bodyPr/>
        <a:lstStyle/>
        <a:p>
          <a:endParaRPr lang="en-US"/>
        </a:p>
      </dgm:t>
    </dgm:pt>
    <dgm:pt modelId="{69239128-C619-8843-B1A2-E2DE1193407E}">
      <dgm:prSet/>
      <dgm:spPr/>
      <dgm:t>
        <a:bodyPr/>
        <a:lstStyle/>
        <a:p>
          <a:r>
            <a:rPr lang="en-US" dirty="0"/>
            <a:t>Reporting Results</a:t>
          </a:r>
        </a:p>
      </dgm:t>
    </dgm:pt>
    <dgm:pt modelId="{2E8830D2-4FE3-1B40-85BC-0F8AB95666EA}" type="parTrans" cxnId="{7B019B7F-6D7C-2248-A52F-EF5963D63C06}">
      <dgm:prSet/>
      <dgm:spPr/>
      <dgm:t>
        <a:bodyPr/>
        <a:lstStyle/>
        <a:p>
          <a:endParaRPr lang="en-US"/>
        </a:p>
      </dgm:t>
    </dgm:pt>
    <dgm:pt modelId="{94D001D5-22CF-AB46-B254-B0EA5E24C69F}" type="sibTrans" cxnId="{7B019B7F-6D7C-2248-A52F-EF5963D63C06}">
      <dgm:prSet/>
      <dgm:spPr/>
      <dgm:t>
        <a:bodyPr/>
        <a:lstStyle/>
        <a:p>
          <a:endParaRPr lang="en-US"/>
        </a:p>
      </dgm:t>
    </dgm:pt>
    <dgm:pt modelId="{B50F2F9E-F64C-4F4D-AF49-7DD24A8056BD}">
      <dgm:prSet/>
      <dgm:spPr/>
      <dgm:t>
        <a:bodyPr/>
        <a:lstStyle/>
        <a:p>
          <a:r>
            <a:rPr lang="en-US" dirty="0"/>
            <a:t>Apply the General Model</a:t>
          </a:r>
        </a:p>
      </dgm:t>
    </dgm:pt>
    <dgm:pt modelId="{9CAE9E6F-B4E9-2849-92EF-B82D95A87605}" type="parTrans" cxnId="{E239DD98-8A55-6C40-8E56-F8AA366A9A2A}">
      <dgm:prSet/>
      <dgm:spPr/>
      <dgm:t>
        <a:bodyPr/>
        <a:lstStyle/>
        <a:p>
          <a:endParaRPr lang="en-US"/>
        </a:p>
      </dgm:t>
    </dgm:pt>
    <dgm:pt modelId="{0D119EAC-4449-DF4B-BA61-222D696F905E}" type="sibTrans" cxnId="{E239DD98-8A55-6C40-8E56-F8AA366A9A2A}">
      <dgm:prSet/>
      <dgm:spPr/>
      <dgm:t>
        <a:bodyPr/>
        <a:lstStyle/>
        <a:p>
          <a:endParaRPr lang="en-US"/>
        </a:p>
      </dgm:t>
    </dgm:pt>
    <dgm:pt modelId="{16C5BE9A-14FB-2E4F-8939-3BA2C0CFC599}" type="pres">
      <dgm:prSet presAssocID="{155044E7-BBA0-9F4E-98D0-4879B7B11A83}" presName="diagram" presStyleCnt="0">
        <dgm:presLayoutVars>
          <dgm:chPref val="1"/>
          <dgm:dir/>
          <dgm:animOne val="branch"/>
          <dgm:animLvl val="lvl"/>
          <dgm:resizeHandles/>
        </dgm:presLayoutVars>
      </dgm:prSet>
      <dgm:spPr/>
    </dgm:pt>
    <dgm:pt modelId="{43E4CF47-7BBD-F845-AC6D-127B83FE4423}" type="pres">
      <dgm:prSet presAssocID="{178CF34C-DA54-0748-89FA-EE93711CB01A}" presName="root" presStyleCnt="0"/>
      <dgm:spPr/>
    </dgm:pt>
    <dgm:pt modelId="{72D72485-8089-114E-A031-F1946730A654}" type="pres">
      <dgm:prSet presAssocID="{178CF34C-DA54-0748-89FA-EE93711CB01A}" presName="rootComposite" presStyleCnt="0"/>
      <dgm:spPr/>
    </dgm:pt>
    <dgm:pt modelId="{0B505986-BFE7-F94C-BB41-49A29BF73F2F}" type="pres">
      <dgm:prSet presAssocID="{178CF34C-DA54-0748-89FA-EE93711CB01A}" presName="rootText" presStyleLbl="node1" presStyleIdx="0" presStyleCnt="5"/>
      <dgm:spPr/>
    </dgm:pt>
    <dgm:pt modelId="{B09246A4-3277-9740-8387-5F26FF4F6472}" type="pres">
      <dgm:prSet presAssocID="{178CF34C-DA54-0748-89FA-EE93711CB01A}" presName="rootConnector" presStyleLbl="node1" presStyleIdx="0" presStyleCnt="5"/>
      <dgm:spPr/>
    </dgm:pt>
    <dgm:pt modelId="{B5F032EE-1A25-E94D-8729-4B8C83941060}" type="pres">
      <dgm:prSet presAssocID="{178CF34C-DA54-0748-89FA-EE93711CB01A}" presName="childShape" presStyleCnt="0"/>
      <dgm:spPr/>
    </dgm:pt>
    <dgm:pt modelId="{5E63FA6D-3732-6647-A06D-00E5294E0D1F}" type="pres">
      <dgm:prSet presAssocID="{8A91DA96-EB85-A444-85AB-CFCA96028D18}" presName="Name13" presStyleLbl="parChTrans1D2" presStyleIdx="0" presStyleCnt="20"/>
      <dgm:spPr/>
    </dgm:pt>
    <dgm:pt modelId="{5E7C8773-CDA8-4E42-B889-80F04355B9D2}" type="pres">
      <dgm:prSet presAssocID="{292513DF-D02A-F341-9021-23A1F10EB15B}" presName="childText" presStyleLbl="bgAcc1" presStyleIdx="0" presStyleCnt="20">
        <dgm:presLayoutVars>
          <dgm:bulletEnabled val="1"/>
        </dgm:presLayoutVars>
      </dgm:prSet>
      <dgm:spPr/>
    </dgm:pt>
    <dgm:pt modelId="{C4185179-2FEF-A349-BA2F-7067710814A1}" type="pres">
      <dgm:prSet presAssocID="{D86AF881-2C95-934B-BB00-2F71E580A79D}" presName="Name13" presStyleLbl="parChTrans1D2" presStyleIdx="1" presStyleCnt="20"/>
      <dgm:spPr/>
    </dgm:pt>
    <dgm:pt modelId="{3184F705-C700-EE4A-B779-E731D105AACC}" type="pres">
      <dgm:prSet presAssocID="{78B08E31-6C0B-4448-AA2F-2AB35FAF57F7}" presName="childText" presStyleLbl="bgAcc1" presStyleIdx="1" presStyleCnt="20">
        <dgm:presLayoutVars>
          <dgm:bulletEnabled val="1"/>
        </dgm:presLayoutVars>
      </dgm:prSet>
      <dgm:spPr/>
    </dgm:pt>
    <dgm:pt modelId="{00FE0FFB-A8AA-894C-9ED0-56465AF83D18}" type="pres">
      <dgm:prSet presAssocID="{8163F8E6-687E-0542-822F-8D50C1C7CEA3}" presName="root" presStyleCnt="0"/>
      <dgm:spPr/>
    </dgm:pt>
    <dgm:pt modelId="{D1B739FC-17ED-C44E-ABD8-EDE20D9E9822}" type="pres">
      <dgm:prSet presAssocID="{8163F8E6-687E-0542-822F-8D50C1C7CEA3}" presName="rootComposite" presStyleCnt="0"/>
      <dgm:spPr/>
    </dgm:pt>
    <dgm:pt modelId="{E5578D96-D92A-C94B-9C47-A501D5433D44}" type="pres">
      <dgm:prSet presAssocID="{8163F8E6-687E-0542-822F-8D50C1C7CEA3}" presName="rootText" presStyleLbl="node1" presStyleIdx="1" presStyleCnt="5"/>
      <dgm:spPr/>
    </dgm:pt>
    <dgm:pt modelId="{5E8695F2-1359-1A45-857E-62DFB15A34D4}" type="pres">
      <dgm:prSet presAssocID="{8163F8E6-687E-0542-822F-8D50C1C7CEA3}" presName="rootConnector" presStyleLbl="node1" presStyleIdx="1" presStyleCnt="5"/>
      <dgm:spPr/>
    </dgm:pt>
    <dgm:pt modelId="{65AFF82E-C5B9-774B-9EA5-0A32AAB95BF7}" type="pres">
      <dgm:prSet presAssocID="{8163F8E6-687E-0542-822F-8D50C1C7CEA3}" presName="childShape" presStyleCnt="0"/>
      <dgm:spPr/>
    </dgm:pt>
    <dgm:pt modelId="{6E5B9464-D77C-E74E-A0FD-B0CD8B3215A8}" type="pres">
      <dgm:prSet presAssocID="{8263A219-77CE-E140-A99A-B50047CE835C}" presName="Name13" presStyleLbl="parChTrans1D2" presStyleIdx="2" presStyleCnt="20"/>
      <dgm:spPr/>
    </dgm:pt>
    <dgm:pt modelId="{7C34AD45-16FC-3A44-8D0C-410BD2E1288F}" type="pres">
      <dgm:prSet presAssocID="{4FF5E194-92FF-3149-9C7D-A9A863B0972D}" presName="childText" presStyleLbl="bgAcc1" presStyleIdx="2" presStyleCnt="20">
        <dgm:presLayoutVars>
          <dgm:bulletEnabled val="1"/>
        </dgm:presLayoutVars>
      </dgm:prSet>
      <dgm:spPr/>
    </dgm:pt>
    <dgm:pt modelId="{EDEA705F-69E9-944F-B96C-6C0D020D134B}" type="pres">
      <dgm:prSet presAssocID="{1CA66AD9-AFC9-8B42-8773-424D69A28EE4}" presName="Name13" presStyleLbl="parChTrans1D2" presStyleIdx="3" presStyleCnt="20"/>
      <dgm:spPr/>
    </dgm:pt>
    <dgm:pt modelId="{0CD49DFA-10CA-6C49-9756-D4B9D66B0E63}" type="pres">
      <dgm:prSet presAssocID="{1337EDBA-68E9-2345-AD41-ED5F58F3FCB7}" presName="childText" presStyleLbl="bgAcc1" presStyleIdx="3" presStyleCnt="20">
        <dgm:presLayoutVars>
          <dgm:bulletEnabled val="1"/>
        </dgm:presLayoutVars>
      </dgm:prSet>
      <dgm:spPr/>
    </dgm:pt>
    <dgm:pt modelId="{1F6AA2C7-2EF2-C848-9B7D-158E030FCF0F}" type="pres">
      <dgm:prSet presAssocID="{12AFCD3B-B1A2-E149-9B2F-BBA78338A6F1}" presName="Name13" presStyleLbl="parChTrans1D2" presStyleIdx="4" presStyleCnt="20"/>
      <dgm:spPr/>
    </dgm:pt>
    <dgm:pt modelId="{931979DC-7C3C-2A4E-881F-CD1EAF18087D}" type="pres">
      <dgm:prSet presAssocID="{39559DCB-BCFF-A747-9B0A-3E37111F2029}" presName="childText" presStyleLbl="bgAcc1" presStyleIdx="4" presStyleCnt="20" custLinFactY="14778" custLinFactNeighborY="100000">
        <dgm:presLayoutVars>
          <dgm:bulletEnabled val="1"/>
        </dgm:presLayoutVars>
      </dgm:prSet>
      <dgm:spPr/>
    </dgm:pt>
    <dgm:pt modelId="{F3E10D47-2260-9F4D-8F51-F7D9C750CD7F}" type="pres">
      <dgm:prSet presAssocID="{147DEA37-EB58-8B47-A75F-D50EB6E8B884}" presName="Name13" presStyleLbl="parChTrans1D2" presStyleIdx="5" presStyleCnt="20"/>
      <dgm:spPr/>
    </dgm:pt>
    <dgm:pt modelId="{CC79DE0B-3F86-364B-9CE9-882153C7A6CD}" type="pres">
      <dgm:prSet presAssocID="{E9FB3715-427C-2540-8DB5-15B91CBAFDEA}" presName="childText" presStyleLbl="bgAcc1" presStyleIdx="5" presStyleCnt="20" custLinFactY="-28483" custLinFactNeighborX="2141" custLinFactNeighborY="-100000">
        <dgm:presLayoutVars>
          <dgm:bulletEnabled val="1"/>
        </dgm:presLayoutVars>
      </dgm:prSet>
      <dgm:spPr/>
    </dgm:pt>
    <dgm:pt modelId="{953DD350-BF82-904C-8865-5C19184CA6D6}" type="pres">
      <dgm:prSet presAssocID="{D1B9DDAA-9916-DA4C-B825-598E7C32341B}" presName="Name13" presStyleLbl="parChTrans1D2" presStyleIdx="6" presStyleCnt="20"/>
      <dgm:spPr/>
    </dgm:pt>
    <dgm:pt modelId="{E52A5674-1182-DB47-81B3-A319C650D985}" type="pres">
      <dgm:prSet presAssocID="{712D6D7B-3864-924C-B1D5-238181B9262A}" presName="childText" presStyleLbl="bgAcc1" presStyleIdx="6" presStyleCnt="20" custLinFactNeighborY="-15418">
        <dgm:presLayoutVars>
          <dgm:bulletEnabled val="1"/>
        </dgm:presLayoutVars>
      </dgm:prSet>
      <dgm:spPr/>
    </dgm:pt>
    <dgm:pt modelId="{BA6EC139-EC16-554D-8FDB-02A05FF6CDBB}" type="pres">
      <dgm:prSet presAssocID="{92306646-5D92-8D43-AE61-A0D1320919A9}" presName="root" presStyleCnt="0"/>
      <dgm:spPr/>
    </dgm:pt>
    <dgm:pt modelId="{3DA99BF4-339E-3141-B406-D2FE74208DDB}" type="pres">
      <dgm:prSet presAssocID="{92306646-5D92-8D43-AE61-A0D1320919A9}" presName="rootComposite" presStyleCnt="0"/>
      <dgm:spPr/>
    </dgm:pt>
    <dgm:pt modelId="{A5032E0C-8E9C-5542-9AA8-E9F6515D0705}" type="pres">
      <dgm:prSet presAssocID="{92306646-5D92-8D43-AE61-A0D1320919A9}" presName="rootText" presStyleLbl="node1" presStyleIdx="2" presStyleCnt="5"/>
      <dgm:spPr/>
    </dgm:pt>
    <dgm:pt modelId="{950E4EED-8C56-DF4E-A74B-3C501CD6F62F}" type="pres">
      <dgm:prSet presAssocID="{92306646-5D92-8D43-AE61-A0D1320919A9}" presName="rootConnector" presStyleLbl="node1" presStyleIdx="2" presStyleCnt="5"/>
      <dgm:spPr/>
    </dgm:pt>
    <dgm:pt modelId="{26FFB402-A5AD-1240-9E98-D9DA24FD5135}" type="pres">
      <dgm:prSet presAssocID="{92306646-5D92-8D43-AE61-A0D1320919A9}" presName="childShape" presStyleCnt="0"/>
      <dgm:spPr/>
    </dgm:pt>
    <dgm:pt modelId="{79DC9871-C8E6-654C-8E9E-E59E6CA28B73}" type="pres">
      <dgm:prSet presAssocID="{EE00495A-35A3-F440-9138-1660DE50C296}" presName="Name13" presStyleLbl="parChTrans1D2" presStyleIdx="7" presStyleCnt="20"/>
      <dgm:spPr/>
    </dgm:pt>
    <dgm:pt modelId="{C760CC4D-1A9E-1D47-946E-430787A6BF25}" type="pres">
      <dgm:prSet presAssocID="{E2FE8F6D-2176-7E48-87E6-FA357F5F67E6}" presName="childText" presStyleLbl="bgAcc1" presStyleIdx="7" presStyleCnt="20">
        <dgm:presLayoutVars>
          <dgm:bulletEnabled val="1"/>
        </dgm:presLayoutVars>
      </dgm:prSet>
      <dgm:spPr/>
    </dgm:pt>
    <dgm:pt modelId="{9A18F7BD-2105-BF4B-A62A-CFD857A6EDAE}" type="pres">
      <dgm:prSet presAssocID="{9CAE9E6F-B4E9-2849-92EF-B82D95A87605}" presName="Name13" presStyleLbl="parChTrans1D2" presStyleIdx="8" presStyleCnt="20"/>
      <dgm:spPr/>
    </dgm:pt>
    <dgm:pt modelId="{FD6D178F-8B8E-4047-BA3B-7609208DD7B2}" type="pres">
      <dgm:prSet presAssocID="{B50F2F9E-F64C-4F4D-AF49-7DD24A8056BD}" presName="childText" presStyleLbl="bgAcc1" presStyleIdx="8" presStyleCnt="20">
        <dgm:presLayoutVars>
          <dgm:bulletEnabled val="1"/>
        </dgm:presLayoutVars>
      </dgm:prSet>
      <dgm:spPr/>
    </dgm:pt>
    <dgm:pt modelId="{50E8B874-0EC1-8046-AF53-4E6B6BFB8CFB}" type="pres">
      <dgm:prSet presAssocID="{EAD63D59-53D3-2548-939E-7AEB6F842573}" presName="Name13" presStyleLbl="parChTrans1D2" presStyleIdx="9" presStyleCnt="20"/>
      <dgm:spPr/>
    </dgm:pt>
    <dgm:pt modelId="{3FA2DC0F-C630-F143-AEF3-621DC37BB91F}" type="pres">
      <dgm:prSet presAssocID="{7F0191A4-F157-0849-B72E-1AE0F53FD638}" presName="childText" presStyleLbl="bgAcc1" presStyleIdx="9" presStyleCnt="20">
        <dgm:presLayoutVars>
          <dgm:bulletEnabled val="1"/>
        </dgm:presLayoutVars>
      </dgm:prSet>
      <dgm:spPr/>
    </dgm:pt>
    <dgm:pt modelId="{AA999BBE-4C96-B042-A23C-9147514364B8}" type="pres">
      <dgm:prSet presAssocID="{A55BA7A3-4F28-724E-82A3-A2305E5B916F}" presName="Name13" presStyleLbl="parChTrans1D2" presStyleIdx="10" presStyleCnt="20"/>
      <dgm:spPr/>
    </dgm:pt>
    <dgm:pt modelId="{79B2149F-2C37-374E-960F-FCCA88C256A0}" type="pres">
      <dgm:prSet presAssocID="{3A34A7E2-59BD-D549-B0C6-93D57F351670}" presName="childText" presStyleLbl="bgAcc1" presStyleIdx="10" presStyleCnt="20">
        <dgm:presLayoutVars>
          <dgm:bulletEnabled val="1"/>
        </dgm:presLayoutVars>
      </dgm:prSet>
      <dgm:spPr/>
    </dgm:pt>
    <dgm:pt modelId="{19AC4E71-5856-804E-9790-B9A9F511AE8B}" type="pres">
      <dgm:prSet presAssocID="{3D765D46-8CBD-0A4A-986E-A5687D6F1465}" presName="Name13" presStyleLbl="parChTrans1D2" presStyleIdx="11" presStyleCnt="20"/>
      <dgm:spPr/>
    </dgm:pt>
    <dgm:pt modelId="{704BBF23-2C4C-F240-B762-2C5EA473192E}" type="pres">
      <dgm:prSet presAssocID="{7A89E3E0-5307-264C-9D22-F19995C505D4}" presName="childText" presStyleLbl="bgAcc1" presStyleIdx="11" presStyleCnt="20">
        <dgm:presLayoutVars>
          <dgm:bulletEnabled val="1"/>
        </dgm:presLayoutVars>
      </dgm:prSet>
      <dgm:spPr/>
    </dgm:pt>
    <dgm:pt modelId="{CE896E4D-0ABD-5A49-9C8A-D89CC3C2ADAB}" type="pres">
      <dgm:prSet presAssocID="{B4D0CA68-DEA9-E84C-AFE4-0F87D2D9208D}" presName="root" presStyleCnt="0"/>
      <dgm:spPr/>
    </dgm:pt>
    <dgm:pt modelId="{81FF7F47-5F02-F24B-8F59-0A711DBED450}" type="pres">
      <dgm:prSet presAssocID="{B4D0CA68-DEA9-E84C-AFE4-0F87D2D9208D}" presName="rootComposite" presStyleCnt="0"/>
      <dgm:spPr/>
    </dgm:pt>
    <dgm:pt modelId="{A25A4EA8-97D5-7B43-9484-54B7511F074A}" type="pres">
      <dgm:prSet presAssocID="{B4D0CA68-DEA9-E84C-AFE4-0F87D2D9208D}" presName="rootText" presStyleLbl="node1" presStyleIdx="3" presStyleCnt="5"/>
      <dgm:spPr/>
    </dgm:pt>
    <dgm:pt modelId="{8D67BA3B-016C-464B-B171-517AEFC794F1}" type="pres">
      <dgm:prSet presAssocID="{B4D0CA68-DEA9-E84C-AFE4-0F87D2D9208D}" presName="rootConnector" presStyleLbl="node1" presStyleIdx="3" presStyleCnt="5"/>
      <dgm:spPr/>
    </dgm:pt>
    <dgm:pt modelId="{95D9BFC4-222C-3940-83A1-75B500559692}" type="pres">
      <dgm:prSet presAssocID="{B4D0CA68-DEA9-E84C-AFE4-0F87D2D9208D}" presName="childShape" presStyleCnt="0"/>
      <dgm:spPr/>
    </dgm:pt>
    <dgm:pt modelId="{C4FB3F17-F39E-BA43-84B2-7FD3E05C8AFF}" type="pres">
      <dgm:prSet presAssocID="{BA9034A9-E592-2846-9C7B-C15C15A95D4F}" presName="Name13" presStyleLbl="parChTrans1D2" presStyleIdx="12" presStyleCnt="20"/>
      <dgm:spPr/>
    </dgm:pt>
    <dgm:pt modelId="{6226E1D7-2937-2B48-BC17-9580C286DE34}" type="pres">
      <dgm:prSet presAssocID="{5855A835-1A99-1E4D-B4E2-A67AC8F1E80F}" presName="childText" presStyleLbl="bgAcc1" presStyleIdx="12" presStyleCnt="20">
        <dgm:presLayoutVars>
          <dgm:bulletEnabled val="1"/>
        </dgm:presLayoutVars>
      </dgm:prSet>
      <dgm:spPr/>
    </dgm:pt>
    <dgm:pt modelId="{39CE8105-FAA2-5A46-97ED-A3E097D44DB3}" type="pres">
      <dgm:prSet presAssocID="{975F272C-A1B2-0D4E-81AC-4E3ECB016989}" presName="Name13" presStyleLbl="parChTrans1D2" presStyleIdx="13" presStyleCnt="20"/>
      <dgm:spPr/>
    </dgm:pt>
    <dgm:pt modelId="{919DCB13-3B8C-574E-B9E0-DD4319A4D50C}" type="pres">
      <dgm:prSet presAssocID="{258A40D8-55B6-1D4E-8F30-CF5A1624B9DE}" presName="childText" presStyleLbl="bgAcc1" presStyleIdx="13" presStyleCnt="20">
        <dgm:presLayoutVars>
          <dgm:bulletEnabled val="1"/>
        </dgm:presLayoutVars>
      </dgm:prSet>
      <dgm:spPr/>
    </dgm:pt>
    <dgm:pt modelId="{051596D1-EBF7-FA44-A4E4-66A08DF64C08}" type="pres">
      <dgm:prSet presAssocID="{C7DB8EF4-4E4A-104E-9B1C-DD90AC375EEC}" presName="Name13" presStyleLbl="parChTrans1D2" presStyleIdx="14" presStyleCnt="20"/>
      <dgm:spPr/>
    </dgm:pt>
    <dgm:pt modelId="{DC959549-5E61-B44E-BB5B-425C14573F20}" type="pres">
      <dgm:prSet presAssocID="{9361D53C-6085-3B45-AE90-B6095CBFCC50}" presName="childText" presStyleLbl="bgAcc1" presStyleIdx="14" presStyleCnt="20">
        <dgm:presLayoutVars>
          <dgm:bulletEnabled val="1"/>
        </dgm:presLayoutVars>
      </dgm:prSet>
      <dgm:spPr/>
    </dgm:pt>
    <dgm:pt modelId="{3129B80D-880F-1F4A-9D0E-090C29D70D62}" type="pres">
      <dgm:prSet presAssocID="{6FC492D2-73A0-EA4D-ABF2-F5498E28FFC9}" presName="Name13" presStyleLbl="parChTrans1D2" presStyleIdx="15" presStyleCnt="20"/>
      <dgm:spPr/>
    </dgm:pt>
    <dgm:pt modelId="{D3DF5C9E-ABCA-984B-BE6C-81F99CC3153A}" type="pres">
      <dgm:prSet presAssocID="{F2459632-07F6-3941-B88F-238DFF029972}" presName="childText" presStyleLbl="bgAcc1" presStyleIdx="15" presStyleCnt="20">
        <dgm:presLayoutVars>
          <dgm:bulletEnabled val="1"/>
        </dgm:presLayoutVars>
      </dgm:prSet>
      <dgm:spPr/>
    </dgm:pt>
    <dgm:pt modelId="{F095C7AE-FBDC-184E-BE6A-443097CF0E77}" type="pres">
      <dgm:prSet presAssocID="{A831937F-85B7-0C49-90F4-AA97B2E3F4DA}" presName="root" presStyleCnt="0"/>
      <dgm:spPr/>
    </dgm:pt>
    <dgm:pt modelId="{54AF7F1F-68BB-1A4C-B238-ADF876D13E16}" type="pres">
      <dgm:prSet presAssocID="{A831937F-85B7-0C49-90F4-AA97B2E3F4DA}" presName="rootComposite" presStyleCnt="0"/>
      <dgm:spPr/>
    </dgm:pt>
    <dgm:pt modelId="{078BD7C6-ADAB-B646-BB87-E8C39B8CA71D}" type="pres">
      <dgm:prSet presAssocID="{A831937F-85B7-0C49-90F4-AA97B2E3F4DA}" presName="rootText" presStyleLbl="node1" presStyleIdx="4" presStyleCnt="5"/>
      <dgm:spPr/>
    </dgm:pt>
    <dgm:pt modelId="{F4B41ADE-32AD-964F-A591-C02C537A4790}" type="pres">
      <dgm:prSet presAssocID="{A831937F-85B7-0C49-90F4-AA97B2E3F4DA}" presName="rootConnector" presStyleLbl="node1" presStyleIdx="4" presStyleCnt="5"/>
      <dgm:spPr/>
    </dgm:pt>
    <dgm:pt modelId="{D2756F85-8842-E64A-9F0E-A82D62A637E8}" type="pres">
      <dgm:prSet presAssocID="{A831937F-85B7-0C49-90F4-AA97B2E3F4DA}" presName="childShape" presStyleCnt="0"/>
      <dgm:spPr/>
    </dgm:pt>
    <dgm:pt modelId="{486CDE08-2455-BD4E-A676-766F68F100F0}" type="pres">
      <dgm:prSet presAssocID="{87920E55-7651-BE42-A6B4-D17026B05FD6}" presName="Name13" presStyleLbl="parChTrans1D2" presStyleIdx="16" presStyleCnt="20"/>
      <dgm:spPr/>
    </dgm:pt>
    <dgm:pt modelId="{E9D85901-C4E1-5F44-9889-680AA4097C3D}" type="pres">
      <dgm:prSet presAssocID="{9B64EF2A-E53F-6848-8E08-0CB5D222E129}" presName="childText" presStyleLbl="bgAcc1" presStyleIdx="16" presStyleCnt="20">
        <dgm:presLayoutVars>
          <dgm:bulletEnabled val="1"/>
        </dgm:presLayoutVars>
      </dgm:prSet>
      <dgm:spPr/>
    </dgm:pt>
    <dgm:pt modelId="{453B4154-ADBB-9A4E-B061-20FA71886E39}" type="pres">
      <dgm:prSet presAssocID="{5C43626A-145A-B34C-99A4-6F6658D977E2}" presName="Name13" presStyleLbl="parChTrans1D2" presStyleIdx="17" presStyleCnt="20"/>
      <dgm:spPr/>
    </dgm:pt>
    <dgm:pt modelId="{59C76B99-C963-C145-9689-8D00DAD5D0D2}" type="pres">
      <dgm:prSet presAssocID="{5049C87C-5796-744A-83C1-0B7379EC718C}" presName="childText" presStyleLbl="bgAcc1" presStyleIdx="17" presStyleCnt="20">
        <dgm:presLayoutVars>
          <dgm:bulletEnabled val="1"/>
        </dgm:presLayoutVars>
      </dgm:prSet>
      <dgm:spPr/>
    </dgm:pt>
    <dgm:pt modelId="{C0219D56-96E0-AF47-AC88-E9BE68C6F065}" type="pres">
      <dgm:prSet presAssocID="{D5D26900-40BB-A045-9525-2E067A04F3A5}" presName="Name13" presStyleLbl="parChTrans1D2" presStyleIdx="18" presStyleCnt="20"/>
      <dgm:spPr/>
    </dgm:pt>
    <dgm:pt modelId="{64E2A8B8-0438-344F-934A-8C6B95BD2F78}" type="pres">
      <dgm:prSet presAssocID="{56B1A8BE-76D4-E84E-A806-3C1146E00C7F}" presName="childText" presStyleLbl="bgAcc1" presStyleIdx="18" presStyleCnt="20">
        <dgm:presLayoutVars>
          <dgm:bulletEnabled val="1"/>
        </dgm:presLayoutVars>
      </dgm:prSet>
      <dgm:spPr/>
    </dgm:pt>
    <dgm:pt modelId="{F5DEF386-0DB5-7D4A-B551-E00572002DBE}" type="pres">
      <dgm:prSet presAssocID="{2E8830D2-4FE3-1B40-85BC-0F8AB95666EA}" presName="Name13" presStyleLbl="parChTrans1D2" presStyleIdx="19" presStyleCnt="20"/>
      <dgm:spPr/>
    </dgm:pt>
    <dgm:pt modelId="{C29BC69C-1286-404F-BE14-CFA69509DC15}" type="pres">
      <dgm:prSet presAssocID="{69239128-C619-8843-B1A2-E2DE1193407E}" presName="childText" presStyleLbl="bgAcc1" presStyleIdx="19" presStyleCnt="20">
        <dgm:presLayoutVars>
          <dgm:bulletEnabled val="1"/>
        </dgm:presLayoutVars>
      </dgm:prSet>
      <dgm:spPr/>
    </dgm:pt>
  </dgm:ptLst>
  <dgm:cxnLst>
    <dgm:cxn modelId="{3A420904-254B-A844-BD0C-974DF1F9CDD2}" type="presOf" srcId="{69239128-C619-8843-B1A2-E2DE1193407E}" destId="{C29BC69C-1286-404F-BE14-CFA69509DC15}" srcOrd="0" destOrd="0" presId="urn:microsoft.com/office/officeart/2005/8/layout/hierarchy3"/>
    <dgm:cxn modelId="{13CEBD0B-A59A-184C-A1A8-026BC36C7A6A}" type="presOf" srcId="{155044E7-BBA0-9F4E-98D0-4879B7B11A83}" destId="{16C5BE9A-14FB-2E4F-8939-3BA2C0CFC599}" srcOrd="0" destOrd="0" presId="urn:microsoft.com/office/officeart/2005/8/layout/hierarchy3"/>
    <dgm:cxn modelId="{FD9B2C0E-AC58-EC43-8CDA-0462C69936A7}" srcId="{8163F8E6-687E-0542-822F-8D50C1C7CEA3}" destId="{712D6D7B-3864-924C-B1D5-238181B9262A}" srcOrd="4" destOrd="0" parTransId="{D1B9DDAA-9916-DA4C-B825-598E7C32341B}" sibTransId="{14BE6E68-1ABD-9440-B7DC-3B4DAFB21F7A}"/>
    <dgm:cxn modelId="{E0C23813-EB94-E74B-B1C7-3442A73FBEC6}" type="presOf" srcId="{8A91DA96-EB85-A444-85AB-CFCA96028D18}" destId="{5E63FA6D-3732-6647-A06D-00E5294E0D1F}" srcOrd="0" destOrd="0" presId="urn:microsoft.com/office/officeart/2005/8/layout/hierarchy3"/>
    <dgm:cxn modelId="{5FC77F13-D08E-9B42-9EF7-DDE7512429B8}" srcId="{A831937F-85B7-0C49-90F4-AA97B2E3F4DA}" destId="{9B64EF2A-E53F-6848-8E08-0CB5D222E129}" srcOrd="0" destOrd="0" parTransId="{87920E55-7651-BE42-A6B4-D17026B05FD6}" sibTransId="{CF870CE0-C320-4949-B34D-732FCD7519C7}"/>
    <dgm:cxn modelId="{3E998213-B690-A244-A65A-6457240506E6}" srcId="{8163F8E6-687E-0542-822F-8D50C1C7CEA3}" destId="{39559DCB-BCFF-A747-9B0A-3E37111F2029}" srcOrd="2" destOrd="0" parTransId="{12AFCD3B-B1A2-E149-9B2F-BBA78338A6F1}" sibTransId="{1E7C43F9-7589-CC4C-A087-41F257A85749}"/>
    <dgm:cxn modelId="{3B17D313-7304-8D4C-976A-B67C22537267}" type="presOf" srcId="{87920E55-7651-BE42-A6B4-D17026B05FD6}" destId="{486CDE08-2455-BD4E-A676-766F68F100F0}" srcOrd="0" destOrd="0" presId="urn:microsoft.com/office/officeart/2005/8/layout/hierarchy3"/>
    <dgm:cxn modelId="{A73D6D1F-FB4C-4E4D-BF71-A7C03D004D94}" type="presOf" srcId="{A831937F-85B7-0C49-90F4-AA97B2E3F4DA}" destId="{F4B41ADE-32AD-964F-A591-C02C537A4790}" srcOrd="1" destOrd="0" presId="urn:microsoft.com/office/officeart/2005/8/layout/hierarchy3"/>
    <dgm:cxn modelId="{535A3223-C601-204D-936F-3659B567EAD0}" type="presOf" srcId="{9CAE9E6F-B4E9-2849-92EF-B82D95A87605}" destId="{9A18F7BD-2105-BF4B-A62A-CFD857A6EDAE}" srcOrd="0" destOrd="0" presId="urn:microsoft.com/office/officeart/2005/8/layout/hierarchy3"/>
    <dgm:cxn modelId="{86D6302C-93AF-A644-B0B9-349D841FC96D}" type="presOf" srcId="{975F272C-A1B2-0D4E-81AC-4E3ECB016989}" destId="{39CE8105-FAA2-5A46-97ED-A3E097D44DB3}" srcOrd="0" destOrd="0" presId="urn:microsoft.com/office/officeart/2005/8/layout/hierarchy3"/>
    <dgm:cxn modelId="{DC43D82E-C202-A147-A013-A4DD936F2A22}" type="presOf" srcId="{9B64EF2A-E53F-6848-8E08-0CB5D222E129}" destId="{E9D85901-C4E1-5F44-9889-680AA4097C3D}" srcOrd="0" destOrd="0" presId="urn:microsoft.com/office/officeart/2005/8/layout/hierarchy3"/>
    <dgm:cxn modelId="{E4451732-FEB5-E64A-96C6-F7FCF2021AB9}" srcId="{B4D0CA68-DEA9-E84C-AFE4-0F87D2D9208D}" destId="{9361D53C-6085-3B45-AE90-B6095CBFCC50}" srcOrd="2" destOrd="0" parTransId="{C7DB8EF4-4E4A-104E-9B1C-DD90AC375EEC}" sibTransId="{53D80038-90B0-B84A-98CF-A18AF4CDF2A8}"/>
    <dgm:cxn modelId="{0C6FD536-738F-AC49-B19B-5ADD5BBEF2D0}" type="presOf" srcId="{F2459632-07F6-3941-B88F-238DFF029972}" destId="{D3DF5C9E-ABCA-984B-BE6C-81F99CC3153A}" srcOrd="0" destOrd="0" presId="urn:microsoft.com/office/officeart/2005/8/layout/hierarchy3"/>
    <dgm:cxn modelId="{29473B3E-42AC-3244-B3BF-1983005B7589}" type="presOf" srcId="{8163F8E6-687E-0542-822F-8D50C1C7CEA3}" destId="{E5578D96-D92A-C94B-9C47-A501D5433D44}" srcOrd="0" destOrd="0" presId="urn:microsoft.com/office/officeart/2005/8/layout/hierarchy3"/>
    <dgm:cxn modelId="{DE916540-62B6-8E4A-B765-D620CC0922CA}" type="presOf" srcId="{C7DB8EF4-4E4A-104E-9B1C-DD90AC375EEC}" destId="{051596D1-EBF7-FA44-A4E4-66A08DF64C08}" srcOrd="0" destOrd="0" presId="urn:microsoft.com/office/officeart/2005/8/layout/hierarchy3"/>
    <dgm:cxn modelId="{DDA9035C-E21F-4846-AB40-0EB68FB8E4D2}" type="presOf" srcId="{178CF34C-DA54-0748-89FA-EE93711CB01A}" destId="{0B505986-BFE7-F94C-BB41-49A29BF73F2F}" srcOrd="0" destOrd="0" presId="urn:microsoft.com/office/officeart/2005/8/layout/hierarchy3"/>
    <dgm:cxn modelId="{19C64F5F-654A-BA46-8B49-B2D20953F2DD}" type="presOf" srcId="{5C43626A-145A-B34C-99A4-6F6658D977E2}" destId="{453B4154-ADBB-9A4E-B061-20FA71886E39}" srcOrd="0" destOrd="0" presId="urn:microsoft.com/office/officeart/2005/8/layout/hierarchy3"/>
    <dgm:cxn modelId="{3C2D5E42-F1E9-5E4B-8D4D-D1C552F97E8F}" type="presOf" srcId="{92306646-5D92-8D43-AE61-A0D1320919A9}" destId="{A5032E0C-8E9C-5542-9AA8-E9F6515D0705}" srcOrd="0" destOrd="0" presId="urn:microsoft.com/office/officeart/2005/8/layout/hierarchy3"/>
    <dgm:cxn modelId="{48899642-EB6F-2E49-B6A8-8EB306BE1F3A}" type="presOf" srcId="{D1B9DDAA-9916-DA4C-B825-598E7C32341B}" destId="{953DD350-BF82-904C-8865-5C19184CA6D6}" srcOrd="0" destOrd="0" presId="urn:microsoft.com/office/officeart/2005/8/layout/hierarchy3"/>
    <dgm:cxn modelId="{FE93A065-34FC-D540-B91C-7AF9B4095AC4}" type="presOf" srcId="{D5D26900-40BB-A045-9525-2E067A04F3A5}" destId="{C0219D56-96E0-AF47-AC88-E9BE68C6F065}" srcOrd="0" destOrd="0" presId="urn:microsoft.com/office/officeart/2005/8/layout/hierarchy3"/>
    <dgm:cxn modelId="{637A5A49-A746-014D-9B4B-00CEC4FDA540}" type="presOf" srcId="{92306646-5D92-8D43-AE61-A0D1320919A9}" destId="{950E4EED-8C56-DF4E-A74B-3C501CD6F62F}" srcOrd="1" destOrd="0" presId="urn:microsoft.com/office/officeart/2005/8/layout/hierarchy3"/>
    <dgm:cxn modelId="{8384A949-13BB-124D-8F43-513011C49530}" type="presOf" srcId="{292513DF-D02A-F341-9021-23A1F10EB15B}" destId="{5E7C8773-CDA8-4E42-B889-80F04355B9D2}" srcOrd="0" destOrd="0" presId="urn:microsoft.com/office/officeart/2005/8/layout/hierarchy3"/>
    <dgm:cxn modelId="{52B3E749-6F92-BF41-982C-CEF64A27079C}" srcId="{B4D0CA68-DEA9-E84C-AFE4-0F87D2D9208D}" destId="{F2459632-07F6-3941-B88F-238DFF029972}" srcOrd="3" destOrd="0" parTransId="{6FC492D2-73A0-EA4D-ABF2-F5498E28FFC9}" sibTransId="{D94A717A-9E04-A24E-B0FA-356550FAB52D}"/>
    <dgm:cxn modelId="{2AF9C76A-DC4F-284A-8E14-A184A2915ADA}" type="presOf" srcId="{D86AF881-2C95-934B-BB00-2F71E580A79D}" destId="{C4185179-2FEF-A349-BA2F-7067710814A1}" srcOrd="0" destOrd="0" presId="urn:microsoft.com/office/officeart/2005/8/layout/hierarchy3"/>
    <dgm:cxn modelId="{BB8A266D-AF2B-2C44-9C09-14FF27DBC168}" type="presOf" srcId="{1CA66AD9-AFC9-8B42-8773-424D69A28EE4}" destId="{EDEA705F-69E9-944F-B96C-6C0D020D134B}" srcOrd="0" destOrd="0" presId="urn:microsoft.com/office/officeart/2005/8/layout/hierarchy3"/>
    <dgm:cxn modelId="{61B2664E-794B-6B4C-B299-79ACD194BF88}" type="presOf" srcId="{7A89E3E0-5307-264C-9D22-F19995C505D4}" destId="{704BBF23-2C4C-F240-B762-2C5EA473192E}" srcOrd="0" destOrd="0" presId="urn:microsoft.com/office/officeart/2005/8/layout/hierarchy3"/>
    <dgm:cxn modelId="{9A0F964F-3423-334C-B789-4B23746F46B2}" type="presOf" srcId="{B4D0CA68-DEA9-E84C-AFE4-0F87D2D9208D}" destId="{A25A4EA8-97D5-7B43-9484-54B7511F074A}" srcOrd="0" destOrd="0" presId="urn:microsoft.com/office/officeart/2005/8/layout/hierarchy3"/>
    <dgm:cxn modelId="{6C215951-83D3-ED4F-97B1-F1909EF24E69}" type="presOf" srcId="{712D6D7B-3864-924C-B1D5-238181B9262A}" destId="{E52A5674-1182-DB47-81B3-A319C650D985}" srcOrd="0" destOrd="0" presId="urn:microsoft.com/office/officeart/2005/8/layout/hierarchy3"/>
    <dgm:cxn modelId="{346AB971-4FFF-084D-B39B-893E9A0DFDCF}" type="presOf" srcId="{EE00495A-35A3-F440-9138-1660DE50C296}" destId="{79DC9871-C8E6-654C-8E9E-E59E6CA28B73}" srcOrd="0" destOrd="0" presId="urn:microsoft.com/office/officeart/2005/8/layout/hierarchy3"/>
    <dgm:cxn modelId="{AA499F52-88C6-C84F-88A7-7E641FB5E6B8}" type="presOf" srcId="{7F0191A4-F157-0849-B72E-1AE0F53FD638}" destId="{3FA2DC0F-C630-F143-AEF3-621DC37BB91F}" srcOrd="0" destOrd="0" presId="urn:microsoft.com/office/officeart/2005/8/layout/hierarchy3"/>
    <dgm:cxn modelId="{D420C373-3D4F-AC44-A378-61888AE6F0BA}" type="presOf" srcId="{78B08E31-6C0B-4448-AA2F-2AB35FAF57F7}" destId="{3184F705-C700-EE4A-B779-E731D105AACC}" srcOrd="0" destOrd="0" presId="urn:microsoft.com/office/officeart/2005/8/layout/hierarchy3"/>
    <dgm:cxn modelId="{9C247F75-3FD8-3A48-B2EC-46DE0D394986}" type="presOf" srcId="{B4D0CA68-DEA9-E84C-AFE4-0F87D2D9208D}" destId="{8D67BA3B-016C-464B-B171-517AEFC794F1}" srcOrd="1" destOrd="0" presId="urn:microsoft.com/office/officeart/2005/8/layout/hierarchy3"/>
    <dgm:cxn modelId="{7B019B7F-6D7C-2248-A52F-EF5963D63C06}" srcId="{A831937F-85B7-0C49-90F4-AA97B2E3F4DA}" destId="{69239128-C619-8843-B1A2-E2DE1193407E}" srcOrd="3" destOrd="0" parTransId="{2E8830D2-4FE3-1B40-85BC-0F8AB95666EA}" sibTransId="{94D001D5-22CF-AB46-B254-B0EA5E24C69F}"/>
    <dgm:cxn modelId="{394DC07F-EA05-D941-AE88-2BFD0CC02EF8}" type="presOf" srcId="{12AFCD3B-B1A2-E149-9B2F-BBA78338A6F1}" destId="{1F6AA2C7-2EF2-C848-9B7D-158E030FCF0F}" srcOrd="0" destOrd="0" presId="urn:microsoft.com/office/officeart/2005/8/layout/hierarchy3"/>
    <dgm:cxn modelId="{A4CC2B82-0126-C642-AA90-DC55E3207BAB}" srcId="{155044E7-BBA0-9F4E-98D0-4879B7B11A83}" destId="{A831937F-85B7-0C49-90F4-AA97B2E3F4DA}" srcOrd="4" destOrd="0" parTransId="{FA255FDC-08E8-4C4E-83EA-A3ECA625205B}" sibTransId="{0C9252D7-D89E-5D41-BD11-396C60905C33}"/>
    <dgm:cxn modelId="{8A636C82-224D-D74E-B3B1-349547AF1BDB}" type="presOf" srcId="{9361D53C-6085-3B45-AE90-B6095CBFCC50}" destId="{DC959549-5E61-B44E-BB5B-425C14573F20}" srcOrd="0" destOrd="0" presId="urn:microsoft.com/office/officeart/2005/8/layout/hierarchy3"/>
    <dgm:cxn modelId="{9A5EAB84-1DF6-4A4A-9A2F-4BEC24CB484E}" srcId="{A831937F-85B7-0C49-90F4-AA97B2E3F4DA}" destId="{56B1A8BE-76D4-E84E-A806-3C1146E00C7F}" srcOrd="2" destOrd="0" parTransId="{D5D26900-40BB-A045-9525-2E067A04F3A5}" sibTransId="{05CB95D3-E649-0C47-BB08-E9207F9BC9A8}"/>
    <dgm:cxn modelId="{7CB74988-E58B-0746-97B5-43B0103CA333}" type="presOf" srcId="{1337EDBA-68E9-2345-AD41-ED5F58F3FCB7}" destId="{0CD49DFA-10CA-6C49-9756-D4B9D66B0E63}" srcOrd="0" destOrd="0" presId="urn:microsoft.com/office/officeart/2005/8/layout/hierarchy3"/>
    <dgm:cxn modelId="{61C57989-5F6B-1844-88DB-66BEE1FFE1E7}" type="presOf" srcId="{2E8830D2-4FE3-1B40-85BC-0F8AB95666EA}" destId="{F5DEF386-0DB5-7D4A-B551-E00572002DBE}" srcOrd="0" destOrd="0" presId="urn:microsoft.com/office/officeart/2005/8/layout/hierarchy3"/>
    <dgm:cxn modelId="{9FE27E95-81DE-5A44-8D2C-9EC7C7AC43BF}" type="presOf" srcId="{A831937F-85B7-0C49-90F4-AA97B2E3F4DA}" destId="{078BD7C6-ADAB-B646-BB87-E8C39B8CA71D}" srcOrd="0" destOrd="0" presId="urn:microsoft.com/office/officeart/2005/8/layout/hierarchy3"/>
    <dgm:cxn modelId="{4E561198-58D0-9340-AF49-EBC93FDA7128}" srcId="{92306646-5D92-8D43-AE61-A0D1320919A9}" destId="{3A34A7E2-59BD-D549-B0C6-93D57F351670}" srcOrd="3" destOrd="0" parTransId="{A55BA7A3-4F28-724E-82A3-A2305E5B916F}" sibTransId="{6F2B6D5D-3D13-0A43-ABAD-91BE3019BFEE}"/>
    <dgm:cxn modelId="{E239DD98-8A55-6C40-8E56-F8AA366A9A2A}" srcId="{92306646-5D92-8D43-AE61-A0D1320919A9}" destId="{B50F2F9E-F64C-4F4D-AF49-7DD24A8056BD}" srcOrd="1" destOrd="0" parTransId="{9CAE9E6F-B4E9-2849-92EF-B82D95A87605}" sibTransId="{0D119EAC-4449-DF4B-BA61-222D696F905E}"/>
    <dgm:cxn modelId="{D864FD99-2A2D-0143-B652-C9A1A3B03C22}" type="presOf" srcId="{B50F2F9E-F64C-4F4D-AF49-7DD24A8056BD}" destId="{FD6D178F-8B8E-4047-BA3B-7609208DD7B2}" srcOrd="0" destOrd="0" presId="urn:microsoft.com/office/officeart/2005/8/layout/hierarchy3"/>
    <dgm:cxn modelId="{10041B9A-07A3-194B-86EF-AC36E1A25FB0}" type="presOf" srcId="{E9FB3715-427C-2540-8DB5-15B91CBAFDEA}" destId="{CC79DE0B-3F86-364B-9CE9-882153C7A6CD}" srcOrd="0" destOrd="0" presId="urn:microsoft.com/office/officeart/2005/8/layout/hierarchy3"/>
    <dgm:cxn modelId="{553CB79A-46DC-2044-A316-6FAD0DEBB499}" srcId="{92306646-5D92-8D43-AE61-A0D1320919A9}" destId="{7A89E3E0-5307-264C-9D22-F19995C505D4}" srcOrd="4" destOrd="0" parTransId="{3D765D46-8CBD-0A4A-986E-A5687D6F1465}" sibTransId="{ED31340D-625F-C840-A75B-E4AE2E211A4F}"/>
    <dgm:cxn modelId="{740AAD9C-0208-CC47-8255-93E1C9EB5AB9}" srcId="{92306646-5D92-8D43-AE61-A0D1320919A9}" destId="{7F0191A4-F157-0849-B72E-1AE0F53FD638}" srcOrd="2" destOrd="0" parTransId="{EAD63D59-53D3-2548-939E-7AEB6F842573}" sibTransId="{628825D2-14F3-FB4B-B49E-F1B9D7B1A5B2}"/>
    <dgm:cxn modelId="{2ACB519F-6B9A-9540-B1B7-B3228E58E16D}" type="presOf" srcId="{BA9034A9-E592-2846-9C7B-C15C15A95D4F}" destId="{C4FB3F17-F39E-BA43-84B2-7FD3E05C8AFF}" srcOrd="0" destOrd="0" presId="urn:microsoft.com/office/officeart/2005/8/layout/hierarchy3"/>
    <dgm:cxn modelId="{8A29E5A1-669F-C744-830F-64F0BC8E7025}" type="presOf" srcId="{5855A835-1A99-1E4D-B4E2-A67AC8F1E80F}" destId="{6226E1D7-2937-2B48-BC17-9580C286DE34}" srcOrd="0" destOrd="0" presId="urn:microsoft.com/office/officeart/2005/8/layout/hierarchy3"/>
    <dgm:cxn modelId="{E4AEACA4-F039-A442-AE06-4D770C59B550}" srcId="{B4D0CA68-DEA9-E84C-AFE4-0F87D2D9208D}" destId="{258A40D8-55B6-1D4E-8F30-CF5A1624B9DE}" srcOrd="1" destOrd="0" parTransId="{975F272C-A1B2-0D4E-81AC-4E3ECB016989}" sibTransId="{B6FA463E-6C90-DE4E-81A0-B23DFA6D3361}"/>
    <dgm:cxn modelId="{298B73AC-5D7E-984A-ABA8-1BAEC1820F66}" srcId="{8163F8E6-687E-0542-822F-8D50C1C7CEA3}" destId="{E9FB3715-427C-2540-8DB5-15B91CBAFDEA}" srcOrd="3" destOrd="0" parTransId="{147DEA37-EB58-8B47-A75F-D50EB6E8B884}" sibTransId="{1A9B9A1E-F362-634F-A10A-C50AFE608723}"/>
    <dgm:cxn modelId="{0900C8AC-5A57-A141-B625-D77A276CFB16}" srcId="{8163F8E6-687E-0542-822F-8D50C1C7CEA3}" destId="{1337EDBA-68E9-2345-AD41-ED5F58F3FCB7}" srcOrd="1" destOrd="0" parTransId="{1CA66AD9-AFC9-8B42-8773-424D69A28EE4}" sibTransId="{9B7D66E7-41CC-B440-8C1C-26CFCC286D06}"/>
    <dgm:cxn modelId="{759EB8B1-ED95-A045-9BDD-CEE13A9C915D}" type="presOf" srcId="{8163F8E6-687E-0542-822F-8D50C1C7CEA3}" destId="{5E8695F2-1359-1A45-857E-62DFB15A34D4}" srcOrd="1" destOrd="0" presId="urn:microsoft.com/office/officeart/2005/8/layout/hierarchy3"/>
    <dgm:cxn modelId="{103209B3-E0DC-E543-A7B5-025CF74AE3F2}" type="presOf" srcId="{EAD63D59-53D3-2548-939E-7AEB6F842573}" destId="{50E8B874-0EC1-8046-AF53-4E6B6BFB8CFB}" srcOrd="0" destOrd="0" presId="urn:microsoft.com/office/officeart/2005/8/layout/hierarchy3"/>
    <dgm:cxn modelId="{195FEEB6-7BE0-744E-A3FC-5593D3EABADC}" srcId="{155044E7-BBA0-9F4E-98D0-4879B7B11A83}" destId="{B4D0CA68-DEA9-E84C-AFE4-0F87D2D9208D}" srcOrd="3" destOrd="0" parTransId="{2D3661B6-19C1-F149-B23C-D3F8388A831B}" sibTransId="{88E7F070-9625-C449-A9C2-EE75C1363F30}"/>
    <dgm:cxn modelId="{C4153AB7-8972-0E47-926B-1992E5307EBB}" srcId="{155044E7-BBA0-9F4E-98D0-4879B7B11A83}" destId="{92306646-5D92-8D43-AE61-A0D1320919A9}" srcOrd="2" destOrd="0" parTransId="{D56DD34C-C833-704C-960F-3217C56E95CD}" sibTransId="{D290BA66-266E-9248-A7BE-6379BC895B3A}"/>
    <dgm:cxn modelId="{FB5571B8-EF93-D94F-8F8A-D016B3A6A61C}" type="presOf" srcId="{E2FE8F6D-2176-7E48-87E6-FA357F5F67E6}" destId="{C760CC4D-1A9E-1D47-946E-430787A6BF25}" srcOrd="0" destOrd="0" presId="urn:microsoft.com/office/officeart/2005/8/layout/hierarchy3"/>
    <dgm:cxn modelId="{F3D654BC-28C7-5A49-A933-44399055611A}" type="presOf" srcId="{258A40D8-55B6-1D4E-8F30-CF5A1624B9DE}" destId="{919DCB13-3B8C-574E-B9E0-DD4319A4D50C}" srcOrd="0" destOrd="0" presId="urn:microsoft.com/office/officeart/2005/8/layout/hierarchy3"/>
    <dgm:cxn modelId="{6A4564C2-BE51-2246-8A27-E6E7352AAB14}" srcId="{155044E7-BBA0-9F4E-98D0-4879B7B11A83}" destId="{178CF34C-DA54-0748-89FA-EE93711CB01A}" srcOrd="0" destOrd="0" parTransId="{E057DC25-39B3-DF45-83F2-38D41D2A12AC}" sibTransId="{23565DB1-8BBC-144A-A357-A5104F9A7735}"/>
    <dgm:cxn modelId="{A3EAAAC9-94A9-3246-ACFD-EDFFF2E915AF}" srcId="{178CF34C-DA54-0748-89FA-EE93711CB01A}" destId="{292513DF-D02A-F341-9021-23A1F10EB15B}" srcOrd="0" destOrd="0" parTransId="{8A91DA96-EB85-A444-85AB-CFCA96028D18}" sibTransId="{A61C1F5F-9CC9-324F-9C80-14FBE9F542F5}"/>
    <dgm:cxn modelId="{528203CE-FF57-4E49-919F-F20AA423F44E}" type="presOf" srcId="{178CF34C-DA54-0748-89FA-EE93711CB01A}" destId="{B09246A4-3277-9740-8387-5F26FF4F6472}" srcOrd="1" destOrd="0" presId="urn:microsoft.com/office/officeart/2005/8/layout/hierarchy3"/>
    <dgm:cxn modelId="{944350CF-2A60-5749-BE2A-7905DCC79888}" type="presOf" srcId="{5049C87C-5796-744A-83C1-0B7379EC718C}" destId="{59C76B99-C963-C145-9689-8D00DAD5D0D2}" srcOrd="0" destOrd="0" presId="urn:microsoft.com/office/officeart/2005/8/layout/hierarchy3"/>
    <dgm:cxn modelId="{9B5851D0-7985-C248-9E5A-5953B7661157}" type="presOf" srcId="{39559DCB-BCFF-A747-9B0A-3E37111F2029}" destId="{931979DC-7C3C-2A4E-881F-CD1EAF18087D}" srcOrd="0" destOrd="0" presId="urn:microsoft.com/office/officeart/2005/8/layout/hierarchy3"/>
    <dgm:cxn modelId="{93D21ED2-B6C4-5C48-9B8C-D660A9EBB3AC}" type="presOf" srcId="{3D765D46-8CBD-0A4A-986E-A5687D6F1465}" destId="{19AC4E71-5856-804E-9790-B9A9F511AE8B}" srcOrd="0" destOrd="0" presId="urn:microsoft.com/office/officeart/2005/8/layout/hierarchy3"/>
    <dgm:cxn modelId="{5F4021D3-6EE1-F944-AF2C-7A706E472682}" type="presOf" srcId="{56B1A8BE-76D4-E84E-A806-3C1146E00C7F}" destId="{64E2A8B8-0438-344F-934A-8C6B95BD2F78}" srcOrd="0" destOrd="0" presId="urn:microsoft.com/office/officeart/2005/8/layout/hierarchy3"/>
    <dgm:cxn modelId="{259C0AD4-73B5-424A-98B9-C8201363B15E}" srcId="{155044E7-BBA0-9F4E-98D0-4879B7B11A83}" destId="{8163F8E6-687E-0542-822F-8D50C1C7CEA3}" srcOrd="1" destOrd="0" parTransId="{B066B7BE-E2FA-9E4D-A6FE-A6C61E18A46A}" sibTransId="{3C4D9E54-305A-414C-858B-1C361C1C3889}"/>
    <dgm:cxn modelId="{B15D3CD8-599C-2D44-9664-6EFC87399DD7}" type="presOf" srcId="{4FF5E194-92FF-3149-9C7D-A9A863B0972D}" destId="{7C34AD45-16FC-3A44-8D0C-410BD2E1288F}" srcOrd="0" destOrd="0" presId="urn:microsoft.com/office/officeart/2005/8/layout/hierarchy3"/>
    <dgm:cxn modelId="{7E0C16DA-78FC-7C41-BAE9-2422F586E462}" type="presOf" srcId="{147DEA37-EB58-8B47-A75F-D50EB6E8B884}" destId="{F3E10D47-2260-9F4D-8F51-F7D9C750CD7F}" srcOrd="0" destOrd="0" presId="urn:microsoft.com/office/officeart/2005/8/layout/hierarchy3"/>
    <dgm:cxn modelId="{466235E6-BA81-1247-87C1-9F07AB0F2913}" type="presOf" srcId="{8263A219-77CE-E140-A99A-B50047CE835C}" destId="{6E5B9464-D77C-E74E-A0FD-B0CD8B3215A8}" srcOrd="0" destOrd="0" presId="urn:microsoft.com/office/officeart/2005/8/layout/hierarchy3"/>
    <dgm:cxn modelId="{4C53BAE6-684C-2B49-95DE-A1B2FC7AFFA8}" srcId="{A831937F-85B7-0C49-90F4-AA97B2E3F4DA}" destId="{5049C87C-5796-744A-83C1-0B7379EC718C}" srcOrd="1" destOrd="0" parTransId="{5C43626A-145A-B34C-99A4-6F6658D977E2}" sibTransId="{8F6F80AB-707B-6E44-8CBC-902A95BE4019}"/>
    <dgm:cxn modelId="{FD5760EA-0AC9-DB46-AAC6-8781D4BEBCFE}" type="presOf" srcId="{A55BA7A3-4F28-724E-82A3-A2305E5B916F}" destId="{AA999BBE-4C96-B042-A23C-9147514364B8}" srcOrd="0" destOrd="0" presId="urn:microsoft.com/office/officeart/2005/8/layout/hierarchy3"/>
    <dgm:cxn modelId="{90C2CDF0-0A65-DA4D-96EF-D4A2DF76BF2F}" srcId="{178CF34C-DA54-0748-89FA-EE93711CB01A}" destId="{78B08E31-6C0B-4448-AA2F-2AB35FAF57F7}" srcOrd="1" destOrd="0" parTransId="{D86AF881-2C95-934B-BB00-2F71E580A79D}" sibTransId="{60A5B852-E57F-204E-869F-850629777BDA}"/>
    <dgm:cxn modelId="{934C5DF5-E6B2-7241-9AD2-C80490ADF4ED}" type="presOf" srcId="{6FC492D2-73A0-EA4D-ABF2-F5498E28FFC9}" destId="{3129B80D-880F-1F4A-9D0E-090C29D70D62}" srcOrd="0" destOrd="0" presId="urn:microsoft.com/office/officeart/2005/8/layout/hierarchy3"/>
    <dgm:cxn modelId="{2862B6F8-5144-E340-ACBA-BA883E839E59}" srcId="{92306646-5D92-8D43-AE61-A0D1320919A9}" destId="{E2FE8F6D-2176-7E48-87E6-FA357F5F67E6}" srcOrd="0" destOrd="0" parTransId="{EE00495A-35A3-F440-9138-1660DE50C296}" sibTransId="{D5EDE274-6E6B-6940-8E32-6DC33780AE8B}"/>
    <dgm:cxn modelId="{186E36FB-6262-E64E-B929-1CC0B93C9174}" type="presOf" srcId="{3A34A7E2-59BD-D549-B0C6-93D57F351670}" destId="{79B2149F-2C37-374E-960F-FCCA88C256A0}" srcOrd="0" destOrd="0" presId="urn:microsoft.com/office/officeart/2005/8/layout/hierarchy3"/>
    <dgm:cxn modelId="{6E8583FE-F2A2-8B4C-956F-6A4AAF924B0F}" srcId="{B4D0CA68-DEA9-E84C-AFE4-0F87D2D9208D}" destId="{5855A835-1A99-1E4D-B4E2-A67AC8F1E80F}" srcOrd="0" destOrd="0" parTransId="{BA9034A9-E592-2846-9C7B-C15C15A95D4F}" sibTransId="{B2E73BCD-827C-D744-B958-C04BFDA2524C}"/>
    <dgm:cxn modelId="{45B886FF-992C-0843-A8A3-CE315E9223F7}" srcId="{8163F8E6-687E-0542-822F-8D50C1C7CEA3}" destId="{4FF5E194-92FF-3149-9C7D-A9A863B0972D}" srcOrd="0" destOrd="0" parTransId="{8263A219-77CE-E140-A99A-B50047CE835C}" sibTransId="{502EB7F6-75F1-214F-85D1-7BA17336EDEC}"/>
    <dgm:cxn modelId="{D85C21CA-E832-AA44-9087-92A5C52230B7}" type="presParOf" srcId="{16C5BE9A-14FB-2E4F-8939-3BA2C0CFC599}" destId="{43E4CF47-7BBD-F845-AC6D-127B83FE4423}" srcOrd="0" destOrd="0" presId="urn:microsoft.com/office/officeart/2005/8/layout/hierarchy3"/>
    <dgm:cxn modelId="{B95BB11C-A72F-9D49-8B66-9A4E1DF3D3AF}" type="presParOf" srcId="{43E4CF47-7BBD-F845-AC6D-127B83FE4423}" destId="{72D72485-8089-114E-A031-F1946730A654}" srcOrd="0" destOrd="0" presId="urn:microsoft.com/office/officeart/2005/8/layout/hierarchy3"/>
    <dgm:cxn modelId="{FC81F7BF-468C-A643-A9C9-E420D8F675F0}" type="presParOf" srcId="{72D72485-8089-114E-A031-F1946730A654}" destId="{0B505986-BFE7-F94C-BB41-49A29BF73F2F}" srcOrd="0" destOrd="0" presId="urn:microsoft.com/office/officeart/2005/8/layout/hierarchy3"/>
    <dgm:cxn modelId="{61CF0080-3671-7541-B587-6F73AFB1E3ED}" type="presParOf" srcId="{72D72485-8089-114E-A031-F1946730A654}" destId="{B09246A4-3277-9740-8387-5F26FF4F6472}" srcOrd="1" destOrd="0" presId="urn:microsoft.com/office/officeart/2005/8/layout/hierarchy3"/>
    <dgm:cxn modelId="{4048BD9E-C93A-184E-96D3-0E5522F5021F}" type="presParOf" srcId="{43E4CF47-7BBD-F845-AC6D-127B83FE4423}" destId="{B5F032EE-1A25-E94D-8729-4B8C83941060}" srcOrd="1" destOrd="0" presId="urn:microsoft.com/office/officeart/2005/8/layout/hierarchy3"/>
    <dgm:cxn modelId="{0E884A67-4833-C742-9C0E-933C7AA5FD2B}" type="presParOf" srcId="{B5F032EE-1A25-E94D-8729-4B8C83941060}" destId="{5E63FA6D-3732-6647-A06D-00E5294E0D1F}" srcOrd="0" destOrd="0" presId="urn:microsoft.com/office/officeart/2005/8/layout/hierarchy3"/>
    <dgm:cxn modelId="{BD8F1A85-0592-F64C-BF54-4CC7097D101C}" type="presParOf" srcId="{B5F032EE-1A25-E94D-8729-4B8C83941060}" destId="{5E7C8773-CDA8-4E42-B889-80F04355B9D2}" srcOrd="1" destOrd="0" presId="urn:microsoft.com/office/officeart/2005/8/layout/hierarchy3"/>
    <dgm:cxn modelId="{C89ECD5E-C90F-3C4A-9E8A-0E912F615B0F}" type="presParOf" srcId="{B5F032EE-1A25-E94D-8729-4B8C83941060}" destId="{C4185179-2FEF-A349-BA2F-7067710814A1}" srcOrd="2" destOrd="0" presId="urn:microsoft.com/office/officeart/2005/8/layout/hierarchy3"/>
    <dgm:cxn modelId="{0DBF56CF-8332-3844-8305-5B27F904E35C}" type="presParOf" srcId="{B5F032EE-1A25-E94D-8729-4B8C83941060}" destId="{3184F705-C700-EE4A-B779-E731D105AACC}" srcOrd="3" destOrd="0" presId="urn:microsoft.com/office/officeart/2005/8/layout/hierarchy3"/>
    <dgm:cxn modelId="{089650AF-3A3A-424F-80DC-F9C3FE8A8E5B}" type="presParOf" srcId="{16C5BE9A-14FB-2E4F-8939-3BA2C0CFC599}" destId="{00FE0FFB-A8AA-894C-9ED0-56465AF83D18}" srcOrd="1" destOrd="0" presId="urn:microsoft.com/office/officeart/2005/8/layout/hierarchy3"/>
    <dgm:cxn modelId="{21C912B1-C631-B74F-B773-671F4244DEE1}" type="presParOf" srcId="{00FE0FFB-A8AA-894C-9ED0-56465AF83D18}" destId="{D1B739FC-17ED-C44E-ABD8-EDE20D9E9822}" srcOrd="0" destOrd="0" presId="urn:microsoft.com/office/officeart/2005/8/layout/hierarchy3"/>
    <dgm:cxn modelId="{38A79A03-6838-4A48-8F2B-19067055AEE9}" type="presParOf" srcId="{D1B739FC-17ED-C44E-ABD8-EDE20D9E9822}" destId="{E5578D96-D92A-C94B-9C47-A501D5433D44}" srcOrd="0" destOrd="0" presId="urn:microsoft.com/office/officeart/2005/8/layout/hierarchy3"/>
    <dgm:cxn modelId="{F20EE4D4-0929-2F48-B592-AD4EF4DA02F7}" type="presParOf" srcId="{D1B739FC-17ED-C44E-ABD8-EDE20D9E9822}" destId="{5E8695F2-1359-1A45-857E-62DFB15A34D4}" srcOrd="1" destOrd="0" presId="urn:microsoft.com/office/officeart/2005/8/layout/hierarchy3"/>
    <dgm:cxn modelId="{F0BE4B9F-D42B-5A42-A68C-8E2B20D8D525}" type="presParOf" srcId="{00FE0FFB-A8AA-894C-9ED0-56465AF83D18}" destId="{65AFF82E-C5B9-774B-9EA5-0A32AAB95BF7}" srcOrd="1" destOrd="0" presId="urn:microsoft.com/office/officeart/2005/8/layout/hierarchy3"/>
    <dgm:cxn modelId="{7BA1517F-4960-D54C-BA93-2F5A04F562A3}" type="presParOf" srcId="{65AFF82E-C5B9-774B-9EA5-0A32AAB95BF7}" destId="{6E5B9464-D77C-E74E-A0FD-B0CD8B3215A8}" srcOrd="0" destOrd="0" presId="urn:microsoft.com/office/officeart/2005/8/layout/hierarchy3"/>
    <dgm:cxn modelId="{FB8F63AB-2592-A44B-AF21-116C2D8F0003}" type="presParOf" srcId="{65AFF82E-C5B9-774B-9EA5-0A32AAB95BF7}" destId="{7C34AD45-16FC-3A44-8D0C-410BD2E1288F}" srcOrd="1" destOrd="0" presId="urn:microsoft.com/office/officeart/2005/8/layout/hierarchy3"/>
    <dgm:cxn modelId="{62AF2F78-E7D6-C646-BD37-826AF284A648}" type="presParOf" srcId="{65AFF82E-C5B9-774B-9EA5-0A32AAB95BF7}" destId="{EDEA705F-69E9-944F-B96C-6C0D020D134B}" srcOrd="2" destOrd="0" presId="urn:microsoft.com/office/officeart/2005/8/layout/hierarchy3"/>
    <dgm:cxn modelId="{A615A0C5-BE65-7B42-86E7-6449C741E95D}" type="presParOf" srcId="{65AFF82E-C5B9-774B-9EA5-0A32AAB95BF7}" destId="{0CD49DFA-10CA-6C49-9756-D4B9D66B0E63}" srcOrd="3" destOrd="0" presId="urn:microsoft.com/office/officeart/2005/8/layout/hierarchy3"/>
    <dgm:cxn modelId="{CD32339F-E79F-6C44-BC9C-978873810CBF}" type="presParOf" srcId="{65AFF82E-C5B9-774B-9EA5-0A32AAB95BF7}" destId="{1F6AA2C7-2EF2-C848-9B7D-158E030FCF0F}" srcOrd="4" destOrd="0" presId="urn:microsoft.com/office/officeart/2005/8/layout/hierarchy3"/>
    <dgm:cxn modelId="{1F3A3307-99AF-FC49-A429-699C170718A5}" type="presParOf" srcId="{65AFF82E-C5B9-774B-9EA5-0A32AAB95BF7}" destId="{931979DC-7C3C-2A4E-881F-CD1EAF18087D}" srcOrd="5" destOrd="0" presId="urn:microsoft.com/office/officeart/2005/8/layout/hierarchy3"/>
    <dgm:cxn modelId="{A06EABDD-FEDA-434F-8D6F-09C3AA15A015}" type="presParOf" srcId="{65AFF82E-C5B9-774B-9EA5-0A32AAB95BF7}" destId="{F3E10D47-2260-9F4D-8F51-F7D9C750CD7F}" srcOrd="6" destOrd="0" presId="urn:microsoft.com/office/officeart/2005/8/layout/hierarchy3"/>
    <dgm:cxn modelId="{5C9FBEFA-457E-A540-BDAA-92C24B031854}" type="presParOf" srcId="{65AFF82E-C5B9-774B-9EA5-0A32AAB95BF7}" destId="{CC79DE0B-3F86-364B-9CE9-882153C7A6CD}" srcOrd="7" destOrd="0" presId="urn:microsoft.com/office/officeart/2005/8/layout/hierarchy3"/>
    <dgm:cxn modelId="{FD1AFD54-4668-3541-9190-1642528449AC}" type="presParOf" srcId="{65AFF82E-C5B9-774B-9EA5-0A32AAB95BF7}" destId="{953DD350-BF82-904C-8865-5C19184CA6D6}" srcOrd="8" destOrd="0" presId="urn:microsoft.com/office/officeart/2005/8/layout/hierarchy3"/>
    <dgm:cxn modelId="{18BC76A8-DE9F-A240-9752-63016E4CD4B8}" type="presParOf" srcId="{65AFF82E-C5B9-774B-9EA5-0A32AAB95BF7}" destId="{E52A5674-1182-DB47-81B3-A319C650D985}" srcOrd="9" destOrd="0" presId="urn:microsoft.com/office/officeart/2005/8/layout/hierarchy3"/>
    <dgm:cxn modelId="{A975FA9D-F8E1-1646-9B56-03ABAD9DE205}" type="presParOf" srcId="{16C5BE9A-14FB-2E4F-8939-3BA2C0CFC599}" destId="{BA6EC139-EC16-554D-8FDB-02A05FF6CDBB}" srcOrd="2" destOrd="0" presId="urn:microsoft.com/office/officeart/2005/8/layout/hierarchy3"/>
    <dgm:cxn modelId="{5FAD1CA0-7D80-DE47-85B3-445A897F112A}" type="presParOf" srcId="{BA6EC139-EC16-554D-8FDB-02A05FF6CDBB}" destId="{3DA99BF4-339E-3141-B406-D2FE74208DDB}" srcOrd="0" destOrd="0" presId="urn:microsoft.com/office/officeart/2005/8/layout/hierarchy3"/>
    <dgm:cxn modelId="{F99698C0-BD47-E94E-A892-D55115CB8C55}" type="presParOf" srcId="{3DA99BF4-339E-3141-B406-D2FE74208DDB}" destId="{A5032E0C-8E9C-5542-9AA8-E9F6515D0705}" srcOrd="0" destOrd="0" presId="urn:microsoft.com/office/officeart/2005/8/layout/hierarchy3"/>
    <dgm:cxn modelId="{BD42A5B1-3588-F341-91FB-EF8E773F4E42}" type="presParOf" srcId="{3DA99BF4-339E-3141-B406-D2FE74208DDB}" destId="{950E4EED-8C56-DF4E-A74B-3C501CD6F62F}" srcOrd="1" destOrd="0" presId="urn:microsoft.com/office/officeart/2005/8/layout/hierarchy3"/>
    <dgm:cxn modelId="{517F1410-E0CE-2940-A83E-E08F4A611448}" type="presParOf" srcId="{BA6EC139-EC16-554D-8FDB-02A05FF6CDBB}" destId="{26FFB402-A5AD-1240-9E98-D9DA24FD5135}" srcOrd="1" destOrd="0" presId="urn:microsoft.com/office/officeart/2005/8/layout/hierarchy3"/>
    <dgm:cxn modelId="{0F537A0B-3769-D647-AACA-5DE4C0FD6B05}" type="presParOf" srcId="{26FFB402-A5AD-1240-9E98-D9DA24FD5135}" destId="{79DC9871-C8E6-654C-8E9E-E59E6CA28B73}" srcOrd="0" destOrd="0" presId="urn:microsoft.com/office/officeart/2005/8/layout/hierarchy3"/>
    <dgm:cxn modelId="{84E7A8EB-CF25-054D-BF7F-DCD4F8C3EEDF}" type="presParOf" srcId="{26FFB402-A5AD-1240-9E98-D9DA24FD5135}" destId="{C760CC4D-1A9E-1D47-946E-430787A6BF25}" srcOrd="1" destOrd="0" presId="urn:microsoft.com/office/officeart/2005/8/layout/hierarchy3"/>
    <dgm:cxn modelId="{D5E65FB0-5290-584E-AC5A-8B641CBD5F3A}" type="presParOf" srcId="{26FFB402-A5AD-1240-9E98-D9DA24FD5135}" destId="{9A18F7BD-2105-BF4B-A62A-CFD857A6EDAE}" srcOrd="2" destOrd="0" presId="urn:microsoft.com/office/officeart/2005/8/layout/hierarchy3"/>
    <dgm:cxn modelId="{06D00048-7A69-1D4C-B3DF-D84E59199136}" type="presParOf" srcId="{26FFB402-A5AD-1240-9E98-D9DA24FD5135}" destId="{FD6D178F-8B8E-4047-BA3B-7609208DD7B2}" srcOrd="3" destOrd="0" presId="urn:microsoft.com/office/officeart/2005/8/layout/hierarchy3"/>
    <dgm:cxn modelId="{6352EA13-F7DB-BC45-AB0E-CF9B903A77C0}" type="presParOf" srcId="{26FFB402-A5AD-1240-9E98-D9DA24FD5135}" destId="{50E8B874-0EC1-8046-AF53-4E6B6BFB8CFB}" srcOrd="4" destOrd="0" presId="urn:microsoft.com/office/officeart/2005/8/layout/hierarchy3"/>
    <dgm:cxn modelId="{0677086F-1AFD-1D47-85E9-5E1942AA71B2}" type="presParOf" srcId="{26FFB402-A5AD-1240-9E98-D9DA24FD5135}" destId="{3FA2DC0F-C630-F143-AEF3-621DC37BB91F}" srcOrd="5" destOrd="0" presId="urn:microsoft.com/office/officeart/2005/8/layout/hierarchy3"/>
    <dgm:cxn modelId="{417F8BDE-905D-5B42-80B6-D158EFC19F88}" type="presParOf" srcId="{26FFB402-A5AD-1240-9E98-D9DA24FD5135}" destId="{AA999BBE-4C96-B042-A23C-9147514364B8}" srcOrd="6" destOrd="0" presId="urn:microsoft.com/office/officeart/2005/8/layout/hierarchy3"/>
    <dgm:cxn modelId="{13B8B353-61F9-2945-A3D3-5A13EDB71A99}" type="presParOf" srcId="{26FFB402-A5AD-1240-9E98-D9DA24FD5135}" destId="{79B2149F-2C37-374E-960F-FCCA88C256A0}" srcOrd="7" destOrd="0" presId="urn:microsoft.com/office/officeart/2005/8/layout/hierarchy3"/>
    <dgm:cxn modelId="{A18CDE76-807F-AD43-B05F-037E2AEE9F14}" type="presParOf" srcId="{26FFB402-A5AD-1240-9E98-D9DA24FD5135}" destId="{19AC4E71-5856-804E-9790-B9A9F511AE8B}" srcOrd="8" destOrd="0" presId="urn:microsoft.com/office/officeart/2005/8/layout/hierarchy3"/>
    <dgm:cxn modelId="{06C1A422-AB7F-C543-997E-995B3AAC22B4}" type="presParOf" srcId="{26FFB402-A5AD-1240-9E98-D9DA24FD5135}" destId="{704BBF23-2C4C-F240-B762-2C5EA473192E}" srcOrd="9" destOrd="0" presId="urn:microsoft.com/office/officeart/2005/8/layout/hierarchy3"/>
    <dgm:cxn modelId="{980746E1-C101-2A44-82E7-517D4EEF1445}" type="presParOf" srcId="{16C5BE9A-14FB-2E4F-8939-3BA2C0CFC599}" destId="{CE896E4D-0ABD-5A49-9C8A-D89CC3C2ADAB}" srcOrd="3" destOrd="0" presId="urn:microsoft.com/office/officeart/2005/8/layout/hierarchy3"/>
    <dgm:cxn modelId="{6774754A-453A-D748-B85C-E3F0659DD7DF}" type="presParOf" srcId="{CE896E4D-0ABD-5A49-9C8A-D89CC3C2ADAB}" destId="{81FF7F47-5F02-F24B-8F59-0A711DBED450}" srcOrd="0" destOrd="0" presId="urn:microsoft.com/office/officeart/2005/8/layout/hierarchy3"/>
    <dgm:cxn modelId="{7A95DCE1-6208-8744-A488-17FEAC001E48}" type="presParOf" srcId="{81FF7F47-5F02-F24B-8F59-0A711DBED450}" destId="{A25A4EA8-97D5-7B43-9484-54B7511F074A}" srcOrd="0" destOrd="0" presId="urn:microsoft.com/office/officeart/2005/8/layout/hierarchy3"/>
    <dgm:cxn modelId="{0C88600E-3FD6-8748-A2A4-C8F6CA90CDE3}" type="presParOf" srcId="{81FF7F47-5F02-F24B-8F59-0A711DBED450}" destId="{8D67BA3B-016C-464B-B171-517AEFC794F1}" srcOrd="1" destOrd="0" presId="urn:microsoft.com/office/officeart/2005/8/layout/hierarchy3"/>
    <dgm:cxn modelId="{797B3BC6-4C07-3348-92EB-79DA1F0C2357}" type="presParOf" srcId="{CE896E4D-0ABD-5A49-9C8A-D89CC3C2ADAB}" destId="{95D9BFC4-222C-3940-83A1-75B500559692}" srcOrd="1" destOrd="0" presId="urn:microsoft.com/office/officeart/2005/8/layout/hierarchy3"/>
    <dgm:cxn modelId="{C3352308-9116-2149-810C-7005B9006A53}" type="presParOf" srcId="{95D9BFC4-222C-3940-83A1-75B500559692}" destId="{C4FB3F17-F39E-BA43-84B2-7FD3E05C8AFF}" srcOrd="0" destOrd="0" presId="urn:microsoft.com/office/officeart/2005/8/layout/hierarchy3"/>
    <dgm:cxn modelId="{804EF751-F6C0-4D4B-91A9-F37A3428C6AA}" type="presParOf" srcId="{95D9BFC4-222C-3940-83A1-75B500559692}" destId="{6226E1D7-2937-2B48-BC17-9580C286DE34}" srcOrd="1" destOrd="0" presId="urn:microsoft.com/office/officeart/2005/8/layout/hierarchy3"/>
    <dgm:cxn modelId="{C4AD34AE-72B7-8B4E-B46A-7C05BF500B18}" type="presParOf" srcId="{95D9BFC4-222C-3940-83A1-75B500559692}" destId="{39CE8105-FAA2-5A46-97ED-A3E097D44DB3}" srcOrd="2" destOrd="0" presId="urn:microsoft.com/office/officeart/2005/8/layout/hierarchy3"/>
    <dgm:cxn modelId="{4519A2DB-56D1-734D-8EA0-C5E06271629A}" type="presParOf" srcId="{95D9BFC4-222C-3940-83A1-75B500559692}" destId="{919DCB13-3B8C-574E-B9E0-DD4319A4D50C}" srcOrd="3" destOrd="0" presId="urn:microsoft.com/office/officeart/2005/8/layout/hierarchy3"/>
    <dgm:cxn modelId="{D786AC1F-915A-7F4A-A3F8-08AB7F247C30}" type="presParOf" srcId="{95D9BFC4-222C-3940-83A1-75B500559692}" destId="{051596D1-EBF7-FA44-A4E4-66A08DF64C08}" srcOrd="4" destOrd="0" presId="urn:microsoft.com/office/officeart/2005/8/layout/hierarchy3"/>
    <dgm:cxn modelId="{E7A44A2F-D50D-EC49-9355-4CE0F07F4403}" type="presParOf" srcId="{95D9BFC4-222C-3940-83A1-75B500559692}" destId="{DC959549-5E61-B44E-BB5B-425C14573F20}" srcOrd="5" destOrd="0" presId="urn:microsoft.com/office/officeart/2005/8/layout/hierarchy3"/>
    <dgm:cxn modelId="{ECBC2293-B19D-B14F-A78C-B0D18256BD67}" type="presParOf" srcId="{95D9BFC4-222C-3940-83A1-75B500559692}" destId="{3129B80D-880F-1F4A-9D0E-090C29D70D62}" srcOrd="6" destOrd="0" presId="urn:microsoft.com/office/officeart/2005/8/layout/hierarchy3"/>
    <dgm:cxn modelId="{0BDE99CB-5EBD-E94A-8182-7669B25178B2}" type="presParOf" srcId="{95D9BFC4-222C-3940-83A1-75B500559692}" destId="{D3DF5C9E-ABCA-984B-BE6C-81F99CC3153A}" srcOrd="7" destOrd="0" presId="urn:microsoft.com/office/officeart/2005/8/layout/hierarchy3"/>
    <dgm:cxn modelId="{3EF7B29A-005A-2D4B-90A4-7FF314A6A4E2}" type="presParOf" srcId="{16C5BE9A-14FB-2E4F-8939-3BA2C0CFC599}" destId="{F095C7AE-FBDC-184E-BE6A-443097CF0E77}" srcOrd="4" destOrd="0" presId="urn:microsoft.com/office/officeart/2005/8/layout/hierarchy3"/>
    <dgm:cxn modelId="{052FECEE-168D-4840-9A08-3003D3D688AF}" type="presParOf" srcId="{F095C7AE-FBDC-184E-BE6A-443097CF0E77}" destId="{54AF7F1F-68BB-1A4C-B238-ADF876D13E16}" srcOrd="0" destOrd="0" presId="urn:microsoft.com/office/officeart/2005/8/layout/hierarchy3"/>
    <dgm:cxn modelId="{14A08BFD-2682-074A-A026-0601AC5FFA63}" type="presParOf" srcId="{54AF7F1F-68BB-1A4C-B238-ADF876D13E16}" destId="{078BD7C6-ADAB-B646-BB87-E8C39B8CA71D}" srcOrd="0" destOrd="0" presId="urn:microsoft.com/office/officeart/2005/8/layout/hierarchy3"/>
    <dgm:cxn modelId="{6FA3B898-A334-BA43-9A55-2392A11B7479}" type="presParOf" srcId="{54AF7F1F-68BB-1A4C-B238-ADF876D13E16}" destId="{F4B41ADE-32AD-964F-A591-C02C537A4790}" srcOrd="1" destOrd="0" presId="urn:microsoft.com/office/officeart/2005/8/layout/hierarchy3"/>
    <dgm:cxn modelId="{4EB85635-6126-F140-A844-0ACFB6120214}" type="presParOf" srcId="{F095C7AE-FBDC-184E-BE6A-443097CF0E77}" destId="{D2756F85-8842-E64A-9F0E-A82D62A637E8}" srcOrd="1" destOrd="0" presId="urn:microsoft.com/office/officeart/2005/8/layout/hierarchy3"/>
    <dgm:cxn modelId="{8FC97ABA-2325-554D-889A-EA6667EDD9D9}" type="presParOf" srcId="{D2756F85-8842-E64A-9F0E-A82D62A637E8}" destId="{486CDE08-2455-BD4E-A676-766F68F100F0}" srcOrd="0" destOrd="0" presId="urn:microsoft.com/office/officeart/2005/8/layout/hierarchy3"/>
    <dgm:cxn modelId="{45C4D397-18BB-3840-991F-DF0022734F5E}" type="presParOf" srcId="{D2756F85-8842-E64A-9F0E-A82D62A637E8}" destId="{E9D85901-C4E1-5F44-9889-680AA4097C3D}" srcOrd="1" destOrd="0" presId="urn:microsoft.com/office/officeart/2005/8/layout/hierarchy3"/>
    <dgm:cxn modelId="{74C92259-85D7-F849-8BFF-CDFE11988FE8}" type="presParOf" srcId="{D2756F85-8842-E64A-9F0E-A82D62A637E8}" destId="{453B4154-ADBB-9A4E-B061-20FA71886E39}" srcOrd="2" destOrd="0" presId="urn:microsoft.com/office/officeart/2005/8/layout/hierarchy3"/>
    <dgm:cxn modelId="{A28C19D1-1B0D-0D4D-A3A7-6BA0EB485103}" type="presParOf" srcId="{D2756F85-8842-E64A-9F0E-A82D62A637E8}" destId="{59C76B99-C963-C145-9689-8D00DAD5D0D2}" srcOrd="3" destOrd="0" presId="urn:microsoft.com/office/officeart/2005/8/layout/hierarchy3"/>
    <dgm:cxn modelId="{96E7A7D8-804F-614B-AA7E-9CCE6EC71F23}" type="presParOf" srcId="{D2756F85-8842-E64A-9F0E-A82D62A637E8}" destId="{C0219D56-96E0-AF47-AC88-E9BE68C6F065}" srcOrd="4" destOrd="0" presId="urn:microsoft.com/office/officeart/2005/8/layout/hierarchy3"/>
    <dgm:cxn modelId="{E6C2D5D3-8CA1-1844-BC80-36DAFA7F7A81}" type="presParOf" srcId="{D2756F85-8842-E64A-9F0E-A82D62A637E8}" destId="{64E2A8B8-0438-344F-934A-8C6B95BD2F78}" srcOrd="5" destOrd="0" presId="urn:microsoft.com/office/officeart/2005/8/layout/hierarchy3"/>
    <dgm:cxn modelId="{1FA8A792-81A5-5342-BCB4-52DF4830FABC}" type="presParOf" srcId="{D2756F85-8842-E64A-9F0E-A82D62A637E8}" destId="{F5DEF386-0DB5-7D4A-B551-E00572002DBE}" srcOrd="6" destOrd="0" presId="urn:microsoft.com/office/officeart/2005/8/layout/hierarchy3"/>
    <dgm:cxn modelId="{D5088A1F-1760-8040-ACE9-EB3EA87B4075}" type="presParOf" srcId="{D2756F85-8842-E64A-9F0E-A82D62A637E8}" destId="{C29BC69C-1286-404F-BE14-CFA69509DC1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05986-BFE7-F94C-BB41-49A29BF73F2F}">
      <dsp:nvSpPr>
        <dsp:cNvPr id="0" name=""/>
        <dsp:cNvSpPr/>
      </dsp:nvSpPr>
      <dsp:spPr>
        <a:xfrm>
          <a:off x="113146" y="2478"/>
          <a:ext cx="1341590" cy="670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Initiate</a:t>
          </a:r>
        </a:p>
      </dsp:txBody>
      <dsp:txXfrm>
        <a:off x="132793" y="22125"/>
        <a:ext cx="1302296" cy="631501"/>
      </dsp:txXfrm>
    </dsp:sp>
    <dsp:sp modelId="{5E63FA6D-3732-6647-A06D-00E5294E0D1F}">
      <dsp:nvSpPr>
        <dsp:cNvPr id="0" name=""/>
        <dsp:cNvSpPr/>
      </dsp:nvSpPr>
      <dsp:spPr>
        <a:xfrm>
          <a:off x="247305" y="673273"/>
          <a:ext cx="134159" cy="503096"/>
        </a:xfrm>
        <a:custGeom>
          <a:avLst/>
          <a:gdLst/>
          <a:ahLst/>
          <a:cxnLst/>
          <a:rect l="0" t="0" r="0" b="0"/>
          <a:pathLst>
            <a:path>
              <a:moveTo>
                <a:pt x="0" y="0"/>
              </a:moveTo>
              <a:lnTo>
                <a:pt x="0" y="503096"/>
              </a:lnTo>
              <a:lnTo>
                <a:pt x="134159" y="5030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7C8773-CDA8-4E42-B889-80F04355B9D2}">
      <dsp:nvSpPr>
        <dsp:cNvPr id="0" name=""/>
        <dsp:cNvSpPr/>
      </dsp:nvSpPr>
      <dsp:spPr>
        <a:xfrm>
          <a:off x="381464" y="840972"/>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Create Value Proposition</a:t>
          </a:r>
        </a:p>
      </dsp:txBody>
      <dsp:txXfrm>
        <a:off x="401111" y="860619"/>
        <a:ext cx="1033978" cy="631501"/>
      </dsp:txXfrm>
    </dsp:sp>
    <dsp:sp modelId="{C4185179-2FEF-A349-BA2F-7067710814A1}">
      <dsp:nvSpPr>
        <dsp:cNvPr id="0" name=""/>
        <dsp:cNvSpPr/>
      </dsp:nvSpPr>
      <dsp:spPr>
        <a:xfrm>
          <a:off x="247305" y="673273"/>
          <a:ext cx="134159" cy="1341590"/>
        </a:xfrm>
        <a:custGeom>
          <a:avLst/>
          <a:gdLst/>
          <a:ahLst/>
          <a:cxnLst/>
          <a:rect l="0" t="0" r="0" b="0"/>
          <a:pathLst>
            <a:path>
              <a:moveTo>
                <a:pt x="0" y="0"/>
              </a:moveTo>
              <a:lnTo>
                <a:pt x="0" y="1341590"/>
              </a:lnTo>
              <a:lnTo>
                <a:pt x="134159" y="13415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84F705-C700-EE4A-B779-E731D105AACC}">
      <dsp:nvSpPr>
        <dsp:cNvPr id="0" name=""/>
        <dsp:cNvSpPr/>
      </dsp:nvSpPr>
      <dsp:spPr>
        <a:xfrm>
          <a:off x="381464" y="1679465"/>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Obtain Intervention Description</a:t>
          </a:r>
        </a:p>
      </dsp:txBody>
      <dsp:txXfrm>
        <a:off x="401111" y="1699112"/>
        <a:ext cx="1033978" cy="631501"/>
      </dsp:txXfrm>
    </dsp:sp>
    <dsp:sp modelId="{E5578D96-D92A-C94B-9C47-A501D5433D44}">
      <dsp:nvSpPr>
        <dsp:cNvPr id="0" name=""/>
        <dsp:cNvSpPr/>
      </dsp:nvSpPr>
      <dsp:spPr>
        <a:xfrm>
          <a:off x="1790134" y="2478"/>
          <a:ext cx="1341590" cy="670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Understand</a:t>
          </a:r>
        </a:p>
      </dsp:txBody>
      <dsp:txXfrm>
        <a:off x="1809781" y="22125"/>
        <a:ext cx="1302296" cy="631501"/>
      </dsp:txXfrm>
    </dsp:sp>
    <dsp:sp modelId="{6E5B9464-D77C-E74E-A0FD-B0CD8B3215A8}">
      <dsp:nvSpPr>
        <dsp:cNvPr id="0" name=""/>
        <dsp:cNvSpPr/>
      </dsp:nvSpPr>
      <dsp:spPr>
        <a:xfrm>
          <a:off x="1924293" y="673273"/>
          <a:ext cx="134159" cy="503096"/>
        </a:xfrm>
        <a:custGeom>
          <a:avLst/>
          <a:gdLst/>
          <a:ahLst/>
          <a:cxnLst/>
          <a:rect l="0" t="0" r="0" b="0"/>
          <a:pathLst>
            <a:path>
              <a:moveTo>
                <a:pt x="0" y="0"/>
              </a:moveTo>
              <a:lnTo>
                <a:pt x="0" y="503096"/>
              </a:lnTo>
              <a:lnTo>
                <a:pt x="134159" y="5030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34AD45-16FC-3A44-8D0C-410BD2E1288F}">
      <dsp:nvSpPr>
        <dsp:cNvPr id="0" name=""/>
        <dsp:cNvSpPr/>
      </dsp:nvSpPr>
      <dsp:spPr>
        <a:xfrm>
          <a:off x="2058452" y="840972"/>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System</a:t>
          </a:r>
        </a:p>
        <a:p>
          <a:pPr marL="0" lvl="0" indent="0" algn="ctr" defTabSz="577850">
            <a:lnSpc>
              <a:spcPct val="90000"/>
            </a:lnSpc>
            <a:spcBef>
              <a:spcPct val="0"/>
            </a:spcBef>
            <a:spcAft>
              <a:spcPct val="35000"/>
            </a:spcAft>
            <a:buNone/>
          </a:pPr>
          <a:r>
            <a:rPr lang="en-US" sz="1300" kern="1200" dirty="0"/>
            <a:t>Hard/Soft</a:t>
          </a:r>
        </a:p>
      </dsp:txBody>
      <dsp:txXfrm>
        <a:off x="2078099" y="860619"/>
        <a:ext cx="1033978" cy="631501"/>
      </dsp:txXfrm>
    </dsp:sp>
    <dsp:sp modelId="{EDEA705F-69E9-944F-B96C-6C0D020D134B}">
      <dsp:nvSpPr>
        <dsp:cNvPr id="0" name=""/>
        <dsp:cNvSpPr/>
      </dsp:nvSpPr>
      <dsp:spPr>
        <a:xfrm>
          <a:off x="1924293" y="673273"/>
          <a:ext cx="134159" cy="1341590"/>
        </a:xfrm>
        <a:custGeom>
          <a:avLst/>
          <a:gdLst/>
          <a:ahLst/>
          <a:cxnLst/>
          <a:rect l="0" t="0" r="0" b="0"/>
          <a:pathLst>
            <a:path>
              <a:moveTo>
                <a:pt x="0" y="0"/>
              </a:moveTo>
              <a:lnTo>
                <a:pt x="0" y="1341590"/>
              </a:lnTo>
              <a:lnTo>
                <a:pt x="134159" y="13415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D49DFA-10CA-6C49-9756-D4B9D66B0E63}">
      <dsp:nvSpPr>
        <dsp:cNvPr id="0" name=""/>
        <dsp:cNvSpPr/>
      </dsp:nvSpPr>
      <dsp:spPr>
        <a:xfrm>
          <a:off x="2058452" y="1679465"/>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Workflow</a:t>
          </a:r>
        </a:p>
      </dsp:txBody>
      <dsp:txXfrm>
        <a:off x="2078099" y="1699112"/>
        <a:ext cx="1033978" cy="631501"/>
      </dsp:txXfrm>
    </dsp:sp>
    <dsp:sp modelId="{1F6AA2C7-2EF2-C848-9B7D-158E030FCF0F}">
      <dsp:nvSpPr>
        <dsp:cNvPr id="0" name=""/>
        <dsp:cNvSpPr/>
      </dsp:nvSpPr>
      <dsp:spPr>
        <a:xfrm>
          <a:off x="1924293" y="673273"/>
          <a:ext cx="134159" cy="2950009"/>
        </a:xfrm>
        <a:custGeom>
          <a:avLst/>
          <a:gdLst/>
          <a:ahLst/>
          <a:cxnLst/>
          <a:rect l="0" t="0" r="0" b="0"/>
          <a:pathLst>
            <a:path>
              <a:moveTo>
                <a:pt x="0" y="0"/>
              </a:moveTo>
              <a:lnTo>
                <a:pt x="0" y="2950009"/>
              </a:lnTo>
              <a:lnTo>
                <a:pt x="134159" y="29500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1979DC-7C3C-2A4E-881F-CD1EAF18087D}">
      <dsp:nvSpPr>
        <dsp:cNvPr id="0" name=""/>
        <dsp:cNvSpPr/>
      </dsp:nvSpPr>
      <dsp:spPr>
        <a:xfrm>
          <a:off x="2058452" y="3287885"/>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Tasks &amp; Decisions</a:t>
          </a:r>
        </a:p>
      </dsp:txBody>
      <dsp:txXfrm>
        <a:off x="2078099" y="3307532"/>
        <a:ext cx="1033978" cy="631501"/>
      </dsp:txXfrm>
    </dsp:sp>
    <dsp:sp modelId="{F3E10D47-2260-9F4D-8F51-F7D9C750CD7F}">
      <dsp:nvSpPr>
        <dsp:cNvPr id="0" name=""/>
        <dsp:cNvSpPr/>
      </dsp:nvSpPr>
      <dsp:spPr>
        <a:xfrm>
          <a:off x="1924293" y="673273"/>
          <a:ext cx="157137" cy="2156720"/>
        </a:xfrm>
        <a:custGeom>
          <a:avLst/>
          <a:gdLst/>
          <a:ahLst/>
          <a:cxnLst/>
          <a:rect l="0" t="0" r="0" b="0"/>
          <a:pathLst>
            <a:path>
              <a:moveTo>
                <a:pt x="0" y="0"/>
              </a:moveTo>
              <a:lnTo>
                <a:pt x="0" y="2156720"/>
              </a:lnTo>
              <a:lnTo>
                <a:pt x="157137" y="2156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79DE0B-3F86-364B-9CE9-882153C7A6CD}">
      <dsp:nvSpPr>
        <dsp:cNvPr id="0" name=""/>
        <dsp:cNvSpPr/>
      </dsp:nvSpPr>
      <dsp:spPr>
        <a:xfrm>
          <a:off x="2081430" y="2494596"/>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Roles</a:t>
          </a:r>
        </a:p>
      </dsp:txBody>
      <dsp:txXfrm>
        <a:off x="2101077" y="2514243"/>
        <a:ext cx="1033978" cy="631501"/>
      </dsp:txXfrm>
    </dsp:sp>
    <dsp:sp modelId="{953DD350-BF82-904C-8865-5C19184CA6D6}">
      <dsp:nvSpPr>
        <dsp:cNvPr id="0" name=""/>
        <dsp:cNvSpPr/>
      </dsp:nvSpPr>
      <dsp:spPr>
        <a:xfrm>
          <a:off x="1924293" y="673273"/>
          <a:ext cx="134159" cy="3753648"/>
        </a:xfrm>
        <a:custGeom>
          <a:avLst/>
          <a:gdLst/>
          <a:ahLst/>
          <a:cxnLst/>
          <a:rect l="0" t="0" r="0" b="0"/>
          <a:pathLst>
            <a:path>
              <a:moveTo>
                <a:pt x="0" y="0"/>
              </a:moveTo>
              <a:lnTo>
                <a:pt x="0" y="3753648"/>
              </a:lnTo>
              <a:lnTo>
                <a:pt x="134159" y="37536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A5674-1182-DB47-81B3-A319C650D985}">
      <dsp:nvSpPr>
        <dsp:cNvPr id="0" name=""/>
        <dsp:cNvSpPr/>
      </dsp:nvSpPr>
      <dsp:spPr>
        <a:xfrm>
          <a:off x="2058452" y="4091524"/>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Environment of Use &amp; Policies</a:t>
          </a:r>
        </a:p>
      </dsp:txBody>
      <dsp:txXfrm>
        <a:off x="2078099" y="4111171"/>
        <a:ext cx="1033978" cy="631501"/>
      </dsp:txXfrm>
    </dsp:sp>
    <dsp:sp modelId="{A5032E0C-8E9C-5542-9AA8-E9F6515D0705}">
      <dsp:nvSpPr>
        <dsp:cNvPr id="0" name=""/>
        <dsp:cNvSpPr/>
      </dsp:nvSpPr>
      <dsp:spPr>
        <a:xfrm>
          <a:off x="3467121" y="2478"/>
          <a:ext cx="1341590" cy="670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Plan Eval</a:t>
          </a:r>
        </a:p>
      </dsp:txBody>
      <dsp:txXfrm>
        <a:off x="3486768" y="22125"/>
        <a:ext cx="1302296" cy="631501"/>
      </dsp:txXfrm>
    </dsp:sp>
    <dsp:sp modelId="{79DC9871-C8E6-654C-8E9E-E59E6CA28B73}">
      <dsp:nvSpPr>
        <dsp:cNvPr id="0" name=""/>
        <dsp:cNvSpPr/>
      </dsp:nvSpPr>
      <dsp:spPr>
        <a:xfrm>
          <a:off x="3601280" y="673273"/>
          <a:ext cx="134159" cy="503096"/>
        </a:xfrm>
        <a:custGeom>
          <a:avLst/>
          <a:gdLst/>
          <a:ahLst/>
          <a:cxnLst/>
          <a:rect l="0" t="0" r="0" b="0"/>
          <a:pathLst>
            <a:path>
              <a:moveTo>
                <a:pt x="0" y="0"/>
              </a:moveTo>
              <a:lnTo>
                <a:pt x="0" y="503096"/>
              </a:lnTo>
              <a:lnTo>
                <a:pt x="134159" y="5030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0CC4D-1A9E-1D47-946E-430787A6BF25}">
      <dsp:nvSpPr>
        <dsp:cNvPr id="0" name=""/>
        <dsp:cNvSpPr/>
      </dsp:nvSpPr>
      <dsp:spPr>
        <a:xfrm>
          <a:off x="3735439" y="840972"/>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Formulate Evaluation Goals/</a:t>
          </a:r>
          <a:r>
            <a:rPr lang="en-US" sz="1300" kern="1200" dirty="0" err="1"/>
            <a:t>Objs</a:t>
          </a:r>
          <a:endParaRPr lang="en-US" sz="1300" kern="1200" dirty="0"/>
        </a:p>
      </dsp:txBody>
      <dsp:txXfrm>
        <a:off x="3755086" y="860619"/>
        <a:ext cx="1033978" cy="631501"/>
      </dsp:txXfrm>
    </dsp:sp>
    <dsp:sp modelId="{9A18F7BD-2105-BF4B-A62A-CFD857A6EDAE}">
      <dsp:nvSpPr>
        <dsp:cNvPr id="0" name=""/>
        <dsp:cNvSpPr/>
      </dsp:nvSpPr>
      <dsp:spPr>
        <a:xfrm>
          <a:off x="3601280" y="673273"/>
          <a:ext cx="134159" cy="1341590"/>
        </a:xfrm>
        <a:custGeom>
          <a:avLst/>
          <a:gdLst/>
          <a:ahLst/>
          <a:cxnLst/>
          <a:rect l="0" t="0" r="0" b="0"/>
          <a:pathLst>
            <a:path>
              <a:moveTo>
                <a:pt x="0" y="0"/>
              </a:moveTo>
              <a:lnTo>
                <a:pt x="0" y="1341590"/>
              </a:lnTo>
              <a:lnTo>
                <a:pt x="134159" y="13415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6D178F-8B8E-4047-BA3B-7609208DD7B2}">
      <dsp:nvSpPr>
        <dsp:cNvPr id="0" name=""/>
        <dsp:cNvSpPr/>
      </dsp:nvSpPr>
      <dsp:spPr>
        <a:xfrm>
          <a:off x="3735439" y="1679465"/>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Apply the General Model</a:t>
          </a:r>
        </a:p>
      </dsp:txBody>
      <dsp:txXfrm>
        <a:off x="3755086" y="1699112"/>
        <a:ext cx="1033978" cy="631501"/>
      </dsp:txXfrm>
    </dsp:sp>
    <dsp:sp modelId="{50E8B874-0EC1-8046-AF53-4E6B6BFB8CFB}">
      <dsp:nvSpPr>
        <dsp:cNvPr id="0" name=""/>
        <dsp:cNvSpPr/>
      </dsp:nvSpPr>
      <dsp:spPr>
        <a:xfrm>
          <a:off x="3601280" y="673273"/>
          <a:ext cx="134159" cy="2180084"/>
        </a:xfrm>
        <a:custGeom>
          <a:avLst/>
          <a:gdLst/>
          <a:ahLst/>
          <a:cxnLst/>
          <a:rect l="0" t="0" r="0" b="0"/>
          <a:pathLst>
            <a:path>
              <a:moveTo>
                <a:pt x="0" y="0"/>
              </a:moveTo>
              <a:lnTo>
                <a:pt x="0" y="2180084"/>
              </a:lnTo>
              <a:lnTo>
                <a:pt x="134159" y="21800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A2DC0F-C630-F143-AEF3-621DC37BB91F}">
      <dsp:nvSpPr>
        <dsp:cNvPr id="0" name=""/>
        <dsp:cNvSpPr/>
      </dsp:nvSpPr>
      <dsp:spPr>
        <a:xfrm>
          <a:off x="3735439" y="2517959"/>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Determine Assessment Type</a:t>
          </a:r>
        </a:p>
      </dsp:txBody>
      <dsp:txXfrm>
        <a:off x="3755086" y="2537606"/>
        <a:ext cx="1033978" cy="631501"/>
      </dsp:txXfrm>
    </dsp:sp>
    <dsp:sp modelId="{AA999BBE-4C96-B042-A23C-9147514364B8}">
      <dsp:nvSpPr>
        <dsp:cNvPr id="0" name=""/>
        <dsp:cNvSpPr/>
      </dsp:nvSpPr>
      <dsp:spPr>
        <a:xfrm>
          <a:off x="3601280" y="673273"/>
          <a:ext cx="134159" cy="3018578"/>
        </a:xfrm>
        <a:custGeom>
          <a:avLst/>
          <a:gdLst/>
          <a:ahLst/>
          <a:cxnLst/>
          <a:rect l="0" t="0" r="0" b="0"/>
          <a:pathLst>
            <a:path>
              <a:moveTo>
                <a:pt x="0" y="0"/>
              </a:moveTo>
              <a:lnTo>
                <a:pt x="0" y="3018578"/>
              </a:lnTo>
              <a:lnTo>
                <a:pt x="134159" y="30185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B2149F-2C37-374E-960F-FCCA88C256A0}">
      <dsp:nvSpPr>
        <dsp:cNvPr id="0" name=""/>
        <dsp:cNvSpPr/>
      </dsp:nvSpPr>
      <dsp:spPr>
        <a:xfrm>
          <a:off x="3735439" y="3356453"/>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Write Experimental Task/Scenario</a:t>
          </a:r>
        </a:p>
      </dsp:txBody>
      <dsp:txXfrm>
        <a:off x="3755086" y="3376100"/>
        <a:ext cx="1033978" cy="631501"/>
      </dsp:txXfrm>
    </dsp:sp>
    <dsp:sp modelId="{19AC4E71-5856-804E-9790-B9A9F511AE8B}">
      <dsp:nvSpPr>
        <dsp:cNvPr id="0" name=""/>
        <dsp:cNvSpPr/>
      </dsp:nvSpPr>
      <dsp:spPr>
        <a:xfrm>
          <a:off x="3601280" y="673273"/>
          <a:ext cx="134159" cy="3857072"/>
        </a:xfrm>
        <a:custGeom>
          <a:avLst/>
          <a:gdLst/>
          <a:ahLst/>
          <a:cxnLst/>
          <a:rect l="0" t="0" r="0" b="0"/>
          <a:pathLst>
            <a:path>
              <a:moveTo>
                <a:pt x="0" y="0"/>
              </a:moveTo>
              <a:lnTo>
                <a:pt x="0" y="3857072"/>
              </a:lnTo>
              <a:lnTo>
                <a:pt x="134159" y="38570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4BBF23-2C4C-F240-B762-2C5EA473192E}">
      <dsp:nvSpPr>
        <dsp:cNvPr id="0" name=""/>
        <dsp:cNvSpPr/>
      </dsp:nvSpPr>
      <dsp:spPr>
        <a:xfrm>
          <a:off x="3735439" y="4194947"/>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Create/Obtain Test Patient Data</a:t>
          </a:r>
        </a:p>
      </dsp:txBody>
      <dsp:txXfrm>
        <a:off x="3755086" y="4214594"/>
        <a:ext cx="1033978" cy="631501"/>
      </dsp:txXfrm>
    </dsp:sp>
    <dsp:sp modelId="{A25A4EA8-97D5-7B43-9484-54B7511F074A}">
      <dsp:nvSpPr>
        <dsp:cNvPr id="0" name=""/>
        <dsp:cNvSpPr/>
      </dsp:nvSpPr>
      <dsp:spPr>
        <a:xfrm>
          <a:off x="5144109" y="2478"/>
          <a:ext cx="1341590" cy="670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Collect Data Using</a:t>
          </a:r>
        </a:p>
      </dsp:txBody>
      <dsp:txXfrm>
        <a:off x="5163756" y="22125"/>
        <a:ext cx="1302296" cy="631501"/>
      </dsp:txXfrm>
    </dsp:sp>
    <dsp:sp modelId="{C4FB3F17-F39E-BA43-84B2-7FD3E05C8AFF}">
      <dsp:nvSpPr>
        <dsp:cNvPr id="0" name=""/>
        <dsp:cNvSpPr/>
      </dsp:nvSpPr>
      <dsp:spPr>
        <a:xfrm>
          <a:off x="5278268" y="673273"/>
          <a:ext cx="134159" cy="503096"/>
        </a:xfrm>
        <a:custGeom>
          <a:avLst/>
          <a:gdLst/>
          <a:ahLst/>
          <a:cxnLst/>
          <a:rect l="0" t="0" r="0" b="0"/>
          <a:pathLst>
            <a:path>
              <a:moveTo>
                <a:pt x="0" y="0"/>
              </a:moveTo>
              <a:lnTo>
                <a:pt x="0" y="503096"/>
              </a:lnTo>
              <a:lnTo>
                <a:pt x="134159" y="5030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26E1D7-2937-2B48-BC17-9580C286DE34}">
      <dsp:nvSpPr>
        <dsp:cNvPr id="0" name=""/>
        <dsp:cNvSpPr/>
      </dsp:nvSpPr>
      <dsp:spPr>
        <a:xfrm>
          <a:off x="5412427" y="840972"/>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Heuristic Evaluation</a:t>
          </a:r>
        </a:p>
      </dsp:txBody>
      <dsp:txXfrm>
        <a:off x="5432074" y="860619"/>
        <a:ext cx="1033978" cy="631501"/>
      </dsp:txXfrm>
    </dsp:sp>
    <dsp:sp modelId="{39CE8105-FAA2-5A46-97ED-A3E097D44DB3}">
      <dsp:nvSpPr>
        <dsp:cNvPr id="0" name=""/>
        <dsp:cNvSpPr/>
      </dsp:nvSpPr>
      <dsp:spPr>
        <a:xfrm>
          <a:off x="5278268" y="673273"/>
          <a:ext cx="134159" cy="1341590"/>
        </a:xfrm>
        <a:custGeom>
          <a:avLst/>
          <a:gdLst/>
          <a:ahLst/>
          <a:cxnLst/>
          <a:rect l="0" t="0" r="0" b="0"/>
          <a:pathLst>
            <a:path>
              <a:moveTo>
                <a:pt x="0" y="0"/>
              </a:moveTo>
              <a:lnTo>
                <a:pt x="0" y="1341590"/>
              </a:lnTo>
              <a:lnTo>
                <a:pt x="134159" y="13415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9DCB13-3B8C-574E-B9E0-DD4319A4D50C}">
      <dsp:nvSpPr>
        <dsp:cNvPr id="0" name=""/>
        <dsp:cNvSpPr/>
      </dsp:nvSpPr>
      <dsp:spPr>
        <a:xfrm>
          <a:off x="5412427" y="1679465"/>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Walkthrough using Think-Aloud</a:t>
          </a:r>
        </a:p>
      </dsp:txBody>
      <dsp:txXfrm>
        <a:off x="5432074" y="1699112"/>
        <a:ext cx="1033978" cy="631501"/>
      </dsp:txXfrm>
    </dsp:sp>
    <dsp:sp modelId="{051596D1-EBF7-FA44-A4E4-66A08DF64C08}">
      <dsp:nvSpPr>
        <dsp:cNvPr id="0" name=""/>
        <dsp:cNvSpPr/>
      </dsp:nvSpPr>
      <dsp:spPr>
        <a:xfrm>
          <a:off x="5278268" y="673273"/>
          <a:ext cx="134159" cy="2180084"/>
        </a:xfrm>
        <a:custGeom>
          <a:avLst/>
          <a:gdLst/>
          <a:ahLst/>
          <a:cxnLst/>
          <a:rect l="0" t="0" r="0" b="0"/>
          <a:pathLst>
            <a:path>
              <a:moveTo>
                <a:pt x="0" y="0"/>
              </a:moveTo>
              <a:lnTo>
                <a:pt x="0" y="2180084"/>
              </a:lnTo>
              <a:lnTo>
                <a:pt x="134159" y="21800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959549-5E61-B44E-BB5B-425C14573F20}">
      <dsp:nvSpPr>
        <dsp:cNvPr id="0" name=""/>
        <dsp:cNvSpPr/>
      </dsp:nvSpPr>
      <dsp:spPr>
        <a:xfrm>
          <a:off x="5412427" y="2517959"/>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Usability Test</a:t>
          </a:r>
        </a:p>
      </dsp:txBody>
      <dsp:txXfrm>
        <a:off x="5432074" y="2537606"/>
        <a:ext cx="1033978" cy="631501"/>
      </dsp:txXfrm>
    </dsp:sp>
    <dsp:sp modelId="{3129B80D-880F-1F4A-9D0E-090C29D70D62}">
      <dsp:nvSpPr>
        <dsp:cNvPr id="0" name=""/>
        <dsp:cNvSpPr/>
      </dsp:nvSpPr>
      <dsp:spPr>
        <a:xfrm>
          <a:off x="5278268" y="673273"/>
          <a:ext cx="134159" cy="3018578"/>
        </a:xfrm>
        <a:custGeom>
          <a:avLst/>
          <a:gdLst/>
          <a:ahLst/>
          <a:cxnLst/>
          <a:rect l="0" t="0" r="0" b="0"/>
          <a:pathLst>
            <a:path>
              <a:moveTo>
                <a:pt x="0" y="0"/>
              </a:moveTo>
              <a:lnTo>
                <a:pt x="0" y="3018578"/>
              </a:lnTo>
              <a:lnTo>
                <a:pt x="134159" y="30185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F5C9E-ABCA-984B-BE6C-81F99CC3153A}">
      <dsp:nvSpPr>
        <dsp:cNvPr id="0" name=""/>
        <dsp:cNvSpPr/>
      </dsp:nvSpPr>
      <dsp:spPr>
        <a:xfrm>
          <a:off x="5412427" y="3356453"/>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Process &amp; Outcome Data (CDW)</a:t>
          </a:r>
        </a:p>
      </dsp:txBody>
      <dsp:txXfrm>
        <a:off x="5432074" y="3376100"/>
        <a:ext cx="1033978" cy="631501"/>
      </dsp:txXfrm>
    </dsp:sp>
    <dsp:sp modelId="{078BD7C6-ADAB-B646-BB87-E8C39B8CA71D}">
      <dsp:nvSpPr>
        <dsp:cNvPr id="0" name=""/>
        <dsp:cNvSpPr/>
      </dsp:nvSpPr>
      <dsp:spPr>
        <a:xfrm>
          <a:off x="6821097" y="2478"/>
          <a:ext cx="1341590" cy="670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Synthesize &amp; Communicate</a:t>
          </a:r>
        </a:p>
      </dsp:txBody>
      <dsp:txXfrm>
        <a:off x="6840744" y="22125"/>
        <a:ext cx="1302296" cy="631501"/>
      </dsp:txXfrm>
    </dsp:sp>
    <dsp:sp modelId="{486CDE08-2455-BD4E-A676-766F68F100F0}">
      <dsp:nvSpPr>
        <dsp:cNvPr id="0" name=""/>
        <dsp:cNvSpPr/>
      </dsp:nvSpPr>
      <dsp:spPr>
        <a:xfrm>
          <a:off x="6955256" y="673273"/>
          <a:ext cx="134159" cy="503096"/>
        </a:xfrm>
        <a:custGeom>
          <a:avLst/>
          <a:gdLst/>
          <a:ahLst/>
          <a:cxnLst/>
          <a:rect l="0" t="0" r="0" b="0"/>
          <a:pathLst>
            <a:path>
              <a:moveTo>
                <a:pt x="0" y="0"/>
              </a:moveTo>
              <a:lnTo>
                <a:pt x="0" y="503096"/>
              </a:lnTo>
              <a:lnTo>
                <a:pt x="134159" y="5030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D85901-C4E1-5F44-9889-680AA4097C3D}">
      <dsp:nvSpPr>
        <dsp:cNvPr id="0" name=""/>
        <dsp:cNvSpPr/>
      </dsp:nvSpPr>
      <dsp:spPr>
        <a:xfrm>
          <a:off x="7089415" y="840972"/>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Issue Severity &amp; Frequency</a:t>
          </a:r>
        </a:p>
      </dsp:txBody>
      <dsp:txXfrm>
        <a:off x="7109062" y="860619"/>
        <a:ext cx="1033978" cy="631501"/>
      </dsp:txXfrm>
    </dsp:sp>
    <dsp:sp modelId="{453B4154-ADBB-9A4E-B061-20FA71886E39}">
      <dsp:nvSpPr>
        <dsp:cNvPr id="0" name=""/>
        <dsp:cNvSpPr/>
      </dsp:nvSpPr>
      <dsp:spPr>
        <a:xfrm>
          <a:off x="6955256" y="673273"/>
          <a:ext cx="134159" cy="1341590"/>
        </a:xfrm>
        <a:custGeom>
          <a:avLst/>
          <a:gdLst/>
          <a:ahLst/>
          <a:cxnLst/>
          <a:rect l="0" t="0" r="0" b="0"/>
          <a:pathLst>
            <a:path>
              <a:moveTo>
                <a:pt x="0" y="0"/>
              </a:moveTo>
              <a:lnTo>
                <a:pt x="0" y="1341590"/>
              </a:lnTo>
              <a:lnTo>
                <a:pt x="134159" y="13415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76B99-C963-C145-9689-8D00DAD5D0D2}">
      <dsp:nvSpPr>
        <dsp:cNvPr id="0" name=""/>
        <dsp:cNvSpPr/>
      </dsp:nvSpPr>
      <dsp:spPr>
        <a:xfrm>
          <a:off x="7089415" y="1679465"/>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Combining Findings &amp; Recommend</a:t>
          </a:r>
        </a:p>
      </dsp:txBody>
      <dsp:txXfrm>
        <a:off x="7109062" y="1699112"/>
        <a:ext cx="1033978" cy="631501"/>
      </dsp:txXfrm>
    </dsp:sp>
    <dsp:sp modelId="{C0219D56-96E0-AF47-AC88-E9BE68C6F065}">
      <dsp:nvSpPr>
        <dsp:cNvPr id="0" name=""/>
        <dsp:cNvSpPr/>
      </dsp:nvSpPr>
      <dsp:spPr>
        <a:xfrm>
          <a:off x="6955256" y="673273"/>
          <a:ext cx="134159" cy="2180084"/>
        </a:xfrm>
        <a:custGeom>
          <a:avLst/>
          <a:gdLst/>
          <a:ahLst/>
          <a:cxnLst/>
          <a:rect l="0" t="0" r="0" b="0"/>
          <a:pathLst>
            <a:path>
              <a:moveTo>
                <a:pt x="0" y="0"/>
              </a:moveTo>
              <a:lnTo>
                <a:pt x="0" y="2180084"/>
              </a:lnTo>
              <a:lnTo>
                <a:pt x="134159" y="21800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E2A8B8-0438-344F-934A-8C6B95BD2F78}">
      <dsp:nvSpPr>
        <dsp:cNvPr id="0" name=""/>
        <dsp:cNvSpPr/>
      </dsp:nvSpPr>
      <dsp:spPr>
        <a:xfrm>
          <a:off x="7089415" y="2517959"/>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Common Reporting Format</a:t>
          </a:r>
        </a:p>
      </dsp:txBody>
      <dsp:txXfrm>
        <a:off x="7109062" y="2537606"/>
        <a:ext cx="1033978" cy="631501"/>
      </dsp:txXfrm>
    </dsp:sp>
    <dsp:sp modelId="{F5DEF386-0DB5-7D4A-B551-E00572002DBE}">
      <dsp:nvSpPr>
        <dsp:cNvPr id="0" name=""/>
        <dsp:cNvSpPr/>
      </dsp:nvSpPr>
      <dsp:spPr>
        <a:xfrm>
          <a:off x="6955256" y="673273"/>
          <a:ext cx="134159" cy="3018578"/>
        </a:xfrm>
        <a:custGeom>
          <a:avLst/>
          <a:gdLst/>
          <a:ahLst/>
          <a:cxnLst/>
          <a:rect l="0" t="0" r="0" b="0"/>
          <a:pathLst>
            <a:path>
              <a:moveTo>
                <a:pt x="0" y="0"/>
              </a:moveTo>
              <a:lnTo>
                <a:pt x="0" y="3018578"/>
              </a:lnTo>
              <a:lnTo>
                <a:pt x="134159" y="30185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9BC69C-1286-404F-BE14-CFA69509DC15}">
      <dsp:nvSpPr>
        <dsp:cNvPr id="0" name=""/>
        <dsp:cNvSpPr/>
      </dsp:nvSpPr>
      <dsp:spPr>
        <a:xfrm>
          <a:off x="7089415" y="3356453"/>
          <a:ext cx="1073272" cy="670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Reporting Results</a:t>
          </a:r>
        </a:p>
      </dsp:txBody>
      <dsp:txXfrm>
        <a:off x="7109062" y="3376100"/>
        <a:ext cx="1033978" cy="6315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80707B-D00A-8646-960E-428AA635CB19}" type="datetimeFigureOut">
              <a:rPr lang="en-US" smtClean="0"/>
              <a:t>12/5/2019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91814-2C06-D04A-B9D6-79221EE90744}" type="slidenum">
              <a:rPr lang="en-US" smtClean="0"/>
              <a:t>‹#›</a:t>
            </a:fld>
            <a:endParaRPr lang="en-US"/>
          </a:p>
        </p:txBody>
      </p:sp>
    </p:spTree>
    <p:extLst>
      <p:ext uri="{BB962C8B-B14F-4D97-AF65-F5344CB8AC3E}">
        <p14:creationId xmlns:p14="http://schemas.microsoft.com/office/powerpoint/2010/main" val="166669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46095-D8CD-B943-9263-524BD5E90D6E}" type="slidenum">
              <a:rPr lang="en-US"/>
              <a:pPr>
                <a:defRPr/>
              </a:pPr>
              <a:t>7</a:t>
            </a:fld>
            <a:endParaRPr lang="en-US"/>
          </a:p>
        </p:txBody>
      </p:sp>
    </p:spTree>
    <p:extLst>
      <p:ext uri="{BB962C8B-B14F-4D97-AF65-F5344CB8AC3E}">
        <p14:creationId xmlns:p14="http://schemas.microsoft.com/office/powerpoint/2010/main" val="296374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lvl1pPr>
              <a:defRPr>
                <a:solidFill>
                  <a:schemeClr val="bg1"/>
                </a:solidFill>
                <a:latin typeface="Georgia"/>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sz="6000" b="1">
                <a:solidFill>
                  <a:schemeClr val="bg1"/>
                </a:solidFill>
                <a:latin typeface="Georgia"/>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pPr>
              <a:defRPr/>
            </a:pPr>
            <a:fld id="{F673221A-0008-49CE-89D9-8A86DA71527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2"/>
            <a:ext cx="8229600" cy="435428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pPr>
              <a:defRPr/>
            </a:pPr>
            <a:fld id="{953D45C7-AFA8-4622-8BFA-D400F3569C1E}" type="slidenum">
              <a:rPr lang="en-US"/>
              <a:pPr>
                <a:defRPr/>
              </a:pPr>
              <a:t>‹#›</a:t>
            </a:fld>
            <a:endParaRPr lang="en-US"/>
          </a:p>
        </p:txBody>
      </p:sp>
      <p:sp>
        <p:nvSpPr>
          <p:cNvPr id="8" name="Title 1"/>
          <p:cNvSpPr>
            <a:spLocks noGrp="1"/>
          </p:cNvSpPr>
          <p:nvPr>
            <p:ph type="title"/>
          </p:nvPr>
        </p:nvSpPr>
        <p:spPr>
          <a:xfrm>
            <a:off x="990600" y="76200"/>
            <a:ext cx="7696200" cy="674916"/>
          </a:xfrm>
          <a:prstGeom prst="rect">
            <a:avLst/>
          </a:prstGeom>
        </p:spPr>
        <p:txBody>
          <a:bodyPr vert="horz" anchor="ctr"/>
          <a:lstStyle>
            <a:lvl1pPr algn="l">
              <a:defRPr sz="1650" cap="all" baseline="0">
                <a:solidFill>
                  <a:schemeClr val="bg1"/>
                </a:solidFill>
                <a:latin typeface="Georgia"/>
              </a:defRPr>
            </a:lvl1pPr>
          </a:lstStyle>
          <a:p>
            <a:r>
              <a:rPr lang="en-US"/>
              <a:t>Click to edit Master title style</a:t>
            </a:r>
          </a:p>
        </p:txBody>
      </p:sp>
      <p:sp>
        <p:nvSpPr>
          <p:cNvPr id="10" name="Text Placeholder 9"/>
          <p:cNvSpPr>
            <a:spLocks noGrp="1"/>
          </p:cNvSpPr>
          <p:nvPr>
            <p:ph type="body" sz="quarter" idx="13"/>
          </p:nvPr>
        </p:nvSpPr>
        <p:spPr>
          <a:xfrm>
            <a:off x="457200" y="1143000"/>
            <a:ext cx="8229600" cy="457200"/>
          </a:xfrm>
          <a:prstGeom prst="rect">
            <a:avLst/>
          </a:prstGeom>
        </p:spPr>
        <p:txBody>
          <a:bodyPr/>
          <a:lstStyle>
            <a:lvl1pPr marL="0" indent="0">
              <a:buNone/>
              <a:defRPr b="1">
                <a:solidFill>
                  <a:srgbClr val="174782"/>
                </a:solidFill>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36124"/>
            <a:ext cx="8229600" cy="3946963"/>
          </a:xfrm>
          <a:prstGeom prst="rect">
            <a:avLst/>
          </a:prstGeom>
        </p:spPr>
        <p:txBody>
          <a:bodyPr/>
          <a:lstStyle>
            <a:lvl1pPr>
              <a:defRPr>
                <a:solidFill>
                  <a:srgbClr val="17478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pPr>
              <a:defRPr/>
            </a:pPr>
            <a:fld id="{953D45C7-AFA8-4622-8BFA-D400F3569C1E}" type="slidenum">
              <a:rPr lang="en-US"/>
              <a:pPr>
                <a:defRPr/>
              </a:pPr>
              <a:t>‹#›</a:t>
            </a:fld>
            <a:endParaRPr lang="en-US"/>
          </a:p>
        </p:txBody>
      </p:sp>
      <p:sp>
        <p:nvSpPr>
          <p:cNvPr id="8" name="Title 1"/>
          <p:cNvSpPr>
            <a:spLocks noGrp="1"/>
          </p:cNvSpPr>
          <p:nvPr>
            <p:ph type="title"/>
          </p:nvPr>
        </p:nvSpPr>
        <p:spPr>
          <a:xfrm>
            <a:off x="990600" y="76200"/>
            <a:ext cx="7696200" cy="674916"/>
          </a:xfrm>
          <a:prstGeom prst="rect">
            <a:avLst/>
          </a:prstGeom>
        </p:spPr>
        <p:txBody>
          <a:bodyPr vert="horz" anchor="ctr"/>
          <a:lstStyle>
            <a:lvl1pPr algn="l">
              <a:defRPr sz="1650" cap="all" baseline="0">
                <a:solidFill>
                  <a:schemeClr val="bg1"/>
                </a:solidFill>
                <a:latin typeface="Georgia"/>
              </a:defRPr>
            </a:lvl1pPr>
          </a:lstStyle>
          <a:p>
            <a:r>
              <a:rPr lang="en-US"/>
              <a:t>Click to edit Master title style</a:t>
            </a:r>
          </a:p>
        </p:txBody>
      </p:sp>
      <p:sp>
        <p:nvSpPr>
          <p:cNvPr id="10" name="Text Placeholder 9"/>
          <p:cNvSpPr>
            <a:spLocks noGrp="1"/>
          </p:cNvSpPr>
          <p:nvPr>
            <p:ph type="body" sz="quarter" idx="13"/>
          </p:nvPr>
        </p:nvSpPr>
        <p:spPr>
          <a:xfrm>
            <a:off x="1874520" y="1121229"/>
            <a:ext cx="5394960" cy="744782"/>
          </a:xfrm>
          <a:prstGeom prst="round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lstStyle>
            <a:lvl1pPr marL="0" indent="0" algn="ctr">
              <a:buNone/>
              <a:defRPr sz="4000" b="1">
                <a:solidFill>
                  <a:srgbClr val="174782"/>
                </a:solidFill>
              </a:defRPr>
            </a:lvl1pPr>
          </a:lstStyle>
          <a:p>
            <a:pPr lvl="0"/>
            <a:r>
              <a:rPr lang="en-US"/>
              <a:t>Click to edit Master text styles</a:t>
            </a:r>
          </a:p>
        </p:txBody>
      </p:sp>
    </p:spTree>
    <p:extLst>
      <p:ext uri="{BB962C8B-B14F-4D97-AF65-F5344CB8AC3E}">
        <p14:creationId xmlns:p14="http://schemas.microsoft.com/office/powerpoint/2010/main" val="4116990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Comparison">
    <p:spTree>
      <p:nvGrpSpPr>
        <p:cNvPr id="1" name=""/>
        <p:cNvGrpSpPr/>
        <p:nvPr/>
      </p:nvGrpSpPr>
      <p:grpSpPr>
        <a:xfrm>
          <a:off x="0" y="0"/>
          <a:ext cx="0" cy="0"/>
          <a:chOff x="0" y="0"/>
          <a:chExt cx="0" cy="0"/>
        </a:xfrm>
      </p:grpSpPr>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pPr>
              <a:defRPr/>
            </a:pPr>
            <a:fld id="{953D45C7-AFA8-4622-8BFA-D400F3569C1E}" type="slidenum">
              <a:rPr lang="en-US"/>
              <a:pPr>
                <a:defRPr/>
              </a:pPr>
              <a:t>‹#›</a:t>
            </a:fld>
            <a:endParaRPr lang="en-US"/>
          </a:p>
        </p:txBody>
      </p:sp>
      <p:sp>
        <p:nvSpPr>
          <p:cNvPr id="8" name="Title 1"/>
          <p:cNvSpPr>
            <a:spLocks noGrp="1"/>
          </p:cNvSpPr>
          <p:nvPr>
            <p:ph type="title"/>
          </p:nvPr>
        </p:nvSpPr>
        <p:spPr>
          <a:xfrm>
            <a:off x="990600" y="76200"/>
            <a:ext cx="7696200" cy="674916"/>
          </a:xfrm>
          <a:prstGeom prst="rect">
            <a:avLst/>
          </a:prstGeom>
        </p:spPr>
        <p:txBody>
          <a:bodyPr vert="horz" anchor="ctr"/>
          <a:lstStyle>
            <a:lvl1pPr algn="l">
              <a:defRPr sz="1650" cap="all" baseline="0">
                <a:solidFill>
                  <a:schemeClr val="bg1"/>
                </a:solidFill>
                <a:latin typeface="Georgia"/>
              </a:defRPr>
            </a:lvl1pPr>
          </a:lstStyle>
          <a:p>
            <a:r>
              <a:rPr lang="en-US"/>
              <a:t>Click to edit Master title style</a:t>
            </a:r>
          </a:p>
        </p:txBody>
      </p:sp>
      <p:sp>
        <p:nvSpPr>
          <p:cNvPr id="10" name="Text Placeholder 9"/>
          <p:cNvSpPr>
            <a:spLocks noGrp="1"/>
          </p:cNvSpPr>
          <p:nvPr>
            <p:ph type="body" sz="quarter" idx="13"/>
          </p:nvPr>
        </p:nvSpPr>
        <p:spPr>
          <a:xfrm>
            <a:off x="457200" y="1143000"/>
            <a:ext cx="8229600" cy="457200"/>
          </a:xfrm>
          <a:prstGeom prst="rect">
            <a:avLst/>
          </a:prstGeom>
        </p:spPr>
        <p:txBody>
          <a:bodyPr/>
          <a:lstStyle>
            <a:lvl1pPr marL="0" indent="0">
              <a:buNone/>
              <a:defRPr b="1">
                <a:solidFill>
                  <a:srgbClr val="174782"/>
                </a:solidFill>
              </a:defRPr>
            </a:lvl1pPr>
          </a:lstStyle>
          <a:p>
            <a:pPr lvl="0"/>
            <a:r>
              <a:rPr lang="en-US"/>
              <a:t>Click to edit Master text styles</a:t>
            </a:r>
          </a:p>
        </p:txBody>
      </p:sp>
      <p:sp>
        <p:nvSpPr>
          <p:cNvPr id="9" name="Text Placeholder 2"/>
          <p:cNvSpPr>
            <a:spLocks noGrp="1"/>
          </p:cNvSpPr>
          <p:nvPr>
            <p:ph type="body" idx="1"/>
          </p:nvPr>
        </p:nvSpPr>
        <p:spPr>
          <a:xfrm>
            <a:off x="457199" y="1592797"/>
            <a:ext cx="4040188" cy="639762"/>
          </a:xfrm>
          <a:prstGeom prst="rect">
            <a:avLst/>
          </a:prstGeom>
        </p:spPr>
        <p:txBody>
          <a:bodyPr anchor="b"/>
          <a:lstStyle>
            <a:lvl1pPr marL="0" indent="0">
              <a:buNone/>
              <a:defRPr sz="180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1" name="Content Placeholder 3"/>
          <p:cNvSpPr>
            <a:spLocks noGrp="1"/>
          </p:cNvSpPr>
          <p:nvPr>
            <p:ph sz="half" idx="2"/>
          </p:nvPr>
        </p:nvSpPr>
        <p:spPr>
          <a:xfrm>
            <a:off x="457200" y="2232559"/>
            <a:ext cx="4040188" cy="4059383"/>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p:cNvSpPr>
            <a:spLocks noGrp="1"/>
          </p:cNvSpPr>
          <p:nvPr>
            <p:ph type="body" sz="quarter" idx="3"/>
          </p:nvPr>
        </p:nvSpPr>
        <p:spPr>
          <a:xfrm>
            <a:off x="4645025" y="1592797"/>
            <a:ext cx="4041775" cy="639762"/>
          </a:xfrm>
          <a:prstGeom prst="rect">
            <a:avLst/>
          </a:prstGeom>
        </p:spPr>
        <p:txBody>
          <a:bodyPr anchor="b"/>
          <a:lstStyle>
            <a:lvl1pPr marL="0" indent="0">
              <a:buNone/>
              <a:defRPr sz="180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5"/>
          <p:cNvSpPr>
            <a:spLocks noGrp="1"/>
          </p:cNvSpPr>
          <p:nvPr>
            <p:ph sz="quarter" idx="4"/>
          </p:nvPr>
        </p:nvSpPr>
        <p:spPr>
          <a:xfrm>
            <a:off x="4645026" y="2232559"/>
            <a:ext cx="4041775" cy="4059383"/>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Object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2"/>
            <a:ext cx="5729844" cy="435428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pPr>
              <a:defRPr/>
            </a:pPr>
            <a:fld id="{953D45C7-AFA8-4622-8BFA-D400F3569C1E}" type="slidenum">
              <a:rPr lang="en-US"/>
              <a:pPr>
                <a:defRPr/>
              </a:pPr>
              <a:t>‹#›</a:t>
            </a:fld>
            <a:endParaRPr lang="en-US"/>
          </a:p>
        </p:txBody>
      </p:sp>
      <p:sp>
        <p:nvSpPr>
          <p:cNvPr id="8" name="Title 1"/>
          <p:cNvSpPr>
            <a:spLocks noGrp="1"/>
          </p:cNvSpPr>
          <p:nvPr>
            <p:ph type="title"/>
          </p:nvPr>
        </p:nvSpPr>
        <p:spPr>
          <a:xfrm>
            <a:off x="990600" y="76200"/>
            <a:ext cx="7696200" cy="674916"/>
          </a:xfrm>
          <a:prstGeom prst="rect">
            <a:avLst/>
          </a:prstGeom>
        </p:spPr>
        <p:txBody>
          <a:bodyPr vert="horz" anchor="ctr"/>
          <a:lstStyle>
            <a:lvl1pPr algn="l">
              <a:defRPr sz="1650" cap="all" baseline="0">
                <a:solidFill>
                  <a:schemeClr val="bg1"/>
                </a:solidFill>
                <a:latin typeface="Georgia"/>
              </a:defRPr>
            </a:lvl1pPr>
          </a:lstStyle>
          <a:p>
            <a:r>
              <a:rPr lang="en-US"/>
              <a:t>Click to edit Master title style</a:t>
            </a:r>
          </a:p>
        </p:txBody>
      </p:sp>
      <p:sp>
        <p:nvSpPr>
          <p:cNvPr id="10" name="Text Placeholder 9"/>
          <p:cNvSpPr>
            <a:spLocks noGrp="1"/>
          </p:cNvSpPr>
          <p:nvPr>
            <p:ph type="body" sz="quarter" idx="13"/>
          </p:nvPr>
        </p:nvSpPr>
        <p:spPr>
          <a:xfrm>
            <a:off x="457200" y="1143000"/>
            <a:ext cx="8229600" cy="457200"/>
          </a:xfrm>
          <a:prstGeom prst="rect">
            <a:avLst/>
          </a:prstGeom>
        </p:spPr>
        <p:txBody>
          <a:bodyPr/>
          <a:lstStyle>
            <a:lvl1pPr marL="0" indent="0">
              <a:buNone/>
              <a:defRPr b="1">
                <a:solidFill>
                  <a:srgbClr val="174782"/>
                </a:solidFill>
              </a:defRPr>
            </a:lvl1pPr>
          </a:lstStyle>
          <a:p>
            <a:pPr lvl="0"/>
            <a:r>
              <a:rPr lang="en-US"/>
              <a:t>Click to edit Master text styles</a:t>
            </a:r>
          </a:p>
        </p:txBody>
      </p:sp>
      <p:sp>
        <p:nvSpPr>
          <p:cNvPr id="9" name="Content Placeholder 6"/>
          <p:cNvSpPr>
            <a:spLocks noGrp="1"/>
          </p:cNvSpPr>
          <p:nvPr>
            <p:ph sz="quarter" idx="14"/>
          </p:nvPr>
        </p:nvSpPr>
        <p:spPr>
          <a:xfrm>
            <a:off x="6553200" y="2482090"/>
            <a:ext cx="2133600" cy="2136775"/>
          </a:xfrm>
          <a:prstGeom prst="rect">
            <a:avLst/>
          </a:prstGeom>
        </p:spPr>
        <p:txBody>
          <a:bodyPr/>
          <a:lstStyle/>
          <a:p>
            <a:pPr marL="557213" marR="0" lvl="1" indent="-214313" algn="l" defTabSz="342900" rtl="0" eaLnBrk="1" fontAlgn="base" latinLnBrk="0" hangingPunct="1">
              <a:lnSpc>
                <a:spcPct val="100000"/>
              </a:lnSpc>
              <a:spcBef>
                <a:spcPct val="20000"/>
              </a:spcBef>
              <a:spcAft>
                <a:spcPct val="0"/>
              </a:spcAft>
              <a:buClrTx/>
              <a:buSzTx/>
              <a:buFont typeface="Arial" charset="0"/>
              <a:buNone/>
              <a:tabLst/>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Object Left">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6956" y="1899559"/>
            <a:ext cx="5729844" cy="435428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pPr>
              <a:defRPr/>
            </a:pPr>
            <a:fld id="{953D45C7-AFA8-4622-8BFA-D400F3569C1E}" type="slidenum">
              <a:rPr lang="en-US"/>
              <a:pPr>
                <a:defRPr/>
              </a:pPr>
              <a:t>‹#›</a:t>
            </a:fld>
            <a:endParaRPr lang="en-US"/>
          </a:p>
        </p:txBody>
      </p:sp>
      <p:sp>
        <p:nvSpPr>
          <p:cNvPr id="8" name="Title 1"/>
          <p:cNvSpPr>
            <a:spLocks noGrp="1"/>
          </p:cNvSpPr>
          <p:nvPr>
            <p:ph type="title"/>
          </p:nvPr>
        </p:nvSpPr>
        <p:spPr>
          <a:xfrm>
            <a:off x="990600" y="76200"/>
            <a:ext cx="7696200" cy="674916"/>
          </a:xfrm>
          <a:prstGeom prst="rect">
            <a:avLst/>
          </a:prstGeom>
        </p:spPr>
        <p:txBody>
          <a:bodyPr vert="horz" anchor="ctr"/>
          <a:lstStyle>
            <a:lvl1pPr algn="l">
              <a:defRPr sz="1650" cap="all" baseline="0">
                <a:solidFill>
                  <a:schemeClr val="bg1"/>
                </a:solidFill>
                <a:latin typeface="Georgia"/>
              </a:defRPr>
            </a:lvl1pPr>
          </a:lstStyle>
          <a:p>
            <a:r>
              <a:rPr lang="en-US"/>
              <a:t>Click to edit Master title style</a:t>
            </a:r>
          </a:p>
        </p:txBody>
      </p:sp>
      <p:sp>
        <p:nvSpPr>
          <p:cNvPr id="10" name="Text Placeholder 9"/>
          <p:cNvSpPr>
            <a:spLocks noGrp="1"/>
          </p:cNvSpPr>
          <p:nvPr>
            <p:ph type="body" sz="quarter" idx="13"/>
          </p:nvPr>
        </p:nvSpPr>
        <p:spPr>
          <a:xfrm>
            <a:off x="457200" y="1143000"/>
            <a:ext cx="8229600" cy="457200"/>
          </a:xfrm>
          <a:prstGeom prst="rect">
            <a:avLst/>
          </a:prstGeom>
        </p:spPr>
        <p:txBody>
          <a:bodyPr/>
          <a:lstStyle>
            <a:lvl1pPr marL="0" indent="0">
              <a:buNone/>
              <a:defRPr b="1">
                <a:solidFill>
                  <a:srgbClr val="174782"/>
                </a:solidFill>
              </a:defRPr>
            </a:lvl1pPr>
          </a:lstStyle>
          <a:p>
            <a:pPr lvl="0"/>
            <a:r>
              <a:rPr lang="en-US"/>
              <a:t>Click to edit Master text styles</a:t>
            </a:r>
          </a:p>
        </p:txBody>
      </p:sp>
      <p:sp>
        <p:nvSpPr>
          <p:cNvPr id="7" name="Content Placeholder 6"/>
          <p:cNvSpPr>
            <a:spLocks noGrp="1"/>
          </p:cNvSpPr>
          <p:nvPr>
            <p:ph sz="quarter" idx="14"/>
          </p:nvPr>
        </p:nvSpPr>
        <p:spPr>
          <a:xfrm>
            <a:off x="457200" y="2517716"/>
            <a:ext cx="2133600" cy="2136775"/>
          </a:xfrm>
          <a:prstGeom prst="rect">
            <a:avLst/>
          </a:prstGeom>
        </p:spPr>
        <p:txBody>
          <a:bodyPr/>
          <a:lstStyle/>
          <a:p>
            <a:pPr marL="557213" marR="0" lvl="1" indent="-214313" algn="l" defTabSz="342900" rtl="0" eaLnBrk="1" fontAlgn="base" latinLnBrk="0" hangingPunct="1">
              <a:lnSpc>
                <a:spcPct val="100000"/>
              </a:lnSpc>
              <a:spcBef>
                <a:spcPct val="20000"/>
              </a:spcBef>
              <a:spcAft>
                <a:spcPct val="0"/>
              </a:spcAft>
              <a:buClrTx/>
              <a:buSzTx/>
              <a:buFont typeface="Arial" charset="0"/>
              <a:buNone/>
              <a:tabLst/>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8"/>
          <p:cNvSpPr>
            <a:spLocks noGrp="1"/>
          </p:cNvSpPr>
          <p:nvPr>
            <p:ph type="dt" sz="half" idx="10"/>
          </p:nvPr>
        </p:nvSpPr>
        <p:spPr/>
        <p:txBody>
          <a:bodyPr/>
          <a:lstStyle>
            <a:lvl1pPr>
              <a:defRPr/>
            </a:lvl1pPr>
          </a:lstStyle>
          <a:p>
            <a:pPr>
              <a:defRPr/>
            </a:pPr>
            <a:r>
              <a:rPr lang="en-US"/>
              <a:t>DATE</a:t>
            </a:r>
          </a:p>
        </p:txBody>
      </p:sp>
      <p:sp>
        <p:nvSpPr>
          <p:cNvPr id="3" name="Footer Placeholder 9"/>
          <p:cNvSpPr>
            <a:spLocks noGrp="1"/>
          </p:cNvSpPr>
          <p:nvPr>
            <p:ph type="ftr" sz="quarter" idx="11"/>
          </p:nvPr>
        </p:nvSpPr>
        <p:spPr/>
        <p:txBody>
          <a:bodyPr/>
          <a:lstStyle>
            <a:lvl1pPr>
              <a:defRPr/>
            </a:lvl1pPr>
          </a:lstStyle>
          <a:p>
            <a:pPr>
              <a:defRPr/>
            </a:pPr>
            <a:r>
              <a:rPr lang="en-US"/>
              <a:t>DOCUMENT TYPE/STATUS</a:t>
            </a:r>
          </a:p>
        </p:txBody>
      </p:sp>
      <p:sp>
        <p:nvSpPr>
          <p:cNvPr id="4" name="Slide Number Placeholder 10"/>
          <p:cNvSpPr>
            <a:spLocks noGrp="1"/>
          </p:cNvSpPr>
          <p:nvPr>
            <p:ph type="sldNum" sz="quarter" idx="12"/>
          </p:nvPr>
        </p:nvSpPr>
        <p:spPr/>
        <p:txBody>
          <a:bodyPr/>
          <a:lstStyle>
            <a:lvl1pPr>
              <a:defRPr/>
            </a:lvl1pPr>
          </a:lstStyle>
          <a:p>
            <a:pPr>
              <a:defRPr/>
            </a:pPr>
            <a:fld id="{F33254E7-20DF-4EEC-B4C6-77997BC2924C}" type="slidenum">
              <a:rPr lang="en-US"/>
              <a:pPr>
                <a:defRPr/>
              </a:pPr>
              <a:t>‹#›</a:t>
            </a:fld>
            <a:endParaRPr lang="en-US"/>
          </a:p>
        </p:txBody>
      </p:sp>
      <p:sp>
        <p:nvSpPr>
          <p:cNvPr id="5" name="Title 1"/>
          <p:cNvSpPr>
            <a:spLocks noGrp="1"/>
          </p:cNvSpPr>
          <p:nvPr>
            <p:ph type="title"/>
          </p:nvPr>
        </p:nvSpPr>
        <p:spPr>
          <a:xfrm>
            <a:off x="990600" y="76200"/>
            <a:ext cx="7696200" cy="674916"/>
          </a:xfrm>
          <a:prstGeom prst="rect">
            <a:avLst/>
          </a:prstGeom>
        </p:spPr>
        <p:txBody>
          <a:bodyPr vert="horz" anchor="ctr"/>
          <a:lstStyle>
            <a:lvl1pPr algn="l">
              <a:defRPr sz="1650" cap="all" baseline="0">
                <a:solidFill>
                  <a:schemeClr val="bg1"/>
                </a:solidFill>
                <a:latin typeface="Georgia"/>
              </a:defRPr>
            </a:lvl1p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8557"/>
            <a:ext cx="4040188" cy="639762"/>
          </a:xfrm>
          <a:prstGeom prst="rect">
            <a:avLst/>
          </a:prstGeom>
        </p:spPr>
        <p:txBody>
          <a:bodyPr anchor="b"/>
          <a:lstStyle>
            <a:lvl1pPr marL="0" indent="0">
              <a:buNone/>
              <a:defRPr sz="240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1788319"/>
            <a:ext cx="4040188" cy="4503624"/>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48557"/>
            <a:ext cx="4041775" cy="639762"/>
          </a:xfrm>
          <a:prstGeom prst="rect">
            <a:avLst/>
          </a:prstGeom>
        </p:spPr>
        <p:txBody>
          <a:bodyPr anchor="b"/>
          <a:lstStyle>
            <a:lvl1pPr marL="0" indent="0">
              <a:buNone/>
              <a:defRPr sz="240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1788319"/>
            <a:ext cx="4041775" cy="4503624"/>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prstClr val="black">
                    <a:tint val="75000"/>
                  </a:prstClr>
                </a:solidFill>
              </a:rPr>
              <a:t>DATE</a:t>
            </a:r>
          </a:p>
        </p:txBody>
      </p:sp>
      <p:sp>
        <p:nvSpPr>
          <p:cNvPr id="8" name="Footer Placeholder 7"/>
          <p:cNvSpPr>
            <a:spLocks noGrp="1"/>
          </p:cNvSpPr>
          <p:nvPr>
            <p:ph type="ftr" sz="quarter" idx="11"/>
          </p:nvPr>
        </p:nvSpPr>
        <p:spPr/>
        <p:txBody>
          <a:bodyPr/>
          <a:lstStyle/>
          <a:p>
            <a:r>
              <a:rPr lang="en-US">
                <a:solidFill>
                  <a:prstClr val="black">
                    <a:tint val="75000"/>
                  </a:prstClr>
                </a:solidFill>
              </a:rPr>
              <a:t>DOCUMENT TYPE/STATUS</a:t>
            </a:r>
          </a:p>
        </p:txBody>
      </p:sp>
      <p:sp>
        <p:nvSpPr>
          <p:cNvPr id="9" name="Slide Number Placeholder 8"/>
          <p:cNvSpPr>
            <a:spLocks noGrp="1"/>
          </p:cNvSpPr>
          <p:nvPr>
            <p:ph type="sldNum" sz="quarter" idx="12"/>
          </p:nvPr>
        </p:nvSpPr>
        <p:spPr/>
        <p:txBody>
          <a:bodyPr/>
          <a:lstStyle/>
          <a:p>
            <a:fld id="{65DB31B4-4655-594E-908F-791C6CD479AD}" type="slidenum">
              <a:rPr lang="en-US" smtClean="0">
                <a:solidFill>
                  <a:prstClr val="black">
                    <a:tint val="75000"/>
                  </a:prstClr>
                </a:solidFill>
              </a:rPr>
              <a:pPr/>
              <a:t>‹#›</a:t>
            </a:fld>
            <a:endParaRPr lang="en-US">
              <a:solidFill>
                <a:prstClr val="black">
                  <a:tint val="75000"/>
                </a:prstClr>
              </a:solidFill>
            </a:endParaRPr>
          </a:p>
        </p:txBody>
      </p:sp>
      <p:sp>
        <p:nvSpPr>
          <p:cNvPr id="11" name="Title 1"/>
          <p:cNvSpPr>
            <a:spLocks noGrp="1"/>
          </p:cNvSpPr>
          <p:nvPr>
            <p:ph type="title"/>
          </p:nvPr>
        </p:nvSpPr>
        <p:spPr>
          <a:xfrm>
            <a:off x="990600" y="76200"/>
            <a:ext cx="7696200" cy="674916"/>
          </a:xfrm>
          <a:prstGeom prst="rect">
            <a:avLst/>
          </a:prstGeom>
        </p:spPr>
        <p:txBody>
          <a:bodyPr vert="horz" anchor="ctr"/>
          <a:lstStyle>
            <a:lvl1pPr algn="l">
              <a:defRPr sz="1650" cap="all" baseline="0">
                <a:solidFill>
                  <a:schemeClr val="bg1"/>
                </a:solidFill>
                <a:latin typeface="Georgia"/>
              </a:defRPr>
            </a:lvl1p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solidFill>
                  <a:prstClr val="black">
                    <a:tint val="75000"/>
                  </a:prstClr>
                </a:solidFill>
              </a:rPr>
              <a:t>DATE</a:t>
            </a:r>
          </a:p>
        </p:txBody>
      </p:sp>
      <p:sp>
        <p:nvSpPr>
          <p:cNvPr id="4" name="Footer Placeholder 3"/>
          <p:cNvSpPr>
            <a:spLocks noGrp="1"/>
          </p:cNvSpPr>
          <p:nvPr>
            <p:ph type="ftr" sz="quarter" idx="11"/>
          </p:nvPr>
        </p:nvSpPr>
        <p:spPr/>
        <p:txBody>
          <a:bodyPr/>
          <a:lstStyle/>
          <a:p>
            <a:r>
              <a:rPr lang="en-US">
                <a:solidFill>
                  <a:prstClr val="black">
                    <a:tint val="75000"/>
                  </a:prstClr>
                </a:solidFill>
              </a:rPr>
              <a:t>DOCUMENT TYPE/STATUS</a:t>
            </a:r>
          </a:p>
        </p:txBody>
      </p:sp>
      <p:sp>
        <p:nvSpPr>
          <p:cNvPr id="5" name="Slide Number Placeholder 4"/>
          <p:cNvSpPr>
            <a:spLocks noGrp="1"/>
          </p:cNvSpPr>
          <p:nvPr>
            <p:ph type="sldNum" sz="quarter" idx="12"/>
          </p:nvPr>
        </p:nvSpPr>
        <p:spPr/>
        <p:txBody>
          <a:bodyPr/>
          <a:lstStyle/>
          <a:p>
            <a:fld id="{65DB31B4-4655-594E-908F-791C6CD479AD}"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990600" y="76200"/>
            <a:ext cx="7696200" cy="674916"/>
          </a:xfrm>
          <a:prstGeom prst="rect">
            <a:avLst/>
          </a:prstGeom>
        </p:spPr>
        <p:txBody>
          <a:bodyPr vert="horz" anchor="ctr"/>
          <a:lstStyle>
            <a:lvl1pPr algn="l">
              <a:defRPr sz="1650" cap="all" baseline="0">
                <a:solidFill>
                  <a:schemeClr val="bg1"/>
                </a:solidFill>
                <a:latin typeface="Georgia"/>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s">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lvl1pPr>
              <a:defRPr sz="6000">
                <a:solidFill>
                  <a:schemeClr val="bg1"/>
                </a:solidFill>
                <a:latin typeface="Georgia"/>
              </a:defRPr>
            </a:lvl1pPr>
          </a:lstStyle>
          <a:p>
            <a:r>
              <a:rPr lang="en-US"/>
              <a:t>Click to edit Master title style</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pPr>
              <a:defRPr/>
            </a:pPr>
            <a:fld id="{F673221A-0008-49CE-89D9-8A86DA71527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P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045581"/>
            <a:ext cx="6400800" cy="506916"/>
          </a:xfrm>
          <a:prstGeom prst="rect">
            <a:avLst/>
          </a:prstGeom>
        </p:spPr>
        <p:txBody>
          <a:bodyPr anchor="ctr" anchorCtr="0">
            <a:normAutofit/>
          </a:bodyPr>
          <a:lstStyle>
            <a:lvl1pPr marL="0" indent="0" algn="l">
              <a:lnSpc>
                <a:spcPct val="80000"/>
              </a:lnSpc>
              <a:buNone/>
              <a:defRPr sz="2100" b="0" i="0">
                <a:solidFill>
                  <a:schemeClr val="accent1"/>
                </a:solidFill>
                <a:latin typeface="Calibri"/>
                <a:cs typeface="Calibri"/>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6" name="Text Placeholder 5"/>
          <p:cNvSpPr>
            <a:spLocks noGrp="1"/>
          </p:cNvSpPr>
          <p:nvPr>
            <p:ph type="body" sz="quarter" idx="11" hasCustomPrompt="1"/>
          </p:nvPr>
        </p:nvSpPr>
        <p:spPr>
          <a:xfrm>
            <a:off x="688940" y="2241666"/>
            <a:ext cx="7794661" cy="796925"/>
          </a:xfrm>
        </p:spPr>
        <p:txBody>
          <a:bodyPr bIns="0" anchor="ctr" anchorCtr="0">
            <a:normAutofit/>
          </a:bodyPr>
          <a:lstStyle>
            <a:lvl1pPr marL="0" indent="0">
              <a:lnSpc>
                <a:spcPct val="80000"/>
              </a:lnSpc>
              <a:buNone/>
              <a:defRPr sz="3300" b="1">
                <a:solidFill>
                  <a:schemeClr val="tx1">
                    <a:lumMod val="65000"/>
                    <a:lumOff val="35000"/>
                  </a:schemeClr>
                </a:solidFill>
              </a:defRPr>
            </a:lvl1pPr>
          </a:lstStyle>
          <a:p>
            <a:pPr lvl="0"/>
            <a:r>
              <a:rPr lang="en-US"/>
              <a:t>Click to edit Master title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reaker P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4803228"/>
            <a:ext cx="7775029" cy="1140372"/>
          </a:xfrm>
          <a:prstGeom prst="rect">
            <a:avLst/>
          </a:prstGeom>
        </p:spPr>
        <p:txBody>
          <a:bodyPr>
            <a:normAutofit/>
          </a:bodyPr>
          <a:lstStyle>
            <a:lvl1pPr marL="0" indent="0" algn="l">
              <a:buNone/>
              <a:defRPr sz="2400" b="1">
                <a:solidFill>
                  <a:schemeClr val="accent1"/>
                </a:solidFill>
                <a:latin typeface="Georgia" charset="0"/>
                <a:ea typeface="Georgia" charset="0"/>
                <a:cs typeface="Georgi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8" name="Title 7"/>
          <p:cNvSpPr>
            <a:spLocks noGrp="1"/>
          </p:cNvSpPr>
          <p:nvPr>
            <p:ph type="title"/>
          </p:nvPr>
        </p:nvSpPr>
        <p:spPr>
          <a:xfrm>
            <a:off x="355422" y="3626056"/>
            <a:ext cx="8481152" cy="803667"/>
          </a:xfrm>
        </p:spPr>
        <p:txBody>
          <a:bodyPr/>
          <a:lstStyle>
            <a:lvl1pPr>
              <a:defRPr>
                <a:solidFill>
                  <a:schemeClr val="bg1"/>
                </a:solidFill>
              </a:defRPr>
            </a:lvl1p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estions">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lvl1pPr>
              <a:defRPr>
                <a:solidFill>
                  <a:schemeClr val="bg1"/>
                </a:solidFill>
                <a:latin typeface="Georgia"/>
              </a:defRPr>
            </a:lvl1pPr>
          </a:lstStyle>
          <a:p>
            <a:r>
              <a:rPr lang="en-US"/>
              <a:t>Click to edit Master title style</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pPr>
              <a:defRPr/>
            </a:pPr>
            <a:fld id="{F673221A-0008-49CE-89D9-8A86DA71527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696200" cy="674916"/>
          </a:xfrm>
          <a:prstGeom prst="rect">
            <a:avLst/>
          </a:prstGeom>
        </p:spPr>
        <p:txBody>
          <a:bodyPr vert="horz" anchor="ctr"/>
          <a:lstStyle>
            <a:lvl1pPr algn="l">
              <a:defRPr sz="1650" cap="all" baseline="0">
                <a:solidFill>
                  <a:schemeClr val="bg1"/>
                </a:solidFill>
                <a:latin typeface="Georgia"/>
              </a:defRPr>
            </a:lvl1pPr>
          </a:lstStyle>
          <a:p>
            <a:r>
              <a:rPr lang="en-US"/>
              <a:t>Click to edit Master title style</a:t>
            </a:r>
          </a:p>
        </p:txBody>
      </p:sp>
      <p:sp>
        <p:nvSpPr>
          <p:cNvPr id="6" name="Content Placeholder 2"/>
          <p:cNvSpPr>
            <a:spLocks noGrp="1"/>
          </p:cNvSpPr>
          <p:nvPr>
            <p:ph idx="1"/>
          </p:nvPr>
        </p:nvSpPr>
        <p:spPr>
          <a:xfrm>
            <a:off x="457200" y="1132115"/>
            <a:ext cx="8229600" cy="5040086"/>
          </a:xfrm>
          <a:prstGeom prst="rect">
            <a:avLst/>
          </a:prstGeom>
        </p:spPr>
        <p:txBody>
          <a:bodyPr/>
          <a:lstStyle>
            <a:lvl1pPr>
              <a:defRPr>
                <a:solidFill>
                  <a:srgbClr val="174782"/>
                </a:solidFill>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7" name="Slide Number Placeholder 10"/>
          <p:cNvSpPr>
            <a:spLocks noGrp="1"/>
          </p:cNvSpPr>
          <p:nvPr>
            <p:ph type="sldNum" sz="quarter" idx="12"/>
          </p:nvPr>
        </p:nvSpPr>
        <p:spPr/>
        <p:txBody>
          <a:bodyPr/>
          <a:lstStyle>
            <a:lvl1pPr>
              <a:defRPr/>
            </a:lvl1pPr>
          </a:lstStyle>
          <a:p>
            <a:pPr>
              <a:defRPr/>
            </a:pPr>
            <a:fld id="{6B864F98-A3F4-4225-9B73-C923C3F85F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s">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696200" cy="674916"/>
          </a:xfrm>
          <a:prstGeom prst="rect">
            <a:avLst/>
          </a:prstGeom>
        </p:spPr>
        <p:txBody>
          <a:bodyPr vert="horz" anchor="ctr"/>
          <a:lstStyle>
            <a:lvl1pPr algn="l">
              <a:defRPr sz="1650" cap="all" baseline="0">
                <a:solidFill>
                  <a:schemeClr val="bg1"/>
                </a:solidFill>
                <a:latin typeface="Georgia"/>
              </a:defRPr>
            </a:lvl1pPr>
          </a:lstStyle>
          <a:p>
            <a:r>
              <a:rPr lang="en-US"/>
              <a:t>Click to edit Master title style</a:t>
            </a:r>
          </a:p>
        </p:txBody>
      </p:sp>
      <p:sp>
        <p:nvSpPr>
          <p:cNvPr id="6" name="Content Placeholder 2"/>
          <p:cNvSpPr>
            <a:spLocks noGrp="1"/>
          </p:cNvSpPr>
          <p:nvPr>
            <p:ph idx="1"/>
          </p:nvPr>
        </p:nvSpPr>
        <p:spPr>
          <a:xfrm>
            <a:off x="457200" y="3431971"/>
            <a:ext cx="8229600" cy="2740231"/>
          </a:xfrm>
          <a:prstGeom prst="rect">
            <a:avLst/>
          </a:prstGeom>
        </p:spPr>
        <p:txBody>
          <a:bodyPr/>
          <a:lstStyle>
            <a:lvl1pPr>
              <a:defRPr>
                <a:solidFill>
                  <a:srgbClr val="174782"/>
                </a:solidFill>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7" name="Slide Number Placeholder 10"/>
          <p:cNvSpPr>
            <a:spLocks noGrp="1"/>
          </p:cNvSpPr>
          <p:nvPr>
            <p:ph type="sldNum" sz="quarter" idx="12"/>
          </p:nvPr>
        </p:nvSpPr>
        <p:spPr/>
        <p:txBody>
          <a:bodyPr/>
          <a:lstStyle>
            <a:lvl1pPr>
              <a:defRPr/>
            </a:lvl1pPr>
          </a:lstStyle>
          <a:p>
            <a:pPr>
              <a:defRPr/>
            </a:pPr>
            <a:fld id="{6B864F98-A3F4-4225-9B73-C923C3F85F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bjectRigh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DATE</a:t>
            </a:r>
          </a:p>
        </p:txBody>
      </p:sp>
      <p:sp>
        <p:nvSpPr>
          <p:cNvPr id="4" name="Footer Placeholder 3"/>
          <p:cNvSpPr>
            <a:spLocks noGrp="1"/>
          </p:cNvSpPr>
          <p:nvPr>
            <p:ph type="ftr" sz="quarter" idx="11"/>
          </p:nvPr>
        </p:nvSpPr>
        <p:spPr/>
        <p:txBody>
          <a:bodyPr/>
          <a:lstStyle/>
          <a:p>
            <a:pPr>
              <a:defRPr/>
            </a:pPr>
            <a:r>
              <a:rPr lang="en-US"/>
              <a:t>DOCUMENT TYPE/STATUS</a:t>
            </a:r>
          </a:p>
        </p:txBody>
      </p:sp>
      <p:sp>
        <p:nvSpPr>
          <p:cNvPr id="5" name="Slide Number Placeholder 4"/>
          <p:cNvSpPr>
            <a:spLocks noGrp="1"/>
          </p:cNvSpPr>
          <p:nvPr>
            <p:ph type="sldNum" sz="quarter" idx="12"/>
          </p:nvPr>
        </p:nvSpPr>
        <p:spPr/>
        <p:txBody>
          <a:bodyPr/>
          <a:lstStyle/>
          <a:p>
            <a:pPr>
              <a:defRPr/>
            </a:pPr>
            <a:fld id="{A687B29D-AAB7-4F84-A803-086484AB6C62}" type="slidenum">
              <a:rPr lang="en-US" smtClean="0"/>
              <a:pPr>
                <a:defRPr/>
              </a:pPr>
              <a:t>‹#›</a:t>
            </a:fld>
            <a:endParaRPr lang="en-US"/>
          </a:p>
        </p:txBody>
      </p:sp>
      <p:sp>
        <p:nvSpPr>
          <p:cNvPr id="6" name="Title 1"/>
          <p:cNvSpPr>
            <a:spLocks noGrp="1"/>
          </p:cNvSpPr>
          <p:nvPr>
            <p:ph type="title"/>
          </p:nvPr>
        </p:nvSpPr>
        <p:spPr>
          <a:xfrm>
            <a:off x="990600" y="76200"/>
            <a:ext cx="7696200" cy="674916"/>
          </a:xfrm>
          <a:prstGeom prst="rect">
            <a:avLst/>
          </a:prstGeom>
        </p:spPr>
        <p:txBody>
          <a:bodyPr vert="horz" anchor="ctr"/>
          <a:lstStyle>
            <a:lvl1pPr algn="l">
              <a:defRPr sz="1650" cap="all" baseline="0">
                <a:solidFill>
                  <a:schemeClr val="bg1"/>
                </a:solidFill>
                <a:latin typeface="Georgia"/>
              </a:defRPr>
            </a:lvl1pPr>
          </a:lstStyle>
          <a:p>
            <a:r>
              <a:rPr lang="en-US"/>
              <a:t>Click to edit Master title style</a:t>
            </a:r>
          </a:p>
        </p:txBody>
      </p:sp>
      <p:sp>
        <p:nvSpPr>
          <p:cNvPr id="8" name="Content Placeholder 7"/>
          <p:cNvSpPr>
            <a:spLocks noGrp="1"/>
          </p:cNvSpPr>
          <p:nvPr>
            <p:ph sz="quarter" idx="13"/>
          </p:nvPr>
        </p:nvSpPr>
        <p:spPr>
          <a:xfrm>
            <a:off x="457201" y="1128157"/>
            <a:ext cx="5053013" cy="50707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4"/>
          </p:nvPr>
        </p:nvSpPr>
        <p:spPr>
          <a:xfrm>
            <a:off x="5961064" y="2043115"/>
            <a:ext cx="2725737" cy="2778125"/>
          </a:xfrm>
          <a:prstGeom prst="rect">
            <a:avLst/>
          </a:prstGeom>
        </p:spPr>
        <p:txBody>
          <a:bodyPr/>
          <a:lstStyle/>
          <a:p>
            <a:pPr lvl="0"/>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bjectLef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DATE</a:t>
            </a:r>
          </a:p>
        </p:txBody>
      </p:sp>
      <p:sp>
        <p:nvSpPr>
          <p:cNvPr id="4" name="Footer Placeholder 3"/>
          <p:cNvSpPr>
            <a:spLocks noGrp="1"/>
          </p:cNvSpPr>
          <p:nvPr>
            <p:ph type="ftr" sz="quarter" idx="11"/>
          </p:nvPr>
        </p:nvSpPr>
        <p:spPr/>
        <p:txBody>
          <a:bodyPr/>
          <a:lstStyle/>
          <a:p>
            <a:pPr>
              <a:defRPr/>
            </a:pPr>
            <a:r>
              <a:rPr lang="en-US"/>
              <a:t>DOCUMENT TYPE/STATUS</a:t>
            </a:r>
          </a:p>
        </p:txBody>
      </p:sp>
      <p:sp>
        <p:nvSpPr>
          <p:cNvPr id="5" name="Slide Number Placeholder 4"/>
          <p:cNvSpPr>
            <a:spLocks noGrp="1"/>
          </p:cNvSpPr>
          <p:nvPr>
            <p:ph type="sldNum" sz="quarter" idx="12"/>
          </p:nvPr>
        </p:nvSpPr>
        <p:spPr/>
        <p:txBody>
          <a:bodyPr/>
          <a:lstStyle/>
          <a:p>
            <a:pPr>
              <a:defRPr/>
            </a:pPr>
            <a:fld id="{A687B29D-AAB7-4F84-A803-086484AB6C62}" type="slidenum">
              <a:rPr lang="en-US" smtClean="0"/>
              <a:pPr>
                <a:defRPr/>
              </a:pPr>
              <a:t>‹#›</a:t>
            </a:fld>
            <a:endParaRPr lang="en-US"/>
          </a:p>
        </p:txBody>
      </p:sp>
      <p:sp>
        <p:nvSpPr>
          <p:cNvPr id="6" name="Title 1"/>
          <p:cNvSpPr>
            <a:spLocks noGrp="1"/>
          </p:cNvSpPr>
          <p:nvPr>
            <p:ph type="title"/>
          </p:nvPr>
        </p:nvSpPr>
        <p:spPr>
          <a:xfrm>
            <a:off x="990600" y="76200"/>
            <a:ext cx="7696200" cy="674916"/>
          </a:xfrm>
          <a:prstGeom prst="rect">
            <a:avLst/>
          </a:prstGeom>
        </p:spPr>
        <p:txBody>
          <a:bodyPr vert="horz" anchor="ctr"/>
          <a:lstStyle>
            <a:lvl1pPr algn="l">
              <a:defRPr sz="1650" cap="all" baseline="0">
                <a:solidFill>
                  <a:schemeClr val="bg1"/>
                </a:solidFill>
                <a:latin typeface="Georgia"/>
              </a:defRPr>
            </a:lvl1pPr>
          </a:lstStyle>
          <a:p>
            <a:r>
              <a:rPr lang="en-US"/>
              <a:t>Click to edit Master title style</a:t>
            </a:r>
          </a:p>
        </p:txBody>
      </p:sp>
      <p:sp>
        <p:nvSpPr>
          <p:cNvPr id="8" name="Content Placeholder 7"/>
          <p:cNvSpPr>
            <a:spLocks noGrp="1"/>
          </p:cNvSpPr>
          <p:nvPr>
            <p:ph sz="quarter" idx="13"/>
          </p:nvPr>
        </p:nvSpPr>
        <p:spPr>
          <a:xfrm>
            <a:off x="3633788" y="1116777"/>
            <a:ext cx="5053013" cy="50707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4"/>
          </p:nvPr>
        </p:nvSpPr>
        <p:spPr>
          <a:xfrm>
            <a:off x="457201" y="2043115"/>
            <a:ext cx="2725737" cy="2778125"/>
          </a:xfrm>
          <a:prstGeom prst="rect">
            <a:avLst/>
          </a:prstGeom>
        </p:spPr>
        <p:txBody>
          <a:bodyPr/>
          <a:lstStyle/>
          <a:p>
            <a:pPr lvl="0"/>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Date Placeholder 8"/>
          <p:cNvSpPr>
            <a:spLocks noGrp="1"/>
          </p:cNvSpPr>
          <p:nvPr>
            <p:ph type="dt" sz="half" idx="2"/>
          </p:nvPr>
        </p:nvSpPr>
        <p:spPr>
          <a:xfrm>
            <a:off x="457200" y="6553200"/>
            <a:ext cx="2133600" cy="304800"/>
          </a:xfrm>
          <a:prstGeom prst="rect">
            <a:avLst/>
          </a:prstGeom>
        </p:spPr>
        <p:txBody>
          <a:bodyPr vert="horz" wrap="square" lIns="91440" tIns="45720" rIns="91440" bIns="45720" numCol="1" anchor="ctr" anchorCtr="0" compatLnSpc="1">
            <a:prstTxWarp prst="textNoShape">
              <a:avLst/>
            </a:prstTxWarp>
          </a:bodyPr>
          <a:lstStyle>
            <a:lvl1pPr>
              <a:defRPr sz="750">
                <a:solidFill>
                  <a:schemeClr val="bg1"/>
                </a:solidFill>
                <a:latin typeface="Arial" charset="0"/>
                <a:ea typeface="ヒラギノ角ゴ Pro W3" charset="0"/>
                <a:cs typeface="ヒラギノ角ゴ Pro W3" charset="0"/>
              </a:defRPr>
            </a:lvl1pPr>
          </a:lstStyle>
          <a:p>
            <a:pPr>
              <a:defRPr/>
            </a:pPr>
            <a:r>
              <a:rPr lang="en-US"/>
              <a:t>DATE</a:t>
            </a:r>
          </a:p>
        </p:txBody>
      </p:sp>
      <p:sp>
        <p:nvSpPr>
          <p:cNvPr id="8" name="Footer Placeholder 9"/>
          <p:cNvSpPr>
            <a:spLocks noGrp="1"/>
          </p:cNvSpPr>
          <p:nvPr>
            <p:ph type="ftr" sz="quarter" idx="3"/>
          </p:nvPr>
        </p:nvSpPr>
        <p:spPr>
          <a:xfrm>
            <a:off x="2971800" y="6553200"/>
            <a:ext cx="3886200" cy="304800"/>
          </a:xfrm>
          <a:prstGeom prst="rect">
            <a:avLst/>
          </a:prstGeom>
        </p:spPr>
        <p:txBody>
          <a:bodyPr vert="horz" wrap="square" lIns="91440" tIns="45720" rIns="91440" bIns="45720" numCol="1" anchor="ctr" anchorCtr="0" compatLnSpc="1">
            <a:prstTxWarp prst="textNoShape">
              <a:avLst/>
            </a:prstTxWarp>
          </a:bodyPr>
          <a:lstStyle>
            <a:lvl1pPr algn="ctr">
              <a:defRPr sz="750" b="1">
                <a:solidFill>
                  <a:schemeClr val="bg1"/>
                </a:solidFill>
                <a:latin typeface="Georgia" charset="0"/>
                <a:ea typeface="ヒラギノ角ゴ Pro W3" charset="-128"/>
                <a:cs typeface="ヒラギノ角ゴ Pro W3" charset="-128"/>
              </a:defRPr>
            </a:lvl1pPr>
          </a:lstStyle>
          <a:p>
            <a:pPr>
              <a:defRPr/>
            </a:pPr>
            <a:r>
              <a:rPr lang="en-US"/>
              <a:t>DOCUMENT TYPE/STATUS</a:t>
            </a:r>
          </a:p>
        </p:txBody>
      </p:sp>
      <p:sp>
        <p:nvSpPr>
          <p:cNvPr id="9" name="Slide Number Placeholder 10"/>
          <p:cNvSpPr>
            <a:spLocks noGrp="1"/>
          </p:cNvSpPr>
          <p:nvPr>
            <p:ph type="sldNum" sz="quarter" idx="4"/>
          </p:nvPr>
        </p:nvSpPr>
        <p:spPr>
          <a:xfrm>
            <a:off x="6553200" y="6553200"/>
            <a:ext cx="2133600" cy="304800"/>
          </a:xfrm>
          <a:prstGeom prst="rect">
            <a:avLst/>
          </a:prstGeom>
        </p:spPr>
        <p:txBody>
          <a:bodyPr vert="horz" wrap="square" lIns="91440" tIns="45720" rIns="91440" bIns="45720" numCol="1" anchor="ctr" anchorCtr="0" compatLnSpc="1">
            <a:prstTxWarp prst="textNoShape">
              <a:avLst/>
            </a:prstTxWarp>
          </a:bodyPr>
          <a:lstStyle>
            <a:lvl1pPr algn="r">
              <a:defRPr sz="750">
                <a:solidFill>
                  <a:schemeClr val="bg1"/>
                </a:solidFill>
                <a:latin typeface="Arial" pitchFamily="34" charset="0"/>
                <a:ea typeface="ヒラギノ角ゴ Pro W3" charset="-128"/>
                <a:cs typeface="+mn-cs"/>
              </a:defRPr>
            </a:lvl1pPr>
          </a:lstStyle>
          <a:p>
            <a:pPr>
              <a:defRPr/>
            </a:pPr>
            <a:fld id="{A687B29D-AAB7-4F84-A803-086484AB6C62}" type="slidenum">
              <a:rPr lang="en-US"/>
              <a:pPr>
                <a:defRPr/>
              </a:pPr>
              <a:t>‹#›</a:t>
            </a:fld>
            <a:endParaRPr lang="en-US"/>
          </a:p>
        </p:txBody>
      </p:sp>
    </p:spTree>
    <p:extLst>
      <p:ext uri="{BB962C8B-B14F-4D97-AF65-F5344CB8AC3E}">
        <p14:creationId xmlns:p14="http://schemas.microsoft.com/office/powerpoint/2010/main" val="2025979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7" r:id="rId11"/>
    <p:sldLayoutId id="2147483676" r:id="rId12"/>
    <p:sldLayoutId id="2147483671" r:id="rId13"/>
    <p:sldLayoutId id="2147483672" r:id="rId14"/>
    <p:sldLayoutId id="2147483673" r:id="rId15"/>
    <p:sldLayoutId id="2147483674" r:id="rId16"/>
    <p:sldLayoutId id="2147483675" r:id="rId17"/>
  </p:sldLayoutIdLst>
  <p:hf hdr="0" ftr="0" dt="0"/>
  <p:txStyles>
    <p:titleStyle>
      <a:lvl1pPr algn="ctr" defTabSz="342900" rtl="0" eaLnBrk="1" fontAlgn="base" hangingPunct="1">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1" fontAlgn="base" hangingPunct="1">
        <a:spcBef>
          <a:spcPct val="0"/>
        </a:spcBef>
        <a:spcAft>
          <a:spcPct val="0"/>
        </a:spcAft>
        <a:defRPr sz="3300">
          <a:solidFill>
            <a:schemeClr val="tx1"/>
          </a:solidFill>
          <a:latin typeface="Calibri" pitchFamily="34" charset="0"/>
          <a:ea typeface="ヒラギノ角ゴ Pro W3" charset="-128"/>
          <a:cs typeface="ヒラギノ角ゴ Pro W3" charset="-128"/>
        </a:defRPr>
      </a:lvl2pPr>
      <a:lvl3pPr algn="ctr" defTabSz="342900" rtl="0" eaLnBrk="1" fontAlgn="base" hangingPunct="1">
        <a:spcBef>
          <a:spcPct val="0"/>
        </a:spcBef>
        <a:spcAft>
          <a:spcPct val="0"/>
        </a:spcAft>
        <a:defRPr sz="3300">
          <a:solidFill>
            <a:schemeClr val="tx1"/>
          </a:solidFill>
          <a:latin typeface="Calibri" pitchFamily="34" charset="0"/>
          <a:ea typeface="ヒラギノ角ゴ Pro W3" charset="-128"/>
          <a:cs typeface="ヒラギノ角ゴ Pro W3" charset="-128"/>
        </a:defRPr>
      </a:lvl3pPr>
      <a:lvl4pPr algn="ctr" defTabSz="342900" rtl="0" eaLnBrk="1" fontAlgn="base" hangingPunct="1">
        <a:spcBef>
          <a:spcPct val="0"/>
        </a:spcBef>
        <a:spcAft>
          <a:spcPct val="0"/>
        </a:spcAft>
        <a:defRPr sz="3300">
          <a:solidFill>
            <a:schemeClr val="tx1"/>
          </a:solidFill>
          <a:latin typeface="Calibri" pitchFamily="34" charset="0"/>
          <a:ea typeface="ヒラギノ角ゴ Pro W3" charset="-128"/>
          <a:cs typeface="ヒラギノ角ゴ Pro W3" charset="-128"/>
        </a:defRPr>
      </a:lvl4pPr>
      <a:lvl5pPr algn="ctr" defTabSz="342900" rtl="0" eaLnBrk="1" fontAlgn="base" hangingPunct="1">
        <a:spcBef>
          <a:spcPct val="0"/>
        </a:spcBef>
        <a:spcAft>
          <a:spcPct val="0"/>
        </a:spcAft>
        <a:defRPr sz="3300">
          <a:solidFill>
            <a:schemeClr val="tx1"/>
          </a:solidFill>
          <a:latin typeface="Calibri" pitchFamily="34" charset="0"/>
          <a:ea typeface="ヒラギノ角ゴ Pro W3" charset="-128"/>
          <a:cs typeface="ヒラギノ角ゴ Pro W3" charset="-128"/>
        </a:defRPr>
      </a:lvl5pPr>
      <a:lvl6pPr marL="342900" algn="ctr" defTabSz="342900" rtl="0" eaLnBrk="1" fontAlgn="base" hangingPunct="1">
        <a:spcBef>
          <a:spcPct val="0"/>
        </a:spcBef>
        <a:spcAft>
          <a:spcPct val="0"/>
        </a:spcAft>
        <a:defRPr sz="3300">
          <a:solidFill>
            <a:schemeClr val="tx1"/>
          </a:solidFill>
          <a:latin typeface="Calibri" pitchFamily="34" charset="0"/>
        </a:defRPr>
      </a:lvl6pPr>
      <a:lvl7pPr marL="685800" algn="ctr" defTabSz="342900" rtl="0" eaLnBrk="1" fontAlgn="base" hangingPunct="1">
        <a:spcBef>
          <a:spcPct val="0"/>
        </a:spcBef>
        <a:spcAft>
          <a:spcPct val="0"/>
        </a:spcAft>
        <a:defRPr sz="3300">
          <a:solidFill>
            <a:schemeClr val="tx1"/>
          </a:solidFill>
          <a:latin typeface="Calibri" pitchFamily="34" charset="0"/>
        </a:defRPr>
      </a:lvl7pPr>
      <a:lvl8pPr marL="1028700" algn="ctr" defTabSz="342900" rtl="0" eaLnBrk="1" fontAlgn="base" hangingPunct="1">
        <a:spcBef>
          <a:spcPct val="0"/>
        </a:spcBef>
        <a:spcAft>
          <a:spcPct val="0"/>
        </a:spcAft>
        <a:defRPr sz="3300">
          <a:solidFill>
            <a:schemeClr val="tx1"/>
          </a:solidFill>
          <a:latin typeface="Calibri" pitchFamily="34" charset="0"/>
        </a:defRPr>
      </a:lvl8pPr>
      <a:lvl9pPr marL="1371600" algn="ctr" defTabSz="342900"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ヒラギノ角ゴ Pro W3" charset="-128"/>
          <a:cs typeface="ヒラギノ角ゴ Pro W3" charset="0"/>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MS PGothic" pitchFamily="34" charset="-128"/>
          <a:cs typeface="ヒラギノ角ゴ Pro W3"/>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MS PGothic" pitchFamily="34" charset="-128"/>
          <a:cs typeface="ヒラギノ角ゴ Pro W3"/>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ヒラギノ角ゴ Pro W3" charset="-128"/>
          <a:cs typeface="ヒラギノ角ゴ Pro W3" charset="-128"/>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CDS Evaluation Project </a:t>
            </a:r>
            <a:br>
              <a:rPr lang="en-US" sz="4400" dirty="0"/>
            </a:br>
            <a:r>
              <a:rPr lang="en-US" sz="4400" dirty="0"/>
              <a:t>Phase II </a:t>
            </a:r>
            <a:endParaRPr lang="en-US" dirty="0"/>
          </a:p>
        </p:txBody>
      </p:sp>
      <p:sp>
        <p:nvSpPr>
          <p:cNvPr id="3" name="Subtitle 2"/>
          <p:cNvSpPr>
            <a:spLocks noGrp="1"/>
          </p:cNvSpPr>
          <p:nvPr>
            <p:ph type="subTitle" idx="1"/>
          </p:nvPr>
        </p:nvSpPr>
        <p:spPr/>
        <p:txBody>
          <a:bodyPr/>
          <a:lstStyle/>
          <a:p>
            <a:r>
              <a:rPr lang="en-US" dirty="0"/>
              <a:t>Overview</a:t>
            </a:r>
          </a:p>
        </p:txBody>
      </p:sp>
    </p:spTree>
    <p:extLst>
      <p:ext uri="{BB962C8B-B14F-4D97-AF65-F5344CB8AC3E}">
        <p14:creationId xmlns:p14="http://schemas.microsoft.com/office/powerpoint/2010/main" val="130171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133184"/>
            <a:ext cx="6786283" cy="4156572"/>
          </a:xfrm>
        </p:spPr>
        <p:txBody>
          <a:bodyPr anchor="t"/>
          <a:lstStyle/>
          <a:p>
            <a:r>
              <a:rPr lang="en-US" sz="2800" dirty="0">
                <a:solidFill>
                  <a:srgbClr val="174782"/>
                </a:solidFill>
              </a:rPr>
              <a:t>How can we simplify?</a:t>
            </a:r>
          </a:p>
          <a:p>
            <a:r>
              <a:rPr lang="en-US" sz="2800" dirty="0">
                <a:solidFill>
                  <a:srgbClr val="174782"/>
                </a:solidFill>
              </a:rPr>
              <a:t>What doesn’t make sense?</a:t>
            </a:r>
          </a:p>
          <a:p>
            <a:r>
              <a:rPr lang="en-US" sz="2800" dirty="0">
                <a:solidFill>
                  <a:srgbClr val="174782"/>
                </a:solidFill>
              </a:rPr>
              <a:t>What are the prerequisites?</a:t>
            </a:r>
          </a:p>
          <a:p>
            <a:r>
              <a:rPr lang="en-US" sz="2800" dirty="0">
                <a:solidFill>
                  <a:srgbClr val="174782"/>
                </a:solidFill>
              </a:rPr>
              <a:t>What do learners need to understand for each section?</a:t>
            </a:r>
          </a:p>
          <a:p>
            <a:r>
              <a:rPr lang="en-US" sz="2800" dirty="0">
                <a:solidFill>
                  <a:srgbClr val="174782"/>
                </a:solidFill>
              </a:rPr>
              <a:t>What’s missing?</a:t>
            </a:r>
          </a:p>
          <a:p>
            <a:r>
              <a:rPr lang="en-US" sz="2800" dirty="0">
                <a:solidFill>
                  <a:srgbClr val="174782"/>
                </a:solidFill>
              </a:rPr>
              <a:t>What more do you want to know?</a:t>
            </a:r>
            <a:endParaRPr lang="en-US" dirty="0"/>
          </a:p>
          <a:p>
            <a:pPr marL="556895" lvl="1" indent="-213995"/>
            <a:endParaRPr lang="en-US" dirty="0"/>
          </a:p>
        </p:txBody>
      </p:sp>
      <p:sp>
        <p:nvSpPr>
          <p:cNvPr id="3" name="Slide Number Placeholder 2"/>
          <p:cNvSpPr>
            <a:spLocks noGrp="1"/>
          </p:cNvSpPr>
          <p:nvPr>
            <p:ph type="sldNum" sz="quarter" idx="12"/>
          </p:nvPr>
        </p:nvSpPr>
        <p:spPr/>
        <p:txBody>
          <a:bodyPr/>
          <a:lstStyle/>
          <a:p>
            <a:pPr>
              <a:defRPr/>
            </a:pPr>
            <a:fld id="{953D45C7-AFA8-4622-8BFA-D400F3569C1E}" type="slidenum">
              <a:rPr lang="en-US" smtClean="0"/>
              <a:pPr>
                <a:defRPr/>
              </a:pPr>
              <a:t>10</a:t>
            </a:fld>
            <a:endParaRPr lang="en-US"/>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0711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51DE57-3647-5D44-975A-EED5830B1A29}"/>
              </a:ext>
            </a:extLst>
          </p:cNvPr>
          <p:cNvSpPr>
            <a:spLocks noGrp="1"/>
          </p:cNvSpPr>
          <p:nvPr>
            <p:ph idx="1"/>
          </p:nvPr>
        </p:nvSpPr>
        <p:spPr>
          <a:xfrm>
            <a:off x="457200" y="1600200"/>
            <a:ext cx="8229600" cy="2434973"/>
          </a:xfrm>
        </p:spPr>
        <p:txBody>
          <a:bodyPr/>
          <a:lstStyle/>
          <a:p>
            <a:r>
              <a:rPr lang="en-US" dirty="0"/>
              <a:t>Teach clinicians and field support staff a simplified evaluation process for assessing the impact of a Clinical Decision Support (CDS) intervention. At the end of the training, learners should be able to construct and execute a simple evaluation plan to assess both formative and summative aspects of a completed CDS intervention.</a:t>
            </a:r>
          </a:p>
        </p:txBody>
      </p:sp>
      <p:sp>
        <p:nvSpPr>
          <p:cNvPr id="3" name="Slide Number Placeholder 2">
            <a:extLst>
              <a:ext uri="{FF2B5EF4-FFF2-40B4-BE49-F238E27FC236}">
                <a16:creationId xmlns:a16="http://schemas.microsoft.com/office/drawing/2014/main" id="{4CB02D34-A2F1-C444-864D-0D8DB68ACEEF}"/>
              </a:ext>
            </a:extLst>
          </p:cNvPr>
          <p:cNvSpPr>
            <a:spLocks noGrp="1"/>
          </p:cNvSpPr>
          <p:nvPr>
            <p:ph type="sldNum" sz="quarter" idx="12"/>
          </p:nvPr>
        </p:nvSpPr>
        <p:spPr/>
        <p:txBody>
          <a:bodyPr/>
          <a:lstStyle/>
          <a:p>
            <a:pPr>
              <a:defRPr/>
            </a:pPr>
            <a:fld id="{953D45C7-AFA8-4622-8BFA-D400F3569C1E}" type="slidenum">
              <a:rPr lang="en-US" smtClean="0"/>
              <a:pPr>
                <a:defRPr/>
              </a:pPr>
              <a:t>2</a:t>
            </a:fld>
            <a:endParaRPr lang="en-US"/>
          </a:p>
        </p:txBody>
      </p:sp>
      <p:sp>
        <p:nvSpPr>
          <p:cNvPr id="4" name="Title 3">
            <a:extLst>
              <a:ext uri="{FF2B5EF4-FFF2-40B4-BE49-F238E27FC236}">
                <a16:creationId xmlns:a16="http://schemas.microsoft.com/office/drawing/2014/main" id="{5DB8A118-DD1A-7D42-A9BB-AE2E8BBA3F65}"/>
              </a:ext>
            </a:extLst>
          </p:cNvPr>
          <p:cNvSpPr>
            <a:spLocks noGrp="1"/>
          </p:cNvSpPr>
          <p:nvPr>
            <p:ph type="title"/>
          </p:nvPr>
        </p:nvSpPr>
        <p:spPr/>
        <p:txBody>
          <a:bodyPr/>
          <a:lstStyle/>
          <a:p>
            <a:r>
              <a:rPr lang="en-US" dirty="0"/>
              <a:t>CDS Evaluation Project Phase II </a:t>
            </a:r>
          </a:p>
        </p:txBody>
      </p:sp>
      <p:sp>
        <p:nvSpPr>
          <p:cNvPr id="5" name="Text Placeholder 4">
            <a:extLst>
              <a:ext uri="{FF2B5EF4-FFF2-40B4-BE49-F238E27FC236}">
                <a16:creationId xmlns:a16="http://schemas.microsoft.com/office/drawing/2014/main" id="{95718FB0-7ABC-5647-B2EC-7AFC7265BE36}"/>
              </a:ext>
            </a:extLst>
          </p:cNvPr>
          <p:cNvSpPr>
            <a:spLocks noGrp="1"/>
          </p:cNvSpPr>
          <p:nvPr>
            <p:ph type="body" sz="quarter" idx="13"/>
          </p:nvPr>
        </p:nvSpPr>
        <p:spPr/>
        <p:txBody>
          <a:bodyPr/>
          <a:lstStyle/>
          <a:p>
            <a:r>
              <a:rPr lang="en-US" dirty="0"/>
              <a:t>Goal</a:t>
            </a:r>
          </a:p>
        </p:txBody>
      </p:sp>
      <p:sp>
        <p:nvSpPr>
          <p:cNvPr id="6" name="Content Placeholder 1">
            <a:extLst>
              <a:ext uri="{FF2B5EF4-FFF2-40B4-BE49-F238E27FC236}">
                <a16:creationId xmlns:a16="http://schemas.microsoft.com/office/drawing/2014/main" id="{8C46A645-100D-F542-B146-AC524BAEA65E}"/>
              </a:ext>
            </a:extLst>
          </p:cNvPr>
          <p:cNvSpPr txBox="1">
            <a:spLocks/>
          </p:cNvSpPr>
          <p:nvPr/>
        </p:nvSpPr>
        <p:spPr>
          <a:xfrm>
            <a:off x="457200" y="4648846"/>
            <a:ext cx="8229600" cy="1407561"/>
          </a:xfrm>
          <a:prstGeom prst="rect">
            <a:avLst/>
          </a:prstGeom>
        </p:spPr>
        <p:txBody>
          <a:bodyPr/>
          <a:lst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ヒラギノ角ゴ Pro W3" charset="-128"/>
                <a:cs typeface="ヒラギノ角ゴ Pro W3" charset="0"/>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MS PGothic" pitchFamily="34" charset="-128"/>
                <a:cs typeface="ヒラギノ角ゴ Pro W3"/>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MS PGothic" pitchFamily="34" charset="-128"/>
                <a:cs typeface="ヒラギノ角ゴ Pro W3"/>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ヒラギノ角ゴ Pro W3" charset="-128"/>
                <a:cs typeface="ヒラギノ角ゴ Pro W3" charset="-128"/>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Physicians, Nurses, Pharmacists, Psychologists, Social Workers</a:t>
            </a:r>
          </a:p>
          <a:p>
            <a:r>
              <a:rPr lang="en-US" dirty="0"/>
              <a:t>Non-clinical Informaticians</a:t>
            </a:r>
          </a:p>
          <a:p>
            <a:r>
              <a:rPr lang="en-US" dirty="0"/>
              <a:t>Other Field Support Staff</a:t>
            </a:r>
          </a:p>
        </p:txBody>
      </p:sp>
      <p:sp>
        <p:nvSpPr>
          <p:cNvPr id="7" name="Text Placeholder 4">
            <a:extLst>
              <a:ext uri="{FF2B5EF4-FFF2-40B4-BE49-F238E27FC236}">
                <a16:creationId xmlns:a16="http://schemas.microsoft.com/office/drawing/2014/main" id="{7E452866-4566-FE46-A91C-62528318F1F8}"/>
              </a:ext>
            </a:extLst>
          </p:cNvPr>
          <p:cNvSpPr txBox="1">
            <a:spLocks/>
          </p:cNvSpPr>
          <p:nvPr/>
        </p:nvSpPr>
        <p:spPr>
          <a:xfrm>
            <a:off x="457200" y="4080989"/>
            <a:ext cx="8229600" cy="411384"/>
          </a:xfrm>
          <a:prstGeom prst="rect">
            <a:avLst/>
          </a:prstGeom>
        </p:spPr>
        <p:txBody>
          <a:bodyPr/>
          <a:lstStyle>
            <a:lvl1pPr marL="0" indent="0" algn="l" defTabSz="342900" rtl="0" eaLnBrk="1" fontAlgn="base" hangingPunct="1">
              <a:spcBef>
                <a:spcPct val="20000"/>
              </a:spcBef>
              <a:spcAft>
                <a:spcPct val="0"/>
              </a:spcAft>
              <a:buFont typeface="Arial" charset="0"/>
              <a:buNone/>
              <a:defRPr sz="2400" b="1" kern="1200">
                <a:solidFill>
                  <a:srgbClr val="174782"/>
                </a:solidFill>
                <a:latin typeface="+mn-lt"/>
                <a:ea typeface="ヒラギノ角ゴ Pro W3" charset="-128"/>
                <a:cs typeface="ヒラギノ角ゴ Pro W3" charset="-128"/>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mn-lt"/>
                <a:ea typeface="ヒラギノ角ゴ Pro W3" charset="-128"/>
                <a:cs typeface="ヒラギノ角ゴ Pro W3" charset="0"/>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mn-lt"/>
                <a:ea typeface="MS PGothic" pitchFamily="34" charset="-128"/>
                <a:cs typeface="ヒラギノ角ゴ Pro W3"/>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MS PGothic" pitchFamily="34" charset="-128"/>
                <a:cs typeface="ヒラギノ角ゴ Pro W3"/>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mn-lt"/>
                <a:ea typeface="ヒラギノ角ゴ Pro W3" charset="-128"/>
                <a:cs typeface="ヒラギノ角ゴ Pro W3" charset="-128"/>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Intended Audience</a:t>
            </a:r>
          </a:p>
        </p:txBody>
      </p:sp>
    </p:spTree>
    <p:extLst>
      <p:ext uri="{BB962C8B-B14F-4D97-AF65-F5344CB8AC3E}">
        <p14:creationId xmlns:p14="http://schemas.microsoft.com/office/powerpoint/2010/main" val="339394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51DE57-3647-5D44-975A-EED5830B1A29}"/>
              </a:ext>
            </a:extLst>
          </p:cNvPr>
          <p:cNvSpPr>
            <a:spLocks noGrp="1"/>
          </p:cNvSpPr>
          <p:nvPr>
            <p:ph idx="1"/>
          </p:nvPr>
        </p:nvSpPr>
        <p:spPr>
          <a:xfrm>
            <a:off x="457200" y="1600200"/>
            <a:ext cx="8229600" cy="2434973"/>
          </a:xfrm>
        </p:spPr>
        <p:txBody>
          <a:bodyPr/>
          <a:lstStyle/>
          <a:p>
            <a:r>
              <a:rPr lang="en-US" dirty="0"/>
              <a:t>General Human Factors</a:t>
            </a:r>
          </a:p>
          <a:p>
            <a:r>
              <a:rPr lang="en-US" dirty="0"/>
              <a:t>Human Centered Design Process</a:t>
            </a:r>
          </a:p>
          <a:p>
            <a:r>
              <a:rPr lang="en-US" dirty="0"/>
              <a:t>Complex Experimental Design</a:t>
            </a:r>
          </a:p>
          <a:p>
            <a:r>
              <a:rPr lang="en-US" dirty="0"/>
              <a:t>Statistically significant results</a:t>
            </a:r>
          </a:p>
          <a:p>
            <a:r>
              <a:rPr lang="en-US" dirty="0"/>
              <a:t>Cover all aspects of CDS</a:t>
            </a:r>
          </a:p>
        </p:txBody>
      </p:sp>
      <p:sp>
        <p:nvSpPr>
          <p:cNvPr id="3" name="Slide Number Placeholder 2">
            <a:extLst>
              <a:ext uri="{FF2B5EF4-FFF2-40B4-BE49-F238E27FC236}">
                <a16:creationId xmlns:a16="http://schemas.microsoft.com/office/drawing/2014/main" id="{4CB02D34-A2F1-C444-864D-0D8DB68ACEEF}"/>
              </a:ext>
            </a:extLst>
          </p:cNvPr>
          <p:cNvSpPr>
            <a:spLocks noGrp="1"/>
          </p:cNvSpPr>
          <p:nvPr>
            <p:ph type="sldNum" sz="quarter" idx="12"/>
          </p:nvPr>
        </p:nvSpPr>
        <p:spPr/>
        <p:txBody>
          <a:bodyPr/>
          <a:lstStyle/>
          <a:p>
            <a:pPr>
              <a:defRPr/>
            </a:pPr>
            <a:fld id="{953D45C7-AFA8-4622-8BFA-D400F3569C1E}" type="slidenum">
              <a:rPr lang="en-US" smtClean="0"/>
              <a:pPr>
                <a:defRPr/>
              </a:pPr>
              <a:t>3</a:t>
            </a:fld>
            <a:endParaRPr lang="en-US"/>
          </a:p>
        </p:txBody>
      </p:sp>
      <p:sp>
        <p:nvSpPr>
          <p:cNvPr id="4" name="Title 3">
            <a:extLst>
              <a:ext uri="{FF2B5EF4-FFF2-40B4-BE49-F238E27FC236}">
                <a16:creationId xmlns:a16="http://schemas.microsoft.com/office/drawing/2014/main" id="{5DB8A118-DD1A-7D42-A9BB-AE2E8BBA3F65}"/>
              </a:ext>
            </a:extLst>
          </p:cNvPr>
          <p:cNvSpPr>
            <a:spLocks noGrp="1"/>
          </p:cNvSpPr>
          <p:nvPr>
            <p:ph type="title"/>
          </p:nvPr>
        </p:nvSpPr>
        <p:spPr/>
        <p:txBody>
          <a:bodyPr/>
          <a:lstStyle/>
          <a:p>
            <a:r>
              <a:rPr lang="en-US" dirty="0"/>
              <a:t>CDS Evaluation Project Phase II </a:t>
            </a:r>
          </a:p>
        </p:txBody>
      </p:sp>
      <p:sp>
        <p:nvSpPr>
          <p:cNvPr id="5" name="Text Placeholder 4">
            <a:extLst>
              <a:ext uri="{FF2B5EF4-FFF2-40B4-BE49-F238E27FC236}">
                <a16:creationId xmlns:a16="http://schemas.microsoft.com/office/drawing/2014/main" id="{95718FB0-7ABC-5647-B2EC-7AFC7265BE36}"/>
              </a:ext>
            </a:extLst>
          </p:cNvPr>
          <p:cNvSpPr>
            <a:spLocks noGrp="1"/>
          </p:cNvSpPr>
          <p:nvPr>
            <p:ph type="body" sz="quarter" idx="13"/>
          </p:nvPr>
        </p:nvSpPr>
        <p:spPr/>
        <p:txBody>
          <a:bodyPr/>
          <a:lstStyle/>
          <a:p>
            <a:r>
              <a:rPr lang="en-US" dirty="0"/>
              <a:t>Not Goals</a:t>
            </a:r>
          </a:p>
        </p:txBody>
      </p:sp>
    </p:spTree>
    <p:extLst>
      <p:ext uri="{BB962C8B-B14F-4D97-AF65-F5344CB8AC3E}">
        <p14:creationId xmlns:p14="http://schemas.microsoft.com/office/powerpoint/2010/main" val="101228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51DE57-3647-5D44-975A-EED5830B1A29}"/>
              </a:ext>
            </a:extLst>
          </p:cNvPr>
          <p:cNvSpPr>
            <a:spLocks noGrp="1"/>
          </p:cNvSpPr>
          <p:nvPr>
            <p:ph idx="1"/>
          </p:nvPr>
        </p:nvSpPr>
        <p:spPr>
          <a:xfrm>
            <a:off x="457200" y="1600200"/>
            <a:ext cx="8229600" cy="4677310"/>
          </a:xfrm>
        </p:spPr>
        <p:txBody>
          <a:bodyPr/>
          <a:lstStyle/>
          <a:p>
            <a:r>
              <a:rPr lang="en-US" dirty="0"/>
              <a:t>Your clinic director has informed you that a new screening tool will be implemented to identify high-risk patients in your specialty. She has asked that you develop a simple evaluation plan to determine if the new tool will be a benefit for your clinic. High-risk patients are currently identified manually, by comparing a number of indicators to clinical guidelines. You are not expected to obtain statistically significant data. You are expected to provide feedback to the development team, formulate specific evaluation goals, determine an appropriate assessment method and to determine if performance will be improved by at least 10%. Because you are very busy, you want to learn a simplified process to complete your task.</a:t>
            </a:r>
          </a:p>
        </p:txBody>
      </p:sp>
      <p:sp>
        <p:nvSpPr>
          <p:cNvPr id="3" name="Slide Number Placeholder 2">
            <a:extLst>
              <a:ext uri="{FF2B5EF4-FFF2-40B4-BE49-F238E27FC236}">
                <a16:creationId xmlns:a16="http://schemas.microsoft.com/office/drawing/2014/main" id="{4CB02D34-A2F1-C444-864D-0D8DB68ACEEF}"/>
              </a:ext>
            </a:extLst>
          </p:cNvPr>
          <p:cNvSpPr>
            <a:spLocks noGrp="1"/>
          </p:cNvSpPr>
          <p:nvPr>
            <p:ph type="sldNum" sz="quarter" idx="12"/>
          </p:nvPr>
        </p:nvSpPr>
        <p:spPr/>
        <p:txBody>
          <a:bodyPr/>
          <a:lstStyle/>
          <a:p>
            <a:pPr>
              <a:defRPr/>
            </a:pPr>
            <a:fld id="{953D45C7-AFA8-4622-8BFA-D400F3569C1E}" type="slidenum">
              <a:rPr lang="en-US" smtClean="0"/>
              <a:pPr>
                <a:defRPr/>
              </a:pPr>
              <a:t>4</a:t>
            </a:fld>
            <a:endParaRPr lang="en-US"/>
          </a:p>
        </p:txBody>
      </p:sp>
      <p:sp>
        <p:nvSpPr>
          <p:cNvPr id="4" name="Title 3">
            <a:extLst>
              <a:ext uri="{FF2B5EF4-FFF2-40B4-BE49-F238E27FC236}">
                <a16:creationId xmlns:a16="http://schemas.microsoft.com/office/drawing/2014/main" id="{5DB8A118-DD1A-7D42-A9BB-AE2E8BBA3F65}"/>
              </a:ext>
            </a:extLst>
          </p:cNvPr>
          <p:cNvSpPr>
            <a:spLocks noGrp="1"/>
          </p:cNvSpPr>
          <p:nvPr>
            <p:ph type="title"/>
          </p:nvPr>
        </p:nvSpPr>
        <p:spPr/>
        <p:txBody>
          <a:bodyPr/>
          <a:lstStyle/>
          <a:p>
            <a:r>
              <a:rPr lang="en-US" dirty="0"/>
              <a:t>CDS Evaluation Project Phase II </a:t>
            </a:r>
          </a:p>
        </p:txBody>
      </p:sp>
      <p:sp>
        <p:nvSpPr>
          <p:cNvPr id="5" name="Text Placeholder 4">
            <a:extLst>
              <a:ext uri="{FF2B5EF4-FFF2-40B4-BE49-F238E27FC236}">
                <a16:creationId xmlns:a16="http://schemas.microsoft.com/office/drawing/2014/main" id="{95718FB0-7ABC-5647-B2EC-7AFC7265BE36}"/>
              </a:ext>
            </a:extLst>
          </p:cNvPr>
          <p:cNvSpPr>
            <a:spLocks noGrp="1"/>
          </p:cNvSpPr>
          <p:nvPr>
            <p:ph type="body" sz="quarter" idx="13"/>
          </p:nvPr>
        </p:nvSpPr>
        <p:spPr/>
        <p:txBody>
          <a:bodyPr/>
          <a:lstStyle/>
          <a:p>
            <a:r>
              <a:rPr lang="en-US" dirty="0"/>
              <a:t>Usage Scenario</a:t>
            </a:r>
          </a:p>
        </p:txBody>
      </p:sp>
    </p:spTree>
    <p:extLst>
      <p:ext uri="{BB962C8B-B14F-4D97-AF65-F5344CB8AC3E}">
        <p14:creationId xmlns:p14="http://schemas.microsoft.com/office/powerpoint/2010/main" val="265439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DF96836-EEFE-B244-8171-DE39648CA4CF}"/>
              </a:ext>
            </a:extLst>
          </p:cNvPr>
          <p:cNvGraphicFramePr>
            <a:graphicFrameLocks noGrp="1"/>
          </p:cNvGraphicFramePr>
          <p:nvPr>
            <p:ph idx="1"/>
            <p:extLst>
              <p:ext uri="{D42A27DB-BD31-4B8C-83A1-F6EECF244321}">
                <p14:modId xmlns:p14="http://schemas.microsoft.com/office/powerpoint/2010/main" val="2378030331"/>
              </p:ext>
            </p:extLst>
          </p:nvPr>
        </p:nvGraphicFramePr>
        <p:xfrm>
          <a:off x="410966" y="1315092"/>
          <a:ext cx="8275834" cy="4868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DCAE9C6D-C653-E647-9E8D-62F9777C842B}"/>
              </a:ext>
            </a:extLst>
          </p:cNvPr>
          <p:cNvSpPr>
            <a:spLocks noGrp="1"/>
          </p:cNvSpPr>
          <p:nvPr>
            <p:ph type="sldNum" sz="quarter" idx="12"/>
          </p:nvPr>
        </p:nvSpPr>
        <p:spPr/>
        <p:txBody>
          <a:bodyPr/>
          <a:lstStyle/>
          <a:p>
            <a:pPr>
              <a:defRPr/>
            </a:pPr>
            <a:fld id="{953D45C7-AFA8-4622-8BFA-D400F3569C1E}" type="slidenum">
              <a:rPr lang="en-US" smtClean="0"/>
              <a:pPr>
                <a:defRPr/>
              </a:pPr>
              <a:t>5</a:t>
            </a:fld>
            <a:endParaRPr lang="en-US"/>
          </a:p>
        </p:txBody>
      </p:sp>
      <p:sp>
        <p:nvSpPr>
          <p:cNvPr id="4" name="Title 3">
            <a:extLst>
              <a:ext uri="{FF2B5EF4-FFF2-40B4-BE49-F238E27FC236}">
                <a16:creationId xmlns:a16="http://schemas.microsoft.com/office/drawing/2014/main" id="{C3428CE4-6B78-294A-8995-011320D81A02}"/>
              </a:ext>
            </a:extLst>
          </p:cNvPr>
          <p:cNvSpPr>
            <a:spLocks noGrp="1"/>
          </p:cNvSpPr>
          <p:nvPr>
            <p:ph type="title"/>
          </p:nvPr>
        </p:nvSpPr>
        <p:spPr/>
        <p:txBody>
          <a:bodyPr/>
          <a:lstStyle/>
          <a:p>
            <a:r>
              <a:rPr lang="en-US" dirty="0"/>
              <a:t>Simplified Process</a:t>
            </a:r>
          </a:p>
        </p:txBody>
      </p:sp>
    </p:spTree>
    <p:extLst>
      <p:ext uri="{BB962C8B-B14F-4D97-AF65-F5344CB8AC3E}">
        <p14:creationId xmlns:p14="http://schemas.microsoft.com/office/powerpoint/2010/main" val="333225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B6E7-BC41-4FB9-A474-957D52F4C2C0}"/>
              </a:ext>
            </a:extLst>
          </p:cNvPr>
          <p:cNvSpPr>
            <a:spLocks noGrp="1"/>
          </p:cNvSpPr>
          <p:nvPr>
            <p:ph type="title"/>
          </p:nvPr>
        </p:nvSpPr>
        <p:spPr/>
        <p:txBody>
          <a:bodyPr/>
          <a:lstStyle/>
          <a:p>
            <a:r>
              <a:rPr lang="en-US" dirty="0"/>
              <a:t>Information to Collect by Activity</a:t>
            </a:r>
          </a:p>
        </p:txBody>
      </p:sp>
      <p:graphicFrame>
        <p:nvGraphicFramePr>
          <p:cNvPr id="5" name="Content Placeholder 4">
            <a:extLst>
              <a:ext uri="{FF2B5EF4-FFF2-40B4-BE49-F238E27FC236}">
                <a16:creationId xmlns:a16="http://schemas.microsoft.com/office/drawing/2014/main" id="{870BE091-F39F-47BD-9A3D-F0BE7A9D086C}"/>
              </a:ext>
            </a:extLst>
          </p:cNvPr>
          <p:cNvGraphicFramePr>
            <a:graphicFrameLocks noGrp="1"/>
          </p:cNvGraphicFramePr>
          <p:nvPr>
            <p:ph idx="1"/>
            <p:extLst>
              <p:ext uri="{D42A27DB-BD31-4B8C-83A1-F6EECF244321}">
                <p14:modId xmlns:p14="http://schemas.microsoft.com/office/powerpoint/2010/main" val="3251541194"/>
              </p:ext>
            </p:extLst>
          </p:nvPr>
        </p:nvGraphicFramePr>
        <p:xfrm>
          <a:off x="740228" y="1427118"/>
          <a:ext cx="7946574" cy="2225040"/>
        </p:xfrm>
        <a:graphic>
          <a:graphicData uri="http://schemas.openxmlformats.org/drawingml/2006/table">
            <a:tbl>
              <a:tblPr firstRow="1" bandRow="1">
                <a:tableStyleId>{5C22544A-7EE6-4342-B048-85BDC9FD1C3A}</a:tableStyleId>
              </a:tblPr>
              <a:tblGrid>
                <a:gridCol w="1324429">
                  <a:extLst>
                    <a:ext uri="{9D8B030D-6E8A-4147-A177-3AD203B41FA5}">
                      <a16:colId xmlns:a16="http://schemas.microsoft.com/office/drawing/2014/main" val="2763797142"/>
                    </a:ext>
                  </a:extLst>
                </a:gridCol>
                <a:gridCol w="1324429">
                  <a:extLst>
                    <a:ext uri="{9D8B030D-6E8A-4147-A177-3AD203B41FA5}">
                      <a16:colId xmlns:a16="http://schemas.microsoft.com/office/drawing/2014/main" val="2470566567"/>
                    </a:ext>
                  </a:extLst>
                </a:gridCol>
                <a:gridCol w="1324429">
                  <a:extLst>
                    <a:ext uri="{9D8B030D-6E8A-4147-A177-3AD203B41FA5}">
                      <a16:colId xmlns:a16="http://schemas.microsoft.com/office/drawing/2014/main" val="1594568584"/>
                    </a:ext>
                  </a:extLst>
                </a:gridCol>
                <a:gridCol w="1324429">
                  <a:extLst>
                    <a:ext uri="{9D8B030D-6E8A-4147-A177-3AD203B41FA5}">
                      <a16:colId xmlns:a16="http://schemas.microsoft.com/office/drawing/2014/main" val="3662005050"/>
                    </a:ext>
                  </a:extLst>
                </a:gridCol>
                <a:gridCol w="1324429">
                  <a:extLst>
                    <a:ext uri="{9D8B030D-6E8A-4147-A177-3AD203B41FA5}">
                      <a16:colId xmlns:a16="http://schemas.microsoft.com/office/drawing/2014/main" val="2504465164"/>
                    </a:ext>
                  </a:extLst>
                </a:gridCol>
                <a:gridCol w="1324429">
                  <a:extLst>
                    <a:ext uri="{9D8B030D-6E8A-4147-A177-3AD203B41FA5}">
                      <a16:colId xmlns:a16="http://schemas.microsoft.com/office/drawing/2014/main" val="3326761026"/>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2758156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3113601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2058293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5936410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6775037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73530593"/>
                  </a:ext>
                </a:extLst>
              </a:tr>
            </a:tbl>
          </a:graphicData>
        </a:graphic>
      </p:graphicFrame>
      <p:sp>
        <p:nvSpPr>
          <p:cNvPr id="4" name="Slide Number Placeholder 3">
            <a:extLst>
              <a:ext uri="{FF2B5EF4-FFF2-40B4-BE49-F238E27FC236}">
                <a16:creationId xmlns:a16="http://schemas.microsoft.com/office/drawing/2014/main" id="{FAA3E363-28BB-47CC-95E6-8ED425B87F96}"/>
              </a:ext>
            </a:extLst>
          </p:cNvPr>
          <p:cNvSpPr>
            <a:spLocks noGrp="1"/>
          </p:cNvSpPr>
          <p:nvPr>
            <p:ph type="sldNum" sz="quarter" idx="12"/>
          </p:nvPr>
        </p:nvSpPr>
        <p:spPr/>
        <p:txBody>
          <a:bodyPr/>
          <a:lstStyle/>
          <a:p>
            <a:pPr>
              <a:defRPr/>
            </a:pPr>
            <a:fld id="{6B864F98-A3F4-4225-9B73-C923C3F85F37}" type="slidenum">
              <a:rPr lang="en-US" smtClean="0"/>
              <a:pPr>
                <a:defRPr/>
              </a:pPr>
              <a:t>6</a:t>
            </a:fld>
            <a:endParaRPr lang="en-US"/>
          </a:p>
        </p:txBody>
      </p:sp>
      <p:sp>
        <p:nvSpPr>
          <p:cNvPr id="6" name="TextBox 5">
            <a:extLst>
              <a:ext uri="{FF2B5EF4-FFF2-40B4-BE49-F238E27FC236}">
                <a16:creationId xmlns:a16="http://schemas.microsoft.com/office/drawing/2014/main" id="{62C7F621-7E6C-41EA-A99B-C4ABE2BE9CD0}"/>
              </a:ext>
            </a:extLst>
          </p:cNvPr>
          <p:cNvSpPr txBox="1"/>
          <p:nvPr/>
        </p:nvSpPr>
        <p:spPr>
          <a:xfrm>
            <a:off x="4130212" y="1036015"/>
            <a:ext cx="883575" cy="369332"/>
          </a:xfrm>
          <a:prstGeom prst="rect">
            <a:avLst/>
          </a:prstGeom>
          <a:noFill/>
        </p:spPr>
        <p:txBody>
          <a:bodyPr wrap="none" rtlCol="0">
            <a:spAutoFit/>
          </a:bodyPr>
          <a:lstStyle/>
          <a:p>
            <a:r>
              <a:rPr lang="en-US" dirty="0"/>
              <a:t>Activity</a:t>
            </a:r>
          </a:p>
        </p:txBody>
      </p:sp>
      <p:sp>
        <p:nvSpPr>
          <p:cNvPr id="7" name="TextBox 6">
            <a:extLst>
              <a:ext uri="{FF2B5EF4-FFF2-40B4-BE49-F238E27FC236}">
                <a16:creationId xmlns:a16="http://schemas.microsoft.com/office/drawing/2014/main" id="{BB38B87C-DC83-4944-977A-4D21A5FFFA20}"/>
              </a:ext>
            </a:extLst>
          </p:cNvPr>
          <p:cNvSpPr txBox="1"/>
          <p:nvPr/>
        </p:nvSpPr>
        <p:spPr>
          <a:xfrm rot="16200000">
            <a:off x="-278300" y="2679758"/>
            <a:ext cx="1296830" cy="369332"/>
          </a:xfrm>
          <a:prstGeom prst="rect">
            <a:avLst/>
          </a:prstGeom>
          <a:noFill/>
        </p:spPr>
        <p:txBody>
          <a:bodyPr wrap="none" rtlCol="0">
            <a:spAutoFit/>
          </a:bodyPr>
          <a:lstStyle/>
          <a:p>
            <a:r>
              <a:rPr lang="en-US" dirty="0"/>
              <a:t>Information</a:t>
            </a:r>
          </a:p>
        </p:txBody>
      </p:sp>
    </p:spTree>
    <p:extLst>
      <p:ext uri="{BB962C8B-B14F-4D97-AF65-F5344CB8AC3E}">
        <p14:creationId xmlns:p14="http://schemas.microsoft.com/office/powerpoint/2010/main" val="256423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59ABE3D-0306-47E9-8957-6FD3294A431B}" type="slidenum">
              <a:rPr lang="en-US" smtClean="0"/>
              <a:pPr/>
              <a:t>7</a:t>
            </a:fld>
            <a:endParaRPr lang="en-US"/>
          </a:p>
        </p:txBody>
      </p:sp>
      <p:sp>
        <p:nvSpPr>
          <p:cNvPr id="5" name="Title 4"/>
          <p:cNvSpPr>
            <a:spLocks noGrp="1"/>
          </p:cNvSpPr>
          <p:nvPr>
            <p:ph type="title"/>
          </p:nvPr>
        </p:nvSpPr>
        <p:spPr/>
        <p:txBody>
          <a:bodyPr/>
          <a:lstStyle/>
          <a:p>
            <a:r>
              <a:rPr lang="en-US"/>
              <a:t>CDS Impact Evaluation Framework</a:t>
            </a:r>
          </a:p>
        </p:txBody>
      </p:sp>
      <p:pic>
        <p:nvPicPr>
          <p:cNvPr id="6" name="Picture 5" descr="Step 1. Define Assessment Goals; 1a. Create initial CDS assessment goals. 1b. Gather existing CDS information. 1c. Identify gaps or needs. 1d. Identify measures to assess impact. 1e. Refine primary assessment goals and specific objectives. Step 2. Develop assessment plan. 2a. Determine method or methods for each objective. Step 3. Prepare for the assessment. 3a. Obtatin approvals. 3b. Select team members. 3c. Select participants. 3d. Determine the setting. 3e. Select tools and instrumentation. Step 4. Conduct the assessment. 4a. Run pilot test or sample data set. 4b. Collect data. Step 5. Analyze data. Repeat steps 2 through 6 for each method. Step 6. Synthesize and communicate findings. 6a. Synthesize results across objectives. 6b. Generate a report." title="CDS Impact Evaluation Framework"/>
          <p:cNvPicPr>
            <a:picLocks noChangeAspect="1"/>
          </p:cNvPicPr>
          <p:nvPr/>
        </p:nvPicPr>
        <p:blipFill rotWithShape="1">
          <a:blip r:embed="rId3">
            <a:extLst>
              <a:ext uri="{28A0092B-C50C-407E-A947-70E740481C1C}">
                <a14:useLocalDpi xmlns:a14="http://schemas.microsoft.com/office/drawing/2010/main" val="0"/>
              </a:ext>
            </a:extLst>
          </a:blip>
          <a:srcRect l="2584" r="11326" b="18154"/>
          <a:stretch/>
        </p:blipFill>
        <p:spPr>
          <a:xfrm>
            <a:off x="789351" y="825333"/>
            <a:ext cx="7772400" cy="5709814"/>
          </a:xfrm>
          <a:prstGeom prst="rect">
            <a:avLst/>
          </a:prstGeom>
          <a:noFill/>
          <a:ln>
            <a:noFill/>
          </a:ln>
        </p:spPr>
      </p:pic>
    </p:spTree>
    <p:extLst>
      <p:ext uri="{BB962C8B-B14F-4D97-AF65-F5344CB8AC3E}">
        <p14:creationId xmlns:p14="http://schemas.microsoft.com/office/powerpoint/2010/main" val="133775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51DE57-3647-5D44-975A-EED5830B1A29}"/>
              </a:ext>
            </a:extLst>
          </p:cNvPr>
          <p:cNvSpPr>
            <a:spLocks noGrp="1"/>
          </p:cNvSpPr>
          <p:nvPr>
            <p:ph idx="1"/>
          </p:nvPr>
        </p:nvSpPr>
        <p:spPr>
          <a:xfrm>
            <a:off x="457200" y="1268361"/>
            <a:ext cx="8229600" cy="5009149"/>
          </a:xfrm>
        </p:spPr>
        <p:txBody>
          <a:bodyPr/>
          <a:lstStyle/>
          <a:p>
            <a:pPr marL="457200" indent="-457200">
              <a:buAutoNum type="arabicPeriod"/>
            </a:pPr>
            <a:r>
              <a:rPr lang="en-US" dirty="0"/>
              <a:t>What’s the problem you’re trying to solve?</a:t>
            </a:r>
          </a:p>
          <a:p>
            <a:pPr marL="457200" indent="-457200">
              <a:buAutoNum type="arabicPeriod"/>
            </a:pPr>
            <a:r>
              <a:rPr lang="en-US" dirty="0"/>
              <a:t>Who cares and why?</a:t>
            </a:r>
          </a:p>
          <a:p>
            <a:pPr marL="457200" indent="-457200">
              <a:buAutoNum type="arabicPeriod"/>
            </a:pPr>
            <a:r>
              <a:rPr lang="en-US" dirty="0"/>
              <a:t>What is the current process?</a:t>
            </a:r>
          </a:p>
          <a:p>
            <a:pPr marL="457200" indent="-457200">
              <a:buAutoNum type="arabicPeriod"/>
            </a:pPr>
            <a:r>
              <a:rPr lang="en-US" dirty="0"/>
              <a:t>What is the target process?</a:t>
            </a:r>
          </a:p>
          <a:p>
            <a:pPr marL="457200" indent="-457200">
              <a:buAutoNum type="arabicPeriod"/>
            </a:pPr>
            <a:r>
              <a:rPr lang="en-US" dirty="0"/>
              <a:t>How will you measure success?</a:t>
            </a:r>
          </a:p>
        </p:txBody>
      </p:sp>
      <p:sp>
        <p:nvSpPr>
          <p:cNvPr id="3" name="Slide Number Placeholder 2">
            <a:extLst>
              <a:ext uri="{FF2B5EF4-FFF2-40B4-BE49-F238E27FC236}">
                <a16:creationId xmlns:a16="http://schemas.microsoft.com/office/drawing/2014/main" id="{4CB02D34-A2F1-C444-864D-0D8DB68ACEEF}"/>
              </a:ext>
            </a:extLst>
          </p:cNvPr>
          <p:cNvSpPr>
            <a:spLocks noGrp="1"/>
          </p:cNvSpPr>
          <p:nvPr>
            <p:ph type="sldNum" sz="quarter" idx="12"/>
          </p:nvPr>
        </p:nvSpPr>
        <p:spPr/>
        <p:txBody>
          <a:bodyPr/>
          <a:lstStyle/>
          <a:p>
            <a:pPr>
              <a:defRPr/>
            </a:pPr>
            <a:fld id="{953D45C7-AFA8-4622-8BFA-D400F3569C1E}" type="slidenum">
              <a:rPr lang="en-US" smtClean="0"/>
              <a:pPr>
                <a:defRPr/>
              </a:pPr>
              <a:t>8</a:t>
            </a:fld>
            <a:endParaRPr lang="en-US"/>
          </a:p>
        </p:txBody>
      </p:sp>
      <p:sp>
        <p:nvSpPr>
          <p:cNvPr id="4" name="Title 3">
            <a:extLst>
              <a:ext uri="{FF2B5EF4-FFF2-40B4-BE49-F238E27FC236}">
                <a16:creationId xmlns:a16="http://schemas.microsoft.com/office/drawing/2014/main" id="{5DB8A118-DD1A-7D42-A9BB-AE2E8BBA3F65}"/>
              </a:ext>
            </a:extLst>
          </p:cNvPr>
          <p:cNvSpPr>
            <a:spLocks noGrp="1"/>
          </p:cNvSpPr>
          <p:nvPr>
            <p:ph type="title"/>
          </p:nvPr>
        </p:nvSpPr>
        <p:spPr/>
        <p:txBody>
          <a:bodyPr/>
          <a:lstStyle/>
          <a:p>
            <a:r>
              <a:rPr lang="en-US" dirty="0"/>
              <a:t>Simplified Value Proposition</a:t>
            </a:r>
          </a:p>
        </p:txBody>
      </p:sp>
    </p:spTree>
    <p:extLst>
      <p:ext uri="{BB962C8B-B14F-4D97-AF65-F5344CB8AC3E}">
        <p14:creationId xmlns:p14="http://schemas.microsoft.com/office/powerpoint/2010/main" val="109641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BAA783-A1BD-8640-ABEA-596CD6CD69BB}"/>
              </a:ext>
            </a:extLst>
          </p:cNvPr>
          <p:cNvSpPr>
            <a:spLocks noGrp="1"/>
          </p:cNvSpPr>
          <p:nvPr>
            <p:ph type="sldNum" sz="quarter" idx="12"/>
          </p:nvPr>
        </p:nvSpPr>
        <p:spPr/>
        <p:txBody>
          <a:bodyPr/>
          <a:lstStyle/>
          <a:p>
            <a:pPr>
              <a:defRPr/>
            </a:pPr>
            <a:fld id="{F33254E7-20DF-4EEC-B4C6-77997BC2924C}" type="slidenum">
              <a:rPr lang="en-US" smtClean="0"/>
              <a:pPr>
                <a:defRPr/>
              </a:pPr>
              <a:t>9</a:t>
            </a:fld>
            <a:endParaRPr lang="en-US"/>
          </a:p>
        </p:txBody>
      </p:sp>
      <p:sp>
        <p:nvSpPr>
          <p:cNvPr id="3" name="Title 2">
            <a:extLst>
              <a:ext uri="{FF2B5EF4-FFF2-40B4-BE49-F238E27FC236}">
                <a16:creationId xmlns:a16="http://schemas.microsoft.com/office/drawing/2014/main" id="{C46397E5-277A-6D41-99C4-215A345A4BFC}"/>
              </a:ext>
            </a:extLst>
          </p:cNvPr>
          <p:cNvSpPr>
            <a:spLocks noGrp="1"/>
          </p:cNvSpPr>
          <p:nvPr>
            <p:ph type="title"/>
          </p:nvPr>
        </p:nvSpPr>
        <p:spPr/>
        <p:txBody>
          <a:bodyPr/>
          <a:lstStyle/>
          <a:p>
            <a:r>
              <a:rPr lang="en-US" dirty="0"/>
              <a:t>A General Model for CDS Evaluation</a:t>
            </a:r>
          </a:p>
        </p:txBody>
      </p:sp>
      <p:sp>
        <p:nvSpPr>
          <p:cNvPr id="5" name="Rectangle 1">
            <a:extLst>
              <a:ext uri="{FF2B5EF4-FFF2-40B4-BE49-F238E27FC236}">
                <a16:creationId xmlns:a16="http://schemas.microsoft.com/office/drawing/2014/main" id="{5A6A816F-DFA9-1946-8BF2-C3D9EE724510}"/>
              </a:ext>
            </a:extLst>
          </p:cNvPr>
          <p:cNvSpPr>
            <a:spLocks noChangeArrowheads="1"/>
          </p:cNvSpPr>
          <p:nvPr/>
        </p:nvSpPr>
        <p:spPr bwMode="auto">
          <a:xfrm>
            <a:off x="235770" y="1164065"/>
            <a:ext cx="197892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6315EC88-2926-524F-927D-9E1E95316055}"/>
              </a:ext>
            </a:extLst>
          </p:cNvPr>
          <p:cNvGraphicFramePr>
            <a:graphicFrameLocks noGrp="1"/>
          </p:cNvGraphicFramePr>
          <p:nvPr>
            <p:extLst>
              <p:ext uri="{D42A27DB-BD31-4B8C-83A1-F6EECF244321}">
                <p14:modId xmlns:p14="http://schemas.microsoft.com/office/powerpoint/2010/main" val="3246466758"/>
              </p:ext>
            </p:extLst>
          </p:nvPr>
        </p:nvGraphicFramePr>
        <p:xfrm>
          <a:off x="609600" y="1032387"/>
          <a:ext cx="7349747" cy="4127409"/>
        </p:xfrm>
        <a:graphic>
          <a:graphicData uri="http://schemas.openxmlformats.org/drawingml/2006/table">
            <a:tbl>
              <a:tblPr firstRow="1" firstCol="1" bandRow="1">
                <a:tableStyleId>{5C22544A-7EE6-4342-B048-85BDC9FD1C3A}</a:tableStyleId>
              </a:tblPr>
              <a:tblGrid>
                <a:gridCol w="1789471">
                  <a:extLst>
                    <a:ext uri="{9D8B030D-6E8A-4147-A177-3AD203B41FA5}">
                      <a16:colId xmlns:a16="http://schemas.microsoft.com/office/drawing/2014/main" val="3719694917"/>
                    </a:ext>
                  </a:extLst>
                </a:gridCol>
                <a:gridCol w="1725178">
                  <a:extLst>
                    <a:ext uri="{9D8B030D-6E8A-4147-A177-3AD203B41FA5}">
                      <a16:colId xmlns:a16="http://schemas.microsoft.com/office/drawing/2014/main" val="2238439693"/>
                    </a:ext>
                  </a:extLst>
                </a:gridCol>
                <a:gridCol w="1662513">
                  <a:extLst>
                    <a:ext uri="{9D8B030D-6E8A-4147-A177-3AD203B41FA5}">
                      <a16:colId xmlns:a16="http://schemas.microsoft.com/office/drawing/2014/main" val="3099216936"/>
                    </a:ext>
                  </a:extLst>
                </a:gridCol>
                <a:gridCol w="1227408">
                  <a:extLst>
                    <a:ext uri="{9D8B030D-6E8A-4147-A177-3AD203B41FA5}">
                      <a16:colId xmlns:a16="http://schemas.microsoft.com/office/drawing/2014/main" val="2307031336"/>
                    </a:ext>
                  </a:extLst>
                </a:gridCol>
                <a:gridCol w="945177">
                  <a:extLst>
                    <a:ext uri="{9D8B030D-6E8A-4147-A177-3AD203B41FA5}">
                      <a16:colId xmlns:a16="http://schemas.microsoft.com/office/drawing/2014/main" val="1299975195"/>
                    </a:ext>
                  </a:extLst>
                </a:gridCol>
              </a:tblGrid>
              <a:tr h="179942">
                <a:tc>
                  <a:txBody>
                    <a:bodyPr/>
                    <a:lstStyle/>
                    <a:p>
                      <a:pPr marL="0" marR="0">
                        <a:spcBef>
                          <a:spcPts val="0"/>
                        </a:spcBef>
                        <a:spcAft>
                          <a:spcPts val="600"/>
                        </a:spcAft>
                      </a:pPr>
                      <a:r>
                        <a:rPr lang="en-US" sz="1100" dirty="0">
                          <a:effectLst/>
                        </a:rPr>
                        <a:t>Measure Type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Effectiveness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Safety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Efficiency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Satisfaction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extLst>
                  <a:ext uri="{0D108BD9-81ED-4DB2-BD59-A6C34878D82A}">
                    <a16:rowId xmlns:a16="http://schemas.microsoft.com/office/drawing/2014/main" val="2705381710"/>
                  </a:ext>
                </a:extLst>
              </a:tr>
              <a:tr h="626609">
                <a:tc>
                  <a:txBody>
                    <a:bodyPr/>
                    <a:lstStyle/>
                    <a:p>
                      <a:pPr marL="0" marR="0">
                        <a:spcBef>
                          <a:spcPts val="0"/>
                        </a:spcBef>
                        <a:spcAft>
                          <a:spcPts val="600"/>
                        </a:spcAft>
                      </a:pPr>
                      <a:r>
                        <a:rPr lang="en-US" sz="1100" dirty="0">
                          <a:effectLst/>
                        </a:rPr>
                        <a:t>Right Information Presented to End User</a:t>
                      </a:r>
                    </a:p>
                    <a:p>
                      <a:pPr marL="0" marR="0">
                        <a:spcBef>
                          <a:spcPts val="0"/>
                        </a:spcBef>
                        <a:spcAft>
                          <a:spcPts val="6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228600" marR="0" indent="0">
                        <a:spcBef>
                          <a:spcPts val="0"/>
                        </a:spcBef>
                        <a:spcAft>
                          <a:spcPts val="0"/>
                        </a:spcAft>
                        <a:tabLst>
                          <a:tab pos="228600" algn="l"/>
                          <a:tab pos="457200" algn="l"/>
                        </a:tabLst>
                      </a:pPr>
                      <a:r>
                        <a:rPr lang="en-US" sz="1100" dirty="0">
                          <a:effectLst/>
                        </a:rPr>
                        <a:t> </a:t>
                      </a:r>
                    </a:p>
                    <a:p>
                      <a:pPr marL="228600" marR="0" indent="0">
                        <a:spcBef>
                          <a:spcPts val="0"/>
                        </a:spcBef>
                        <a:spcAft>
                          <a:spcPts val="600"/>
                        </a:spcAft>
                        <a:tabLst>
                          <a:tab pos="228600" algn="l"/>
                          <a:tab pos="457200" algn="l"/>
                        </a:tabLs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extLst>
                  <a:ext uri="{0D108BD9-81ED-4DB2-BD59-A6C34878D82A}">
                    <a16:rowId xmlns:a16="http://schemas.microsoft.com/office/drawing/2014/main" val="3738187056"/>
                  </a:ext>
                </a:extLst>
              </a:tr>
              <a:tr h="179839">
                <a:tc>
                  <a:txBody>
                    <a:bodyPr/>
                    <a:lstStyle/>
                    <a:p>
                      <a:pPr marL="0" marR="0">
                        <a:spcBef>
                          <a:spcPts val="0"/>
                        </a:spcBef>
                        <a:spcAft>
                          <a:spcPts val="600"/>
                        </a:spcAft>
                      </a:pPr>
                      <a:r>
                        <a:rPr lang="en-US" sz="1100" dirty="0">
                          <a:effectLst/>
                        </a:rPr>
                        <a:t>Right Person to Receive Intervention</a:t>
                      </a:r>
                    </a:p>
                    <a:p>
                      <a:pPr marL="0" marR="0">
                        <a:spcBef>
                          <a:spcPts val="0"/>
                        </a:spcBef>
                        <a:spcAft>
                          <a:spcPts val="6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228600" marR="0" indent="-228600">
                        <a:spcBef>
                          <a:spcPts val="0"/>
                        </a:spcBef>
                        <a:spcAft>
                          <a:spcPts val="600"/>
                        </a:spcAft>
                        <a:tabLst>
                          <a:tab pos="228600" algn="l"/>
                          <a:tab pos="457200" algn="l"/>
                        </a:tabLs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extLst>
                  <a:ext uri="{0D108BD9-81ED-4DB2-BD59-A6C34878D82A}">
                    <a16:rowId xmlns:a16="http://schemas.microsoft.com/office/drawing/2014/main" val="804414993"/>
                  </a:ext>
                </a:extLst>
              </a:tr>
              <a:tr h="427731">
                <a:tc>
                  <a:txBody>
                    <a:bodyPr/>
                    <a:lstStyle/>
                    <a:p>
                      <a:pPr marL="0" marR="0">
                        <a:spcBef>
                          <a:spcPts val="0"/>
                        </a:spcBef>
                        <a:spcAft>
                          <a:spcPts val="600"/>
                        </a:spcAft>
                      </a:pPr>
                      <a:r>
                        <a:rPr lang="en-US" sz="1100" dirty="0">
                          <a:effectLst/>
                        </a:rPr>
                        <a:t>Right Time in the Workflow</a:t>
                      </a: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extLst>
                  <a:ext uri="{0D108BD9-81ED-4DB2-BD59-A6C34878D82A}">
                    <a16:rowId xmlns:a16="http://schemas.microsoft.com/office/drawing/2014/main" val="550762027"/>
                  </a:ext>
                </a:extLst>
              </a:tr>
              <a:tr h="560439">
                <a:tc>
                  <a:txBody>
                    <a:bodyPr/>
                    <a:lstStyle/>
                    <a:p>
                      <a:pPr marL="0" marR="0">
                        <a:spcBef>
                          <a:spcPts val="0"/>
                        </a:spcBef>
                        <a:spcAft>
                          <a:spcPts val="600"/>
                        </a:spcAft>
                      </a:pPr>
                      <a:r>
                        <a:rPr lang="en-US" sz="1100" dirty="0">
                          <a:effectLst/>
                        </a:rPr>
                        <a:t>Right Channel (Device) for Delivery</a:t>
                      </a: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extLst>
                  <a:ext uri="{0D108BD9-81ED-4DB2-BD59-A6C34878D82A}">
                    <a16:rowId xmlns:a16="http://schemas.microsoft.com/office/drawing/2014/main" val="122407945"/>
                  </a:ext>
                </a:extLst>
              </a:tr>
              <a:tr h="442451">
                <a:tc>
                  <a:txBody>
                    <a:bodyPr/>
                    <a:lstStyle/>
                    <a:p>
                      <a:pPr marL="0" marR="0">
                        <a:spcBef>
                          <a:spcPts val="0"/>
                        </a:spcBef>
                        <a:spcAft>
                          <a:spcPts val="600"/>
                        </a:spcAft>
                      </a:pPr>
                      <a:r>
                        <a:rPr lang="en-US" sz="1100" dirty="0">
                          <a:effectLst/>
                        </a:rPr>
                        <a:t>Right Intervention Format</a:t>
                      </a:r>
                    </a:p>
                  </a:txBody>
                  <a:tcPr marL="48005" marR="48005" marT="48005" marB="0"/>
                </a:tc>
                <a:tc>
                  <a:txBody>
                    <a:bodyPr/>
                    <a:lstStyle/>
                    <a:p>
                      <a:pPr marL="228600" marR="0" indent="0">
                        <a:spcBef>
                          <a:spcPts val="0"/>
                        </a:spcBef>
                        <a:spcAft>
                          <a:spcPts val="0"/>
                        </a:spcAft>
                        <a:tabLst>
                          <a:tab pos="228600" algn="l"/>
                          <a:tab pos="457200" algn="l"/>
                        </a:tabLs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228600" marR="0" indent="0">
                        <a:spcBef>
                          <a:spcPts val="0"/>
                        </a:spcBef>
                        <a:spcAft>
                          <a:spcPts val="600"/>
                        </a:spcAft>
                        <a:tabLst>
                          <a:tab pos="228600" algn="l"/>
                          <a:tab pos="457200" algn="l"/>
                        </a:tabLs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extLst>
                  <a:ext uri="{0D108BD9-81ED-4DB2-BD59-A6C34878D82A}">
                    <a16:rowId xmlns:a16="http://schemas.microsoft.com/office/drawing/2014/main" val="1100120089"/>
                  </a:ext>
                </a:extLst>
              </a:tr>
              <a:tr h="599768">
                <a:tc>
                  <a:txBody>
                    <a:bodyPr/>
                    <a:lstStyle/>
                    <a:p>
                      <a:pPr marL="0" marR="0">
                        <a:spcBef>
                          <a:spcPts val="0"/>
                        </a:spcBef>
                        <a:spcAft>
                          <a:spcPts val="600"/>
                        </a:spcAft>
                      </a:pPr>
                      <a:r>
                        <a:rPr lang="en-US" sz="1100" dirty="0">
                          <a:effectLst/>
                        </a:rPr>
                        <a:t>Patient or Population Outcomes</a:t>
                      </a: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228600" marR="0" indent="0">
                        <a:spcBef>
                          <a:spcPts val="0"/>
                        </a:spcBef>
                        <a:spcAft>
                          <a:spcPts val="600"/>
                        </a:spcAft>
                        <a:tabLst>
                          <a:tab pos="228600" algn="l"/>
                          <a:tab pos="457200" algn="l"/>
                        </a:tabLs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extLst>
                  <a:ext uri="{0D108BD9-81ED-4DB2-BD59-A6C34878D82A}">
                    <a16:rowId xmlns:a16="http://schemas.microsoft.com/office/drawing/2014/main" val="3822789150"/>
                  </a:ext>
                </a:extLst>
              </a:tr>
              <a:tr h="626609">
                <a:tc>
                  <a:txBody>
                    <a:bodyPr/>
                    <a:lstStyle/>
                    <a:p>
                      <a:pPr marL="0" marR="0">
                        <a:spcBef>
                          <a:spcPts val="0"/>
                        </a:spcBef>
                        <a:spcAft>
                          <a:spcPts val="600"/>
                        </a:spcAft>
                      </a:pPr>
                      <a:r>
                        <a:rPr lang="en-US" sz="1100" dirty="0">
                          <a:effectLst/>
                        </a:rPr>
                        <a:t>Process or Organizational Outcomes</a:t>
                      </a:r>
                    </a:p>
                    <a:p>
                      <a:pPr marL="0" marR="0">
                        <a:spcBef>
                          <a:spcPts val="0"/>
                        </a:spcBef>
                        <a:spcAft>
                          <a:spcPts val="6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228600" marR="0" indent="0">
                        <a:spcBef>
                          <a:spcPts val="0"/>
                        </a:spcBef>
                        <a:spcAft>
                          <a:spcPts val="600"/>
                        </a:spcAft>
                        <a:tabLst>
                          <a:tab pos="228600" algn="l"/>
                          <a:tab pos="457200" algn="l"/>
                        </a:tabLs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tc>
                  <a:txBody>
                    <a:bodyPr/>
                    <a:lstStyle/>
                    <a:p>
                      <a:pPr marL="0" marR="0">
                        <a:spcBef>
                          <a:spcPts val="0"/>
                        </a:spcBef>
                        <a:spcAft>
                          <a:spcPts val="60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8005" marR="48005" marT="48005" marB="0"/>
                </a:tc>
                <a:extLst>
                  <a:ext uri="{0D108BD9-81ED-4DB2-BD59-A6C34878D82A}">
                    <a16:rowId xmlns:a16="http://schemas.microsoft.com/office/drawing/2014/main" val="2804586531"/>
                  </a:ext>
                </a:extLst>
              </a:tr>
            </a:tbl>
          </a:graphicData>
        </a:graphic>
      </p:graphicFrame>
    </p:spTree>
    <p:extLst>
      <p:ext uri="{BB962C8B-B14F-4D97-AF65-F5344CB8AC3E}">
        <p14:creationId xmlns:p14="http://schemas.microsoft.com/office/powerpoint/2010/main" val="1125543058"/>
      </p:ext>
    </p:extLst>
  </p:cSld>
  <p:clrMapOvr>
    <a:masterClrMapping/>
  </p:clrMapOvr>
</p:sld>
</file>

<file path=ppt/theme/theme1.xml><?xml version="1.0" encoding="utf-8"?>
<a:theme xmlns:a="http://schemas.openxmlformats.org/drawingml/2006/main" name="VA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A Theme" id="{D5CF3603-103F-486F-AC64-1352693672CE}" vid="{25C63548-C1AD-4E36-B01F-E8A3BBB002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oject Internal Docs" ma:contentTypeID="0x0101007D238E541910E747BD6F6B508F7A3970006EC04C8D43663149AB1B5B6F4BA4A10F" ma:contentTypeVersion="2" ma:contentTypeDescription="" ma:contentTypeScope="" ma:versionID="af1fa22bbcf7b6a108a5edc223648c21">
  <xsd:schema xmlns:xsd="http://www.w3.org/2001/XMLSchema" xmlns:xs="http://www.w3.org/2001/XMLSchema" xmlns:p="http://schemas.microsoft.com/office/2006/metadata/properties" xmlns:ns2="34386074-A261-4C95-8216-9AD9AA62D344" xmlns:ns3="40c21fda-3305-4971-ba5f-d76716f7adf0" xmlns:ns4="34386074-a261-4c95-8216-9ad9aa62d344" targetNamespace="http://schemas.microsoft.com/office/2006/metadata/properties" ma:root="true" ma:fieldsID="b6dbcfd3d78ca76142afc30ac4f8c891" ns2:_="" ns3:_="" ns4:_="">
    <xsd:import namespace="34386074-A261-4C95-8216-9AD9AA62D344"/>
    <xsd:import namespace="40c21fda-3305-4971-ba5f-d76716f7adf0"/>
    <xsd:import namespace="34386074-a261-4c95-8216-9ad9aa62d344"/>
    <xsd:element name="properties">
      <xsd:complexType>
        <xsd:sequence>
          <xsd:element name="documentManagement">
            <xsd:complexType>
              <xsd:all>
                <xsd:element ref="ns2:Category" minOccurs="0"/>
                <xsd:element ref="ns3:SharedWithUsers" minOccurs="0"/>
                <xsd:element ref="ns3:SharedWithDetails" minOccurs="0"/>
                <xsd:element ref="ns2:Deliverable" minOccurs="0"/>
                <xsd:element ref="ns2:Status" minOccurs="0"/>
                <xsd:element ref="ns2:Control_x0020_Level"/>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386074-A261-4C95-8216-9AD9AA62D344" elementFormDefault="qualified">
    <xsd:import namespace="http://schemas.microsoft.com/office/2006/documentManagement/types"/>
    <xsd:import namespace="http://schemas.microsoft.com/office/infopath/2007/PartnerControls"/>
    <xsd:element name="Category" ma:index="8" nillable="true" ma:displayName="Category" ma:description="Used to categorize project artifacts for easy reference." ma:format="Dropdown" ma:internalName="Category">
      <xsd:simpleType>
        <xsd:union memberTypes="dms:Text">
          <xsd:simpleType>
            <xsd:restriction base="dms:Choice">
              <xsd:enumeration value="Client-Related"/>
              <xsd:enumeration value="Communications"/>
              <xsd:enumeration value="Contract and Subcontract Materials"/>
              <xsd:enumeration value="Meetings"/>
              <xsd:enumeration value="Project Management"/>
              <xsd:enumeration value="Quality Management"/>
              <xsd:enumeration value="Reference Materials"/>
              <xsd:enumeration value="SDLC Artifacts"/>
              <xsd:enumeration value="Security"/>
              <xsd:enumeration value="Templates"/>
              <xsd:enumeration value="Training"/>
              <xsd:enumeration value="Other"/>
            </xsd:restriction>
          </xsd:simpleType>
        </xsd:union>
      </xsd:simpleType>
    </xsd:element>
    <xsd:element name="Deliverable" ma:index="11" nillable="true" ma:displayName="Deliverable" ma:default="0" ma:description="To indicate whether the artifact is a formal deliverable." ma:internalName="Deliverable">
      <xsd:simpleType>
        <xsd:restriction base="dms:Boolean"/>
      </xsd:simpleType>
    </xsd:element>
    <xsd:element name="Status" ma:index="12" nillable="true" ma:displayName="Status" ma:default="Draft" ma:description="The status of the artifact." ma:internalName="Status">
      <xsd:complexType>
        <xsd:complexContent>
          <xsd:extension base="dms:MultiChoice">
            <xsd:sequence>
              <xsd:element name="Value" maxOccurs="unbounded" minOccurs="0" nillable="true">
                <xsd:simpleType>
                  <xsd:restriction base="dms:Choice">
                    <xsd:enumeration value="Draft"/>
                    <xsd:enumeration value="Baselined"/>
                    <xsd:enumeration value="Approved"/>
                  </xsd:restriction>
                </xsd:simpleType>
              </xsd:element>
            </xsd:sequence>
          </xsd:extension>
        </xsd:complexContent>
      </xsd:complexType>
    </xsd:element>
    <xsd:element name="Control_x0020_Level" ma:index="13" ma:displayName="Control Level" ma:default="Configuration Control" ma:description="The level of control that applies to the artifact." ma:format="Dropdown" ma:internalName="Control_x0020_Level">
      <xsd:simpleType>
        <xsd:restriction base="dms:Choice">
          <xsd:enumeration value="Change Control"/>
          <xsd:enumeration value="Configuration Control"/>
          <xsd:enumeration value="Project Information"/>
        </xsd:restriction>
      </xsd:simpleType>
    </xsd:element>
  </xsd:schema>
  <xsd:schema xmlns:xsd="http://www.w3.org/2001/XMLSchema" xmlns:xs="http://www.w3.org/2001/XMLSchema" xmlns:dms="http://schemas.microsoft.com/office/2006/documentManagement/types" xmlns:pc="http://schemas.microsoft.com/office/infopath/2007/PartnerControls" targetNamespace="40c21fda-3305-4971-ba5f-d76716f7adf0"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4386074-a261-4c95-8216-9ad9aa62d344"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34386074-A261-4C95-8216-9AD9AA62D344" xsi:nil="true"/>
    <Deliverable xmlns="34386074-A261-4C95-8216-9AD9AA62D344">false</Deliverable>
    <Status xmlns="34386074-A261-4C95-8216-9AD9AA62D344">
      <Value>Draft</Value>
    </Status>
    <Control_x0020_Level xmlns="34386074-A261-4C95-8216-9AD9AA62D344">Configuration Control</Control_x0020_Level>
  </documentManagement>
</p:properties>
</file>

<file path=customXml/itemProps1.xml><?xml version="1.0" encoding="utf-8"?>
<ds:datastoreItem xmlns:ds="http://schemas.openxmlformats.org/officeDocument/2006/customXml" ds:itemID="{1BBF5C73-8372-407F-B280-E08EA3EA8C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386074-A261-4C95-8216-9AD9AA62D344"/>
    <ds:schemaRef ds:uri="40c21fda-3305-4971-ba5f-d76716f7adf0"/>
    <ds:schemaRef ds:uri="34386074-a261-4c95-8216-9ad9aa62d3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7AD889-FE37-4FB0-B9FD-79CC8CB67B1F}">
  <ds:schemaRefs>
    <ds:schemaRef ds:uri="http://schemas.microsoft.com/sharepoint/v3/contenttype/forms"/>
  </ds:schemaRefs>
</ds:datastoreItem>
</file>

<file path=customXml/itemProps3.xml><?xml version="1.0" encoding="utf-8"?>
<ds:datastoreItem xmlns:ds="http://schemas.openxmlformats.org/officeDocument/2006/customXml" ds:itemID="{8497B0DF-E64B-4343-8EFF-1925640D4143}">
  <ds:schemaRefs>
    <ds:schemaRef ds:uri="http://schemas.openxmlformats.org/package/2006/metadata/core-properties"/>
    <ds:schemaRef ds:uri="http://purl.org/dc/elements/1.1/"/>
    <ds:schemaRef ds:uri="40c21fda-3305-4971-ba5f-d76716f7adf0"/>
    <ds:schemaRef ds:uri="34386074-a261-4c95-8216-9ad9aa62d344"/>
    <ds:schemaRef ds:uri="http://schemas.microsoft.com/office/2006/metadata/properties"/>
    <ds:schemaRef ds:uri="http://schemas.microsoft.com/office/infopath/2007/PartnerControls"/>
    <ds:schemaRef ds:uri="http://schemas.microsoft.com/office/2006/documentManagement/types"/>
    <ds:schemaRef ds:uri="http://purl.org/dc/terms/"/>
    <ds:schemaRef ds:uri="34386074-A261-4C95-8216-9AD9AA62D34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1289</TotalTime>
  <Words>461</Words>
  <Application>Microsoft Office PowerPoint</Application>
  <PresentationFormat>On-screen Show (4:3)</PresentationFormat>
  <Paragraphs>118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Georgia</vt:lpstr>
      <vt:lpstr>VA Theme</vt:lpstr>
      <vt:lpstr>CDS Evaluation Project  Phase II </vt:lpstr>
      <vt:lpstr>CDS Evaluation Project Phase II </vt:lpstr>
      <vt:lpstr>CDS Evaluation Project Phase II </vt:lpstr>
      <vt:lpstr>CDS Evaluation Project Phase II </vt:lpstr>
      <vt:lpstr>Simplified Process</vt:lpstr>
      <vt:lpstr>Information to Collect by Activity</vt:lpstr>
      <vt:lpstr>CDS Impact Evaluation Framework</vt:lpstr>
      <vt:lpstr>Simplified Value Proposition</vt:lpstr>
      <vt:lpstr>A General Model for CDS Evaluation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CDS Impact Importance of rigorous assessments of CDS</dc:title>
  <dc:creator>Wood, Scott D. (VHA OIA)</dc:creator>
  <cp:lastModifiedBy>Scott Wood</cp:lastModifiedBy>
  <cp:revision>21</cp:revision>
  <dcterms:modified xsi:type="dcterms:W3CDTF">2019-12-05T12:46:41Z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0x0101007D238E541910E747BD6F6B508F7A3970006EC04C8D43663149AB1B5B6F4BA4A10F</vt:lpwstr>
  </property>
  <property fmtid="{D5CDD505-2E9C-101B-9397-08002B2CF9AE}" pid="3" name="Offisync_UniqueId">
    <vt:lpwstr>104567</vt:lpwstr>
  </property>
  <property fmtid="{D5CDD505-2E9C-101B-9397-08002B2CF9AE}" pid="4" name="Offisync_ProviderInitializationData">
    <vt:lpwstr>https://www.vapulse.net</vt:lpwstr>
  </property>
  <property fmtid="{D5CDD505-2E9C-101B-9397-08002B2CF9AE}" pid="5" name="Jive_VersionGuid">
    <vt:lpwstr>33a5236d-b3c3-4c2c-9048-831c1f77458b</vt:lpwstr>
  </property>
  <property fmtid="{D5CDD505-2E9C-101B-9397-08002B2CF9AE}" pid="6" name="Offisync_ServerID">
    <vt:lpwstr>446f515a-9a89-47c2-a980-3adc02941f76</vt:lpwstr>
  </property>
  <property fmtid="{D5CDD505-2E9C-101B-9397-08002B2CF9AE}" pid="7" name="Jive_LatestUserAccountName">
    <vt:lpwstr>scott.wood2@va.gov</vt:lpwstr>
  </property>
  <property fmtid="{D5CDD505-2E9C-101B-9397-08002B2CF9AE}" pid="8" name="Offisync_UpdateToken">
    <vt:lpwstr>2</vt:lpwstr>
  </property>
</Properties>
</file>