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94" r:id="rId5"/>
  </p:sldMasterIdLst>
  <p:notesMasterIdLst>
    <p:notesMasterId r:id="rId49"/>
  </p:notesMasterIdLst>
  <p:handoutMasterIdLst>
    <p:handoutMasterId r:id="rId50"/>
  </p:handoutMasterIdLst>
  <p:sldIdLst>
    <p:sldId id="391" r:id="rId6"/>
    <p:sldId id="442" r:id="rId7"/>
    <p:sldId id="445" r:id="rId8"/>
    <p:sldId id="444" r:id="rId9"/>
    <p:sldId id="356" r:id="rId10"/>
    <p:sldId id="311" r:id="rId11"/>
    <p:sldId id="446" r:id="rId12"/>
    <p:sldId id="448" r:id="rId13"/>
    <p:sldId id="447" r:id="rId14"/>
    <p:sldId id="449" r:id="rId15"/>
    <p:sldId id="633" r:id="rId16"/>
    <p:sldId id="634" r:id="rId17"/>
    <p:sldId id="632" r:id="rId18"/>
    <p:sldId id="293" r:id="rId19"/>
    <p:sldId id="443" r:id="rId20"/>
    <p:sldId id="635" r:id="rId21"/>
    <p:sldId id="636" r:id="rId22"/>
    <p:sldId id="273" r:id="rId23"/>
    <p:sldId id="349" r:id="rId24"/>
    <p:sldId id="304" r:id="rId25"/>
    <p:sldId id="308" r:id="rId26"/>
    <p:sldId id="310" r:id="rId27"/>
    <p:sldId id="338" r:id="rId28"/>
    <p:sldId id="309" r:id="rId29"/>
    <p:sldId id="306" r:id="rId30"/>
    <p:sldId id="305" r:id="rId31"/>
    <p:sldId id="307" r:id="rId32"/>
    <p:sldId id="269" r:id="rId33"/>
    <p:sldId id="296" r:id="rId34"/>
    <p:sldId id="297" r:id="rId35"/>
    <p:sldId id="327" r:id="rId36"/>
    <p:sldId id="335" r:id="rId37"/>
    <p:sldId id="336" r:id="rId38"/>
    <p:sldId id="337" r:id="rId39"/>
    <p:sldId id="637" r:id="rId40"/>
    <p:sldId id="339" r:id="rId41"/>
    <p:sldId id="328" r:id="rId42"/>
    <p:sldId id="300" r:id="rId43"/>
    <p:sldId id="302" r:id="rId44"/>
    <p:sldId id="374" r:id="rId45"/>
    <p:sldId id="638" r:id="rId46"/>
    <p:sldId id="316" r:id="rId47"/>
    <p:sldId id="315" r:id="rId4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208" userDrawn="1">
          <p15:clr>
            <a:srgbClr val="A4A3A4"/>
          </p15:clr>
        </p15:guide>
        <p15:guide id="2" pos="1824">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ie Wollan" initials="AKW" lastIdx="1" clrIdx="0"/>
  <p:cmAuthor id="2" name="Kasey Miller" initials="KM" lastIdx="27" clrIdx="1"/>
  <p:cmAuthor id="3" name="Nancy Staggers" initials="NS" lastIdx="14" clrIdx="2"/>
  <p:cmAuthor id="4" name="Felicia Kleinfelt" initials="FK" lastIdx="32" clrIdx="3"/>
  <p:cmAuthor id="5" name="Felicia Kleinfelt" initials="FK [2]" lastIdx="1" clrIdx="4"/>
  <p:cmAuthor id="6" name="Felicia Kleinfelt" initials="FK [3]" lastIdx="1" clrIdx="5"/>
  <p:cmAuthor id="7" name="Felicia Kleinfelt" initials="FK [4]" lastIdx="1" clrIdx="6"/>
  <p:cmAuthor id="8" name="Felicia Kleinfelt" initials="FK [5]" lastIdx="0" clrIdx="7"/>
  <p:cmAuthor id="9" name="Felicia Kleinfelt" initials="FK [6]" lastIdx="1" clrIdx="8"/>
  <p:cmAuthor id="10" name="Felicia Kleinfelt" initials="FK [7]" lastIdx="1" clrIdx="9"/>
  <p:cmAuthor id="11" name="Felicia Kleinfelt" initials="FK [8]" lastIdx="1" clrIdx="10"/>
  <p:cmAuthor id="12" name="Felicia Kleinfelt" initials="FK [9]" lastIdx="1" clrIdx="11"/>
  <p:cmAuthor id="13" name="Felicia Kleinfelt" initials="FK [10]" lastIdx="1" clrIdx="12"/>
  <p:cmAuthor id="14" name="Pamela Noble" initials="PN" lastIdx="6" clrIdx="13"/>
  <p:cmAuthor id="15" name="Heather Soboko" initials="HS" lastIdx="1" clrIdx="14"/>
  <p:cmAuthor id="16" name="Samantha Zybak" initials="SZ" lastIdx="15" clrIdx="1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782"/>
    <a:srgbClr val="404041"/>
    <a:srgbClr val="7E8083"/>
    <a:srgbClr val="CD5F21"/>
    <a:srgbClr val="F78E1E"/>
    <a:srgbClr val="F78F1E"/>
    <a:srgbClr val="EAEAEA"/>
    <a:srgbClr val="FFFFFF"/>
    <a:srgbClr val="686A6E"/>
    <a:srgbClr val="49B9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0"/>
    <p:restoredTop sz="81879"/>
  </p:normalViewPr>
  <p:slideViewPr>
    <p:cSldViewPr snapToGrid="0">
      <p:cViewPr varScale="1">
        <p:scale>
          <a:sx n="135" d="100"/>
          <a:sy n="135" d="100"/>
        </p:scale>
        <p:origin x="192" y="1248"/>
      </p:cViewPr>
      <p:guideLst>
        <p:guide orient="horz" pos="2208"/>
        <p:guide pos="1824"/>
      </p:guideLst>
    </p:cSldViewPr>
  </p:slideViewPr>
  <p:notesTextViewPr>
    <p:cViewPr>
      <p:scale>
        <a:sx n="1" d="1"/>
        <a:sy n="1" d="1"/>
      </p:scale>
      <p:origin x="0" y="0"/>
    </p:cViewPr>
  </p:notesTextViewPr>
  <p:sorterViewPr>
    <p:cViewPr>
      <p:scale>
        <a:sx n="100" d="100"/>
        <a:sy n="100" d="100"/>
      </p:scale>
      <p:origin x="0" y="-17271"/>
    </p:cViewPr>
  </p:sorter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5FE59-D609-4349-B8AD-8E06AD2F4E6F}" type="doc">
      <dgm:prSet loTypeId="urn:microsoft.com/office/officeart/2008/layout/BendingPictureCaption" loCatId="" qsTypeId="urn:microsoft.com/office/officeart/2005/8/quickstyle/simple1" qsCatId="simple" csTypeId="urn:microsoft.com/office/officeart/2005/8/colors/accent1_2" csCatId="accent1" phldr="1"/>
      <dgm:spPr/>
      <dgm:t>
        <a:bodyPr/>
        <a:lstStyle/>
        <a:p>
          <a:endParaRPr lang="en-US"/>
        </a:p>
      </dgm:t>
    </dgm:pt>
    <dgm:pt modelId="{98DF297C-ADA0-904C-867E-C64CDA59427E}">
      <dgm:prSet phldrT="[Text]"/>
      <dgm:spPr/>
      <dgm:t>
        <a:bodyPr/>
        <a:lstStyle/>
        <a:p>
          <a:r>
            <a:rPr lang="en-US"/>
            <a:t>Beginning or End</a:t>
          </a:r>
        </a:p>
      </dgm:t>
    </dgm:pt>
    <dgm:pt modelId="{78022C84-0393-F84F-998D-944053A7B9CE}" type="parTrans" cxnId="{9447AC02-18F0-264E-91F6-A958190E53E5}">
      <dgm:prSet/>
      <dgm:spPr/>
      <dgm:t>
        <a:bodyPr/>
        <a:lstStyle/>
        <a:p>
          <a:endParaRPr lang="en-US"/>
        </a:p>
      </dgm:t>
    </dgm:pt>
    <dgm:pt modelId="{230F38AA-67CC-DC40-B044-C489B502E61A}" type="sibTrans" cxnId="{9447AC02-18F0-264E-91F6-A958190E53E5}">
      <dgm:prSet/>
      <dgm:spPr/>
      <dgm:t>
        <a:bodyPr/>
        <a:lstStyle/>
        <a:p>
          <a:endParaRPr lang="en-US"/>
        </a:p>
      </dgm:t>
    </dgm:pt>
    <dgm:pt modelId="{70EB9B43-43A7-E448-B47D-3E42B8021DA5}">
      <dgm:prSet phldrT="[Text]"/>
      <dgm:spPr/>
      <dgm:t>
        <a:bodyPr/>
        <a:lstStyle/>
        <a:p>
          <a:r>
            <a:rPr lang="en-US"/>
            <a:t>Activities</a:t>
          </a:r>
        </a:p>
      </dgm:t>
    </dgm:pt>
    <dgm:pt modelId="{A5263307-77C0-1E45-B028-8093E51C157F}" type="parTrans" cxnId="{6FBBB9F0-796A-3145-8F3C-CA089C1B2627}">
      <dgm:prSet/>
      <dgm:spPr/>
      <dgm:t>
        <a:bodyPr/>
        <a:lstStyle/>
        <a:p>
          <a:endParaRPr lang="en-US"/>
        </a:p>
      </dgm:t>
    </dgm:pt>
    <dgm:pt modelId="{F2F48188-D317-D24B-9329-21DD3DCBBA6E}" type="sibTrans" cxnId="{6FBBB9F0-796A-3145-8F3C-CA089C1B2627}">
      <dgm:prSet/>
      <dgm:spPr/>
      <dgm:t>
        <a:bodyPr/>
        <a:lstStyle/>
        <a:p>
          <a:endParaRPr lang="en-US"/>
        </a:p>
      </dgm:t>
    </dgm:pt>
    <dgm:pt modelId="{9DDE0093-A605-3249-A241-C5F8BD070196}">
      <dgm:prSet phldrT="[Text]"/>
      <dgm:spPr/>
      <dgm:t>
        <a:bodyPr/>
        <a:lstStyle/>
        <a:p>
          <a:r>
            <a:rPr lang="en-US"/>
            <a:t>Process Flow Direction</a:t>
          </a:r>
        </a:p>
      </dgm:t>
    </dgm:pt>
    <dgm:pt modelId="{57E5E4B3-B991-8449-B06B-0C10CC3A45DD}" type="parTrans" cxnId="{5B1A59C7-0A08-E846-BA22-D9613BDB2E0D}">
      <dgm:prSet/>
      <dgm:spPr/>
      <dgm:t>
        <a:bodyPr/>
        <a:lstStyle/>
        <a:p>
          <a:endParaRPr lang="en-US"/>
        </a:p>
      </dgm:t>
    </dgm:pt>
    <dgm:pt modelId="{77EC1D14-EA18-464D-A4E2-D60025935823}" type="sibTrans" cxnId="{5B1A59C7-0A08-E846-BA22-D9613BDB2E0D}">
      <dgm:prSet/>
      <dgm:spPr/>
      <dgm:t>
        <a:bodyPr/>
        <a:lstStyle/>
        <a:p>
          <a:endParaRPr lang="en-US"/>
        </a:p>
      </dgm:t>
    </dgm:pt>
    <dgm:pt modelId="{0C301BBF-E683-8848-AB0E-34C2C6C808BD}">
      <dgm:prSet phldrT="[Text]"/>
      <dgm:spPr/>
      <dgm:t>
        <a:bodyPr/>
        <a:lstStyle/>
        <a:p>
          <a:r>
            <a:rPr lang="en-US"/>
            <a:t>Decision</a:t>
          </a:r>
        </a:p>
      </dgm:t>
    </dgm:pt>
    <dgm:pt modelId="{F9A4D45D-B786-1040-8385-BD54FCD5C0B1}" type="parTrans" cxnId="{84892320-BCB6-884E-BCD0-16F71D21B904}">
      <dgm:prSet/>
      <dgm:spPr/>
      <dgm:t>
        <a:bodyPr/>
        <a:lstStyle/>
        <a:p>
          <a:endParaRPr lang="en-US"/>
        </a:p>
      </dgm:t>
    </dgm:pt>
    <dgm:pt modelId="{8EB12697-E55A-EF40-8B76-793DD61D11C5}" type="sibTrans" cxnId="{84892320-BCB6-884E-BCD0-16F71D21B904}">
      <dgm:prSet/>
      <dgm:spPr/>
      <dgm:t>
        <a:bodyPr/>
        <a:lstStyle/>
        <a:p>
          <a:endParaRPr lang="en-US"/>
        </a:p>
      </dgm:t>
    </dgm:pt>
    <dgm:pt modelId="{634BC866-17CF-D647-90E8-D10507267486}">
      <dgm:prSet phldrT="[Text]"/>
      <dgm:spPr/>
      <dgm:t>
        <a:bodyPr/>
        <a:lstStyle/>
        <a:p>
          <a:r>
            <a:rPr lang="en-US"/>
            <a:t>Delay</a:t>
          </a:r>
        </a:p>
      </dgm:t>
    </dgm:pt>
    <dgm:pt modelId="{8C429C45-F888-C648-81CE-1686F67C39BA}" type="parTrans" cxnId="{8D84B142-7E05-A743-AC5F-9542C1986651}">
      <dgm:prSet/>
      <dgm:spPr/>
      <dgm:t>
        <a:bodyPr/>
        <a:lstStyle/>
        <a:p>
          <a:endParaRPr lang="en-US"/>
        </a:p>
      </dgm:t>
    </dgm:pt>
    <dgm:pt modelId="{FBD3501A-2D20-F143-B4B0-7E624BAE97C9}" type="sibTrans" cxnId="{8D84B142-7E05-A743-AC5F-9542C1986651}">
      <dgm:prSet/>
      <dgm:spPr/>
      <dgm:t>
        <a:bodyPr/>
        <a:lstStyle/>
        <a:p>
          <a:endParaRPr lang="en-US"/>
        </a:p>
      </dgm:t>
    </dgm:pt>
    <dgm:pt modelId="{114B763D-CC0D-724E-8B5B-A50EBB1079E1}">
      <dgm:prSet phldrT="[Text]"/>
      <dgm:spPr/>
      <dgm:t>
        <a:bodyPr/>
        <a:lstStyle/>
        <a:p>
          <a:r>
            <a:rPr lang="en-US"/>
            <a:t>Document</a:t>
          </a:r>
        </a:p>
      </dgm:t>
    </dgm:pt>
    <dgm:pt modelId="{57897A23-A673-4A4A-B690-0BBA20DEA8D6}" type="parTrans" cxnId="{2C4ABD36-679B-C440-9FD7-E71663BDC266}">
      <dgm:prSet/>
      <dgm:spPr/>
      <dgm:t>
        <a:bodyPr/>
        <a:lstStyle/>
        <a:p>
          <a:endParaRPr lang="en-US"/>
        </a:p>
      </dgm:t>
    </dgm:pt>
    <dgm:pt modelId="{FC77B582-4D63-4B42-A25A-7C9697E8AD40}" type="sibTrans" cxnId="{2C4ABD36-679B-C440-9FD7-E71663BDC266}">
      <dgm:prSet/>
      <dgm:spPr/>
      <dgm:t>
        <a:bodyPr/>
        <a:lstStyle/>
        <a:p>
          <a:endParaRPr lang="en-US"/>
        </a:p>
      </dgm:t>
    </dgm:pt>
    <dgm:pt modelId="{E5BB5D1E-44C0-6A40-AB05-B8E87CBCAE4F}" type="pres">
      <dgm:prSet presAssocID="{AC15FE59-D609-4349-B8AD-8E06AD2F4E6F}" presName="diagram" presStyleCnt="0">
        <dgm:presLayoutVars>
          <dgm:dir/>
        </dgm:presLayoutVars>
      </dgm:prSet>
      <dgm:spPr/>
    </dgm:pt>
    <dgm:pt modelId="{BB3E4038-DF06-A345-B144-AD816B7D0EF5}" type="pres">
      <dgm:prSet presAssocID="{98DF297C-ADA0-904C-867E-C64CDA59427E}" presName="composite" presStyleCnt="0"/>
      <dgm:spPr/>
    </dgm:pt>
    <dgm:pt modelId="{713C89C5-7FFD-9145-AE86-7D23AF6D70D4}" type="pres">
      <dgm:prSet presAssocID="{98DF297C-ADA0-904C-867E-C64CDA59427E}" presName="Image" presStyleLbl="bgShp" presStyleIdx="0" presStyleCnt="6"/>
      <dgm:spPr/>
    </dgm:pt>
    <dgm:pt modelId="{8C796F3E-D0AE-9948-B49F-C42F4E898103}" type="pres">
      <dgm:prSet presAssocID="{98DF297C-ADA0-904C-867E-C64CDA59427E}" presName="Parent" presStyleLbl="node0" presStyleIdx="0" presStyleCnt="6">
        <dgm:presLayoutVars>
          <dgm:bulletEnabled val="1"/>
        </dgm:presLayoutVars>
      </dgm:prSet>
      <dgm:spPr/>
    </dgm:pt>
    <dgm:pt modelId="{0E3367C6-092D-0B4C-8C00-57D85D2A60E7}" type="pres">
      <dgm:prSet presAssocID="{230F38AA-67CC-DC40-B044-C489B502E61A}" presName="sibTrans" presStyleCnt="0"/>
      <dgm:spPr/>
    </dgm:pt>
    <dgm:pt modelId="{3AED8D9B-1D01-2A4F-B6F5-DF8416D3C054}" type="pres">
      <dgm:prSet presAssocID="{70EB9B43-43A7-E448-B47D-3E42B8021DA5}" presName="composite" presStyleCnt="0"/>
      <dgm:spPr/>
    </dgm:pt>
    <dgm:pt modelId="{5DB66B55-3B02-144C-8C4C-85AB0DC6E024}" type="pres">
      <dgm:prSet presAssocID="{70EB9B43-43A7-E448-B47D-3E42B8021DA5}" presName="Image" presStyleLbl="bgShp" presStyleIdx="1" presStyleCnt="6"/>
      <dgm:spPr/>
    </dgm:pt>
    <dgm:pt modelId="{0B06224B-FFC0-8142-882B-A92E542C43B1}" type="pres">
      <dgm:prSet presAssocID="{70EB9B43-43A7-E448-B47D-3E42B8021DA5}" presName="Parent" presStyleLbl="node0" presStyleIdx="1" presStyleCnt="6">
        <dgm:presLayoutVars>
          <dgm:bulletEnabled val="1"/>
        </dgm:presLayoutVars>
      </dgm:prSet>
      <dgm:spPr/>
    </dgm:pt>
    <dgm:pt modelId="{A9E7DDF3-4316-3942-902D-48C3D7053610}" type="pres">
      <dgm:prSet presAssocID="{F2F48188-D317-D24B-9329-21DD3DCBBA6E}" presName="sibTrans" presStyleCnt="0"/>
      <dgm:spPr/>
    </dgm:pt>
    <dgm:pt modelId="{C870CB0A-C3AA-604A-8299-9C52AE994723}" type="pres">
      <dgm:prSet presAssocID="{9DDE0093-A605-3249-A241-C5F8BD070196}" presName="composite" presStyleCnt="0"/>
      <dgm:spPr/>
    </dgm:pt>
    <dgm:pt modelId="{8B44C085-E63E-0048-9619-741735F39A24}" type="pres">
      <dgm:prSet presAssocID="{9DDE0093-A605-3249-A241-C5F8BD070196}" presName="Image" presStyleLbl="bgShp" presStyleIdx="2" presStyleCnt="6"/>
      <dgm:spPr/>
    </dgm:pt>
    <dgm:pt modelId="{6E107DA7-F41F-D449-A5E1-B855DDC65FC8}" type="pres">
      <dgm:prSet presAssocID="{9DDE0093-A605-3249-A241-C5F8BD070196}" presName="Parent" presStyleLbl="node0" presStyleIdx="2" presStyleCnt="6">
        <dgm:presLayoutVars>
          <dgm:bulletEnabled val="1"/>
        </dgm:presLayoutVars>
      </dgm:prSet>
      <dgm:spPr/>
    </dgm:pt>
    <dgm:pt modelId="{397AD145-FE50-FD45-8401-945B5B22C509}" type="pres">
      <dgm:prSet presAssocID="{77EC1D14-EA18-464D-A4E2-D60025935823}" presName="sibTrans" presStyleCnt="0"/>
      <dgm:spPr/>
    </dgm:pt>
    <dgm:pt modelId="{6C70AC09-897C-F944-9B4A-A270DE2E31B2}" type="pres">
      <dgm:prSet presAssocID="{0C301BBF-E683-8848-AB0E-34C2C6C808BD}" presName="composite" presStyleCnt="0"/>
      <dgm:spPr/>
    </dgm:pt>
    <dgm:pt modelId="{2063383E-E226-5245-87FB-EF89B1666D61}" type="pres">
      <dgm:prSet presAssocID="{0C301BBF-E683-8848-AB0E-34C2C6C808BD}" presName="Image" presStyleLbl="bgShp" presStyleIdx="3" presStyleCnt="6"/>
      <dgm:spPr/>
    </dgm:pt>
    <dgm:pt modelId="{427680B4-BBA4-1C45-9B3A-33021AB9434B}" type="pres">
      <dgm:prSet presAssocID="{0C301BBF-E683-8848-AB0E-34C2C6C808BD}" presName="Parent" presStyleLbl="node0" presStyleIdx="3" presStyleCnt="6">
        <dgm:presLayoutVars>
          <dgm:bulletEnabled val="1"/>
        </dgm:presLayoutVars>
      </dgm:prSet>
      <dgm:spPr/>
    </dgm:pt>
    <dgm:pt modelId="{937775D9-8449-284D-BE35-49B17E5C9E38}" type="pres">
      <dgm:prSet presAssocID="{8EB12697-E55A-EF40-8B76-793DD61D11C5}" presName="sibTrans" presStyleCnt="0"/>
      <dgm:spPr/>
    </dgm:pt>
    <dgm:pt modelId="{88810305-7ED7-D149-99F4-8378AD6CD73C}" type="pres">
      <dgm:prSet presAssocID="{634BC866-17CF-D647-90E8-D10507267486}" presName="composite" presStyleCnt="0"/>
      <dgm:spPr/>
    </dgm:pt>
    <dgm:pt modelId="{0C8A1CDA-56B4-4640-8B7F-8CE40F557C23}" type="pres">
      <dgm:prSet presAssocID="{634BC866-17CF-D647-90E8-D10507267486}" presName="Image" presStyleLbl="bgShp" presStyleIdx="4" presStyleCnt="6"/>
      <dgm:spPr/>
    </dgm:pt>
    <dgm:pt modelId="{DF398633-242D-D64E-8AFF-A97983D87C91}" type="pres">
      <dgm:prSet presAssocID="{634BC866-17CF-D647-90E8-D10507267486}" presName="Parent" presStyleLbl="node0" presStyleIdx="4" presStyleCnt="6">
        <dgm:presLayoutVars>
          <dgm:bulletEnabled val="1"/>
        </dgm:presLayoutVars>
      </dgm:prSet>
      <dgm:spPr/>
    </dgm:pt>
    <dgm:pt modelId="{EF75CB14-7D4E-134F-AFA7-4ADF1814377F}" type="pres">
      <dgm:prSet presAssocID="{FBD3501A-2D20-F143-B4B0-7E624BAE97C9}" presName="sibTrans" presStyleCnt="0"/>
      <dgm:spPr/>
    </dgm:pt>
    <dgm:pt modelId="{7C7F55AE-CF1D-2045-BF22-26D072945042}" type="pres">
      <dgm:prSet presAssocID="{114B763D-CC0D-724E-8B5B-A50EBB1079E1}" presName="composite" presStyleCnt="0"/>
      <dgm:spPr/>
    </dgm:pt>
    <dgm:pt modelId="{29F5FDC6-F66B-964F-A853-CF111B27E2F0}" type="pres">
      <dgm:prSet presAssocID="{114B763D-CC0D-724E-8B5B-A50EBB1079E1}" presName="Image" presStyleLbl="bgShp" presStyleIdx="5" presStyleCnt="6"/>
      <dgm:spPr/>
    </dgm:pt>
    <dgm:pt modelId="{900CC09C-D6F9-524D-830B-5A2F569B7F96}" type="pres">
      <dgm:prSet presAssocID="{114B763D-CC0D-724E-8B5B-A50EBB1079E1}" presName="Parent" presStyleLbl="node0" presStyleIdx="5" presStyleCnt="6">
        <dgm:presLayoutVars>
          <dgm:bulletEnabled val="1"/>
        </dgm:presLayoutVars>
      </dgm:prSet>
      <dgm:spPr/>
    </dgm:pt>
  </dgm:ptLst>
  <dgm:cxnLst>
    <dgm:cxn modelId="{9447AC02-18F0-264E-91F6-A958190E53E5}" srcId="{AC15FE59-D609-4349-B8AD-8E06AD2F4E6F}" destId="{98DF297C-ADA0-904C-867E-C64CDA59427E}" srcOrd="0" destOrd="0" parTransId="{78022C84-0393-F84F-998D-944053A7B9CE}" sibTransId="{230F38AA-67CC-DC40-B044-C489B502E61A}"/>
    <dgm:cxn modelId="{AE25070C-5CD5-3842-B775-B58639DCC68F}" type="presOf" srcId="{98DF297C-ADA0-904C-867E-C64CDA59427E}" destId="{8C796F3E-D0AE-9948-B49F-C42F4E898103}" srcOrd="0" destOrd="0" presId="urn:microsoft.com/office/officeart/2008/layout/BendingPictureCaption"/>
    <dgm:cxn modelId="{84892320-BCB6-884E-BCD0-16F71D21B904}" srcId="{AC15FE59-D609-4349-B8AD-8E06AD2F4E6F}" destId="{0C301BBF-E683-8848-AB0E-34C2C6C808BD}" srcOrd="3" destOrd="0" parTransId="{F9A4D45D-B786-1040-8385-BD54FCD5C0B1}" sibTransId="{8EB12697-E55A-EF40-8B76-793DD61D11C5}"/>
    <dgm:cxn modelId="{2C4ABD36-679B-C440-9FD7-E71663BDC266}" srcId="{AC15FE59-D609-4349-B8AD-8E06AD2F4E6F}" destId="{114B763D-CC0D-724E-8B5B-A50EBB1079E1}" srcOrd="5" destOrd="0" parTransId="{57897A23-A673-4A4A-B690-0BBA20DEA8D6}" sibTransId="{FC77B582-4D63-4B42-A25A-7C9697E8AD40}"/>
    <dgm:cxn modelId="{8D84B142-7E05-A743-AC5F-9542C1986651}" srcId="{AC15FE59-D609-4349-B8AD-8E06AD2F4E6F}" destId="{634BC866-17CF-D647-90E8-D10507267486}" srcOrd="4" destOrd="0" parTransId="{8C429C45-F888-C648-81CE-1686F67C39BA}" sibTransId="{FBD3501A-2D20-F143-B4B0-7E624BAE97C9}"/>
    <dgm:cxn modelId="{E541AC52-9ACB-4948-9120-90AD09877823}" type="presOf" srcId="{0C301BBF-E683-8848-AB0E-34C2C6C808BD}" destId="{427680B4-BBA4-1C45-9B3A-33021AB9434B}" srcOrd="0" destOrd="0" presId="urn:microsoft.com/office/officeart/2008/layout/BendingPictureCaption"/>
    <dgm:cxn modelId="{4AE14283-7791-4B40-A560-2C5DEE724812}" type="presOf" srcId="{70EB9B43-43A7-E448-B47D-3E42B8021DA5}" destId="{0B06224B-FFC0-8142-882B-A92E542C43B1}" srcOrd="0" destOrd="0" presId="urn:microsoft.com/office/officeart/2008/layout/BendingPictureCaption"/>
    <dgm:cxn modelId="{A2D17C8A-F6B1-B54A-803E-68D1921FD709}" type="presOf" srcId="{634BC866-17CF-D647-90E8-D10507267486}" destId="{DF398633-242D-D64E-8AFF-A97983D87C91}" srcOrd="0" destOrd="0" presId="urn:microsoft.com/office/officeart/2008/layout/BendingPictureCaption"/>
    <dgm:cxn modelId="{03E6B3B3-4DA2-5145-BAE3-40FC55F3ED74}" type="presOf" srcId="{AC15FE59-D609-4349-B8AD-8E06AD2F4E6F}" destId="{E5BB5D1E-44C0-6A40-AB05-B8E87CBCAE4F}" srcOrd="0" destOrd="0" presId="urn:microsoft.com/office/officeart/2008/layout/BendingPictureCaption"/>
    <dgm:cxn modelId="{93A5D9B5-328A-0942-90DF-2A908E3B5964}" type="presOf" srcId="{9DDE0093-A605-3249-A241-C5F8BD070196}" destId="{6E107DA7-F41F-D449-A5E1-B855DDC65FC8}" srcOrd="0" destOrd="0" presId="urn:microsoft.com/office/officeart/2008/layout/BendingPictureCaption"/>
    <dgm:cxn modelId="{5B1A59C7-0A08-E846-BA22-D9613BDB2E0D}" srcId="{AC15FE59-D609-4349-B8AD-8E06AD2F4E6F}" destId="{9DDE0093-A605-3249-A241-C5F8BD070196}" srcOrd="2" destOrd="0" parTransId="{57E5E4B3-B991-8449-B06B-0C10CC3A45DD}" sibTransId="{77EC1D14-EA18-464D-A4E2-D60025935823}"/>
    <dgm:cxn modelId="{6FBBB9F0-796A-3145-8F3C-CA089C1B2627}" srcId="{AC15FE59-D609-4349-B8AD-8E06AD2F4E6F}" destId="{70EB9B43-43A7-E448-B47D-3E42B8021DA5}" srcOrd="1" destOrd="0" parTransId="{A5263307-77C0-1E45-B028-8093E51C157F}" sibTransId="{F2F48188-D317-D24B-9329-21DD3DCBBA6E}"/>
    <dgm:cxn modelId="{9A8529F6-C4A4-8844-923F-2905C7695585}" type="presOf" srcId="{114B763D-CC0D-724E-8B5B-A50EBB1079E1}" destId="{900CC09C-D6F9-524D-830B-5A2F569B7F96}" srcOrd="0" destOrd="0" presId="urn:microsoft.com/office/officeart/2008/layout/BendingPictureCaption"/>
    <dgm:cxn modelId="{66711FDE-5B01-B34F-8D64-73A20A64E1A9}" type="presParOf" srcId="{E5BB5D1E-44C0-6A40-AB05-B8E87CBCAE4F}" destId="{BB3E4038-DF06-A345-B144-AD816B7D0EF5}" srcOrd="0" destOrd="0" presId="urn:microsoft.com/office/officeart/2008/layout/BendingPictureCaption"/>
    <dgm:cxn modelId="{F7EBD863-C8EF-BA43-9BF7-0DBE27570158}" type="presParOf" srcId="{BB3E4038-DF06-A345-B144-AD816B7D0EF5}" destId="{713C89C5-7FFD-9145-AE86-7D23AF6D70D4}" srcOrd="0" destOrd="0" presId="urn:microsoft.com/office/officeart/2008/layout/BendingPictureCaption"/>
    <dgm:cxn modelId="{14F272FF-07F9-6544-9226-20E8EAABDD17}" type="presParOf" srcId="{BB3E4038-DF06-A345-B144-AD816B7D0EF5}" destId="{8C796F3E-D0AE-9948-B49F-C42F4E898103}" srcOrd="1" destOrd="0" presId="urn:microsoft.com/office/officeart/2008/layout/BendingPictureCaption"/>
    <dgm:cxn modelId="{C42D86F9-1D09-4B4B-913C-D5A99430652F}" type="presParOf" srcId="{E5BB5D1E-44C0-6A40-AB05-B8E87CBCAE4F}" destId="{0E3367C6-092D-0B4C-8C00-57D85D2A60E7}" srcOrd="1" destOrd="0" presId="urn:microsoft.com/office/officeart/2008/layout/BendingPictureCaption"/>
    <dgm:cxn modelId="{7BFD0B5B-351F-2846-B248-797C47973DB6}" type="presParOf" srcId="{E5BB5D1E-44C0-6A40-AB05-B8E87CBCAE4F}" destId="{3AED8D9B-1D01-2A4F-B6F5-DF8416D3C054}" srcOrd="2" destOrd="0" presId="urn:microsoft.com/office/officeart/2008/layout/BendingPictureCaption"/>
    <dgm:cxn modelId="{8BFA2B20-3B99-7B4C-8E31-BC0CB817C8FA}" type="presParOf" srcId="{3AED8D9B-1D01-2A4F-B6F5-DF8416D3C054}" destId="{5DB66B55-3B02-144C-8C4C-85AB0DC6E024}" srcOrd="0" destOrd="0" presId="urn:microsoft.com/office/officeart/2008/layout/BendingPictureCaption"/>
    <dgm:cxn modelId="{774D20A6-17A5-7E4B-9D39-6A7FC95A51AB}" type="presParOf" srcId="{3AED8D9B-1D01-2A4F-B6F5-DF8416D3C054}" destId="{0B06224B-FFC0-8142-882B-A92E542C43B1}" srcOrd="1" destOrd="0" presId="urn:microsoft.com/office/officeart/2008/layout/BendingPictureCaption"/>
    <dgm:cxn modelId="{7EC292BD-2805-0942-A824-F9A71070F9F0}" type="presParOf" srcId="{E5BB5D1E-44C0-6A40-AB05-B8E87CBCAE4F}" destId="{A9E7DDF3-4316-3942-902D-48C3D7053610}" srcOrd="3" destOrd="0" presId="urn:microsoft.com/office/officeart/2008/layout/BendingPictureCaption"/>
    <dgm:cxn modelId="{BC7DCAF2-50E5-E64B-AD72-3E812500C61A}" type="presParOf" srcId="{E5BB5D1E-44C0-6A40-AB05-B8E87CBCAE4F}" destId="{C870CB0A-C3AA-604A-8299-9C52AE994723}" srcOrd="4" destOrd="0" presId="urn:microsoft.com/office/officeart/2008/layout/BendingPictureCaption"/>
    <dgm:cxn modelId="{401D47A6-A95B-FB4E-835D-51F9EE999A68}" type="presParOf" srcId="{C870CB0A-C3AA-604A-8299-9C52AE994723}" destId="{8B44C085-E63E-0048-9619-741735F39A24}" srcOrd="0" destOrd="0" presId="urn:microsoft.com/office/officeart/2008/layout/BendingPictureCaption"/>
    <dgm:cxn modelId="{B4454799-206D-BC40-AC1D-9C40B089E252}" type="presParOf" srcId="{C870CB0A-C3AA-604A-8299-9C52AE994723}" destId="{6E107DA7-F41F-D449-A5E1-B855DDC65FC8}" srcOrd="1" destOrd="0" presId="urn:microsoft.com/office/officeart/2008/layout/BendingPictureCaption"/>
    <dgm:cxn modelId="{9A229B20-CF8D-834F-B26F-6A8268DFA31F}" type="presParOf" srcId="{E5BB5D1E-44C0-6A40-AB05-B8E87CBCAE4F}" destId="{397AD145-FE50-FD45-8401-945B5B22C509}" srcOrd="5" destOrd="0" presId="urn:microsoft.com/office/officeart/2008/layout/BendingPictureCaption"/>
    <dgm:cxn modelId="{631D77FA-8AFF-E545-82DC-3E77E1A9724E}" type="presParOf" srcId="{E5BB5D1E-44C0-6A40-AB05-B8E87CBCAE4F}" destId="{6C70AC09-897C-F944-9B4A-A270DE2E31B2}" srcOrd="6" destOrd="0" presId="urn:microsoft.com/office/officeart/2008/layout/BendingPictureCaption"/>
    <dgm:cxn modelId="{96703710-F185-AC42-86DE-C29BF001EE10}" type="presParOf" srcId="{6C70AC09-897C-F944-9B4A-A270DE2E31B2}" destId="{2063383E-E226-5245-87FB-EF89B1666D61}" srcOrd="0" destOrd="0" presId="urn:microsoft.com/office/officeart/2008/layout/BendingPictureCaption"/>
    <dgm:cxn modelId="{3D603AEB-44FF-F744-BB97-C529DFCEEBA9}" type="presParOf" srcId="{6C70AC09-897C-F944-9B4A-A270DE2E31B2}" destId="{427680B4-BBA4-1C45-9B3A-33021AB9434B}" srcOrd="1" destOrd="0" presId="urn:microsoft.com/office/officeart/2008/layout/BendingPictureCaption"/>
    <dgm:cxn modelId="{B7122B15-A8CF-A842-9F0F-EA10CE4E994F}" type="presParOf" srcId="{E5BB5D1E-44C0-6A40-AB05-B8E87CBCAE4F}" destId="{937775D9-8449-284D-BE35-49B17E5C9E38}" srcOrd="7" destOrd="0" presId="urn:microsoft.com/office/officeart/2008/layout/BendingPictureCaption"/>
    <dgm:cxn modelId="{FA269528-9A2D-244D-AB4D-6E31959BA282}" type="presParOf" srcId="{E5BB5D1E-44C0-6A40-AB05-B8E87CBCAE4F}" destId="{88810305-7ED7-D149-99F4-8378AD6CD73C}" srcOrd="8" destOrd="0" presId="urn:microsoft.com/office/officeart/2008/layout/BendingPictureCaption"/>
    <dgm:cxn modelId="{3C08547C-426D-BE46-B474-81CA278773D4}" type="presParOf" srcId="{88810305-7ED7-D149-99F4-8378AD6CD73C}" destId="{0C8A1CDA-56B4-4640-8B7F-8CE40F557C23}" srcOrd="0" destOrd="0" presId="urn:microsoft.com/office/officeart/2008/layout/BendingPictureCaption"/>
    <dgm:cxn modelId="{43BD71F7-0CEF-3446-8977-0CFF6D49F55E}" type="presParOf" srcId="{88810305-7ED7-D149-99F4-8378AD6CD73C}" destId="{DF398633-242D-D64E-8AFF-A97983D87C91}" srcOrd="1" destOrd="0" presId="urn:microsoft.com/office/officeart/2008/layout/BendingPictureCaption"/>
    <dgm:cxn modelId="{80899626-EE9B-224C-A284-2FDE34078521}" type="presParOf" srcId="{E5BB5D1E-44C0-6A40-AB05-B8E87CBCAE4F}" destId="{EF75CB14-7D4E-134F-AFA7-4ADF1814377F}" srcOrd="9" destOrd="0" presId="urn:microsoft.com/office/officeart/2008/layout/BendingPictureCaption"/>
    <dgm:cxn modelId="{2AF5DDF7-C43D-1542-9E0C-16CF76030B90}" type="presParOf" srcId="{E5BB5D1E-44C0-6A40-AB05-B8E87CBCAE4F}" destId="{7C7F55AE-CF1D-2045-BF22-26D072945042}" srcOrd="10" destOrd="0" presId="urn:microsoft.com/office/officeart/2008/layout/BendingPictureCaption"/>
    <dgm:cxn modelId="{C1A8EE73-9B96-454A-AB87-9D2397869A9A}" type="presParOf" srcId="{7C7F55AE-CF1D-2045-BF22-26D072945042}" destId="{29F5FDC6-F66B-964F-A853-CF111B27E2F0}" srcOrd="0" destOrd="0" presId="urn:microsoft.com/office/officeart/2008/layout/BendingPictureCaption"/>
    <dgm:cxn modelId="{BB321671-1DD9-0B43-890B-B5DABF54ACE3}" type="presParOf" srcId="{7C7F55AE-CF1D-2045-BF22-26D072945042}" destId="{900CC09C-D6F9-524D-830B-5A2F569B7F96}" srcOrd="1" destOrd="0" presId="urn:microsoft.com/office/officeart/2008/layout/BendingPictureCapti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BFF441-C07C-C346-B0FA-4D5A0E00AB32}" type="doc">
      <dgm:prSet loTypeId="urn:microsoft.com/office/officeart/2005/8/layout/process1" loCatId="" qsTypeId="urn:microsoft.com/office/officeart/2005/8/quickstyle/simple1" qsCatId="simple" csTypeId="urn:microsoft.com/office/officeart/2005/8/colors/accent1_2" csCatId="accent1" phldr="1"/>
      <dgm:spPr/>
    </dgm:pt>
    <dgm:pt modelId="{E4DF64DF-6C79-0941-B973-BEFD4A4D44ED}">
      <dgm:prSet phldrT="[Text]"/>
      <dgm:spPr/>
      <dgm:t>
        <a:bodyPr/>
        <a:lstStyle/>
        <a:p>
          <a:r>
            <a:rPr lang="en-US" dirty="0"/>
            <a:t>Obtain Data</a:t>
          </a:r>
        </a:p>
      </dgm:t>
    </dgm:pt>
    <dgm:pt modelId="{23FB7296-7D2E-5B42-A0ED-BF1F69F21826}" type="parTrans" cxnId="{BC1CF445-4095-7A47-9EE3-5FEA2E706322}">
      <dgm:prSet/>
      <dgm:spPr/>
      <dgm:t>
        <a:bodyPr/>
        <a:lstStyle/>
        <a:p>
          <a:endParaRPr lang="en-US"/>
        </a:p>
      </dgm:t>
    </dgm:pt>
    <dgm:pt modelId="{7702C261-5944-4C42-9426-7199B8C6183D}" type="sibTrans" cxnId="{BC1CF445-4095-7A47-9EE3-5FEA2E706322}">
      <dgm:prSet/>
      <dgm:spPr/>
      <dgm:t>
        <a:bodyPr/>
        <a:lstStyle/>
        <a:p>
          <a:endParaRPr lang="en-US"/>
        </a:p>
      </dgm:t>
    </dgm:pt>
    <dgm:pt modelId="{31CA010A-3278-8341-893E-CE81831F28C0}">
      <dgm:prSet phldrT="[Text]"/>
      <dgm:spPr/>
      <dgm:t>
        <a:bodyPr/>
        <a:lstStyle/>
        <a:p>
          <a:r>
            <a:rPr lang="en-US" dirty="0"/>
            <a:t>Decide</a:t>
          </a:r>
        </a:p>
      </dgm:t>
    </dgm:pt>
    <dgm:pt modelId="{A50F23E2-31D5-CA46-96A6-EDC80CA20559}" type="parTrans" cxnId="{7ABCD8A0-D252-1541-9370-F9F289551164}">
      <dgm:prSet/>
      <dgm:spPr/>
      <dgm:t>
        <a:bodyPr/>
        <a:lstStyle/>
        <a:p>
          <a:endParaRPr lang="en-US"/>
        </a:p>
      </dgm:t>
    </dgm:pt>
    <dgm:pt modelId="{B95A0054-AC62-F549-9247-97556EC87D5B}" type="sibTrans" cxnId="{7ABCD8A0-D252-1541-9370-F9F289551164}">
      <dgm:prSet/>
      <dgm:spPr/>
      <dgm:t>
        <a:bodyPr/>
        <a:lstStyle/>
        <a:p>
          <a:endParaRPr lang="en-US"/>
        </a:p>
      </dgm:t>
    </dgm:pt>
    <dgm:pt modelId="{B168C0FD-A818-BC49-9CE9-7DA881D6E080}">
      <dgm:prSet phldrT="[Text]"/>
      <dgm:spPr/>
      <dgm:t>
        <a:bodyPr/>
        <a:lstStyle/>
        <a:p>
          <a:r>
            <a:rPr lang="en-US" dirty="0"/>
            <a:t>Perform Action</a:t>
          </a:r>
        </a:p>
      </dgm:t>
    </dgm:pt>
    <dgm:pt modelId="{3AE8EA48-F3DB-4B44-A7C4-F811B94702B7}" type="parTrans" cxnId="{94B9A154-A88D-1F4F-B92F-0F61F0E4AAAA}">
      <dgm:prSet/>
      <dgm:spPr/>
      <dgm:t>
        <a:bodyPr/>
        <a:lstStyle/>
        <a:p>
          <a:endParaRPr lang="en-US"/>
        </a:p>
      </dgm:t>
    </dgm:pt>
    <dgm:pt modelId="{F242ACCB-A805-AA4B-88D4-B8BD834156BE}" type="sibTrans" cxnId="{94B9A154-A88D-1F4F-B92F-0F61F0E4AAAA}">
      <dgm:prSet/>
      <dgm:spPr/>
      <dgm:t>
        <a:bodyPr/>
        <a:lstStyle/>
        <a:p>
          <a:endParaRPr lang="en-US"/>
        </a:p>
      </dgm:t>
    </dgm:pt>
    <dgm:pt modelId="{FCD3C66C-39D6-B948-96DF-10AA68B89269}">
      <dgm:prSet/>
      <dgm:spPr/>
      <dgm:t>
        <a:bodyPr/>
        <a:lstStyle/>
        <a:p>
          <a:r>
            <a:rPr lang="en-US" dirty="0"/>
            <a:t>Start</a:t>
          </a:r>
        </a:p>
      </dgm:t>
    </dgm:pt>
    <dgm:pt modelId="{28A2E353-9642-C04A-A6FE-AD16875FD7D0}" type="parTrans" cxnId="{9533F50A-E401-1E48-91C5-5A79BA676D09}">
      <dgm:prSet/>
      <dgm:spPr/>
      <dgm:t>
        <a:bodyPr/>
        <a:lstStyle/>
        <a:p>
          <a:endParaRPr lang="en-US"/>
        </a:p>
      </dgm:t>
    </dgm:pt>
    <dgm:pt modelId="{3A44FBD7-43F8-F64C-B7AA-DA7A7FC869AB}" type="sibTrans" cxnId="{9533F50A-E401-1E48-91C5-5A79BA676D09}">
      <dgm:prSet/>
      <dgm:spPr/>
      <dgm:t>
        <a:bodyPr/>
        <a:lstStyle/>
        <a:p>
          <a:endParaRPr lang="en-US"/>
        </a:p>
      </dgm:t>
    </dgm:pt>
    <dgm:pt modelId="{C59CED07-274C-4B4C-9A60-F295B508C6DA}">
      <dgm:prSet/>
      <dgm:spPr/>
      <dgm:t>
        <a:bodyPr/>
        <a:lstStyle/>
        <a:p>
          <a:r>
            <a:rPr lang="en-US" dirty="0"/>
            <a:t>Stop</a:t>
          </a:r>
        </a:p>
      </dgm:t>
    </dgm:pt>
    <dgm:pt modelId="{70EDDE62-BB24-314C-B429-D500EB3E5810}" type="parTrans" cxnId="{30B8EB49-8735-6741-9693-E817A43B6EFA}">
      <dgm:prSet/>
      <dgm:spPr/>
      <dgm:t>
        <a:bodyPr/>
        <a:lstStyle/>
        <a:p>
          <a:endParaRPr lang="en-US"/>
        </a:p>
      </dgm:t>
    </dgm:pt>
    <dgm:pt modelId="{B0FF6910-1A70-F843-AA16-A024B25CC585}" type="sibTrans" cxnId="{30B8EB49-8735-6741-9693-E817A43B6EFA}">
      <dgm:prSet/>
      <dgm:spPr/>
      <dgm:t>
        <a:bodyPr/>
        <a:lstStyle/>
        <a:p>
          <a:endParaRPr lang="en-US"/>
        </a:p>
      </dgm:t>
    </dgm:pt>
    <dgm:pt modelId="{5D4AA3B5-19EE-3348-A6D3-CA09DB031820}">
      <dgm:prSet/>
      <dgm:spPr/>
      <dgm:t>
        <a:bodyPr/>
        <a:lstStyle/>
        <a:p>
          <a:r>
            <a:rPr lang="en-US" dirty="0"/>
            <a:t>Analyze Data</a:t>
          </a:r>
        </a:p>
      </dgm:t>
    </dgm:pt>
    <dgm:pt modelId="{8B00688B-810F-6045-83C6-211E62FFD72E}" type="parTrans" cxnId="{D82F3F76-16C8-C94D-93FB-005E41F4187E}">
      <dgm:prSet/>
      <dgm:spPr/>
      <dgm:t>
        <a:bodyPr/>
        <a:lstStyle/>
        <a:p>
          <a:endParaRPr lang="en-US"/>
        </a:p>
      </dgm:t>
    </dgm:pt>
    <dgm:pt modelId="{4193BC31-3D6E-5844-BC73-08DDAEAEF691}" type="sibTrans" cxnId="{D82F3F76-16C8-C94D-93FB-005E41F4187E}">
      <dgm:prSet/>
      <dgm:spPr/>
      <dgm:t>
        <a:bodyPr/>
        <a:lstStyle/>
        <a:p>
          <a:endParaRPr lang="en-US"/>
        </a:p>
      </dgm:t>
    </dgm:pt>
    <dgm:pt modelId="{30ED3E73-E6A7-7144-BC96-86DCF7048A78}" type="pres">
      <dgm:prSet presAssocID="{56BFF441-C07C-C346-B0FA-4D5A0E00AB32}" presName="Name0" presStyleCnt="0">
        <dgm:presLayoutVars>
          <dgm:dir/>
          <dgm:resizeHandles val="exact"/>
        </dgm:presLayoutVars>
      </dgm:prSet>
      <dgm:spPr/>
    </dgm:pt>
    <dgm:pt modelId="{14A725BC-AC43-6540-8061-9DC556652F3A}" type="pres">
      <dgm:prSet presAssocID="{FCD3C66C-39D6-B948-96DF-10AA68B89269}" presName="node" presStyleLbl="node1" presStyleIdx="0" presStyleCnt="6" custScaleX="67707" custScaleY="48642">
        <dgm:presLayoutVars>
          <dgm:bulletEnabled val="1"/>
        </dgm:presLayoutVars>
      </dgm:prSet>
      <dgm:spPr>
        <a:prstGeom prst="flowChartTerminator">
          <a:avLst/>
        </a:prstGeom>
      </dgm:spPr>
    </dgm:pt>
    <dgm:pt modelId="{1EE8114A-697B-5F4A-B3A6-BD36EF4032A8}" type="pres">
      <dgm:prSet presAssocID="{3A44FBD7-43F8-F64C-B7AA-DA7A7FC869AB}" presName="sibTrans" presStyleLbl="sibTrans2D1" presStyleIdx="0" presStyleCnt="5"/>
      <dgm:spPr/>
    </dgm:pt>
    <dgm:pt modelId="{129D4A49-8761-1B42-A121-F9BB5A62EA3C}" type="pres">
      <dgm:prSet presAssocID="{3A44FBD7-43F8-F64C-B7AA-DA7A7FC869AB}" presName="connectorText" presStyleLbl="sibTrans2D1" presStyleIdx="0" presStyleCnt="5"/>
      <dgm:spPr/>
    </dgm:pt>
    <dgm:pt modelId="{459E7E33-8046-244B-99A1-84918C7D9326}" type="pres">
      <dgm:prSet presAssocID="{E4DF64DF-6C79-0941-B973-BEFD4A4D44ED}" presName="node" presStyleLbl="node1" presStyleIdx="1" presStyleCnt="6">
        <dgm:presLayoutVars>
          <dgm:bulletEnabled val="1"/>
        </dgm:presLayoutVars>
      </dgm:prSet>
      <dgm:spPr>
        <a:prstGeom prst="flowChartProcess">
          <a:avLst/>
        </a:prstGeom>
      </dgm:spPr>
    </dgm:pt>
    <dgm:pt modelId="{EC01A793-1E8B-834C-A566-152B97116B62}" type="pres">
      <dgm:prSet presAssocID="{7702C261-5944-4C42-9426-7199B8C6183D}" presName="sibTrans" presStyleLbl="sibTrans2D1" presStyleIdx="1" presStyleCnt="5"/>
      <dgm:spPr/>
    </dgm:pt>
    <dgm:pt modelId="{7195720B-1787-0D48-9046-B5E62AAFE18B}" type="pres">
      <dgm:prSet presAssocID="{7702C261-5944-4C42-9426-7199B8C6183D}" presName="connectorText" presStyleLbl="sibTrans2D1" presStyleIdx="1" presStyleCnt="5"/>
      <dgm:spPr/>
    </dgm:pt>
    <dgm:pt modelId="{381F3B90-2548-F048-AF6D-83B13018FC78}" type="pres">
      <dgm:prSet presAssocID="{5D4AA3B5-19EE-3348-A6D3-CA09DB031820}" presName="node" presStyleLbl="node1" presStyleIdx="2" presStyleCnt="6">
        <dgm:presLayoutVars>
          <dgm:bulletEnabled val="1"/>
        </dgm:presLayoutVars>
      </dgm:prSet>
      <dgm:spPr/>
    </dgm:pt>
    <dgm:pt modelId="{F71540C6-A2C5-FE41-BF2A-F06CA54380BF}" type="pres">
      <dgm:prSet presAssocID="{4193BC31-3D6E-5844-BC73-08DDAEAEF691}" presName="sibTrans" presStyleLbl="sibTrans2D1" presStyleIdx="2" presStyleCnt="5"/>
      <dgm:spPr/>
    </dgm:pt>
    <dgm:pt modelId="{D40F0168-466A-5D4C-837D-84212538F453}" type="pres">
      <dgm:prSet presAssocID="{4193BC31-3D6E-5844-BC73-08DDAEAEF691}" presName="connectorText" presStyleLbl="sibTrans2D1" presStyleIdx="2" presStyleCnt="5"/>
      <dgm:spPr/>
    </dgm:pt>
    <dgm:pt modelId="{903F5F72-A38F-B24E-923A-4D298952130B}" type="pres">
      <dgm:prSet presAssocID="{31CA010A-3278-8341-893E-CE81831F28C0}" presName="node" presStyleLbl="node1" presStyleIdx="3" presStyleCnt="6" custScaleX="118868" custScaleY="122159">
        <dgm:presLayoutVars>
          <dgm:bulletEnabled val="1"/>
        </dgm:presLayoutVars>
      </dgm:prSet>
      <dgm:spPr>
        <a:prstGeom prst="flowChartDecision">
          <a:avLst/>
        </a:prstGeom>
      </dgm:spPr>
    </dgm:pt>
    <dgm:pt modelId="{931A1C45-B53E-DF46-A353-8E2B65415155}" type="pres">
      <dgm:prSet presAssocID="{B95A0054-AC62-F549-9247-97556EC87D5B}" presName="sibTrans" presStyleLbl="sibTrans2D1" presStyleIdx="3" presStyleCnt="5"/>
      <dgm:spPr/>
    </dgm:pt>
    <dgm:pt modelId="{AA6F33E2-5563-3D41-A790-D1487AC8F9BB}" type="pres">
      <dgm:prSet presAssocID="{B95A0054-AC62-F549-9247-97556EC87D5B}" presName="connectorText" presStyleLbl="sibTrans2D1" presStyleIdx="3" presStyleCnt="5"/>
      <dgm:spPr/>
    </dgm:pt>
    <dgm:pt modelId="{E5A7377E-5BCF-E74A-9796-DF808F3F0080}" type="pres">
      <dgm:prSet presAssocID="{B168C0FD-A818-BC49-9CE9-7DA881D6E080}" presName="node" presStyleLbl="node1" presStyleIdx="4" presStyleCnt="6">
        <dgm:presLayoutVars>
          <dgm:bulletEnabled val="1"/>
        </dgm:presLayoutVars>
      </dgm:prSet>
      <dgm:spPr>
        <a:prstGeom prst="flowChartProcess">
          <a:avLst/>
        </a:prstGeom>
      </dgm:spPr>
    </dgm:pt>
    <dgm:pt modelId="{CB8006E3-958B-8A47-9F15-2A9344650895}" type="pres">
      <dgm:prSet presAssocID="{F242ACCB-A805-AA4B-88D4-B8BD834156BE}" presName="sibTrans" presStyleLbl="sibTrans2D1" presStyleIdx="4" presStyleCnt="5"/>
      <dgm:spPr/>
    </dgm:pt>
    <dgm:pt modelId="{FC7C5276-E5D9-6E41-8A5D-01C7FFF03999}" type="pres">
      <dgm:prSet presAssocID="{F242ACCB-A805-AA4B-88D4-B8BD834156BE}" presName="connectorText" presStyleLbl="sibTrans2D1" presStyleIdx="4" presStyleCnt="5"/>
      <dgm:spPr/>
    </dgm:pt>
    <dgm:pt modelId="{94F3FD4C-E144-504A-BBB6-3BFD7428B4DA}" type="pres">
      <dgm:prSet presAssocID="{C59CED07-274C-4B4C-9A60-F295B508C6DA}" presName="node" presStyleLbl="node1" presStyleIdx="5" presStyleCnt="6" custScaleX="63755" custScaleY="46548">
        <dgm:presLayoutVars>
          <dgm:bulletEnabled val="1"/>
        </dgm:presLayoutVars>
      </dgm:prSet>
      <dgm:spPr>
        <a:prstGeom prst="flowChartTerminator">
          <a:avLst/>
        </a:prstGeom>
      </dgm:spPr>
    </dgm:pt>
  </dgm:ptLst>
  <dgm:cxnLst>
    <dgm:cxn modelId="{FB81C102-DE84-FF47-A58D-398D31D97216}" type="presOf" srcId="{B168C0FD-A818-BC49-9CE9-7DA881D6E080}" destId="{E5A7377E-5BCF-E74A-9796-DF808F3F0080}" srcOrd="0" destOrd="0" presId="urn:microsoft.com/office/officeart/2005/8/layout/process1"/>
    <dgm:cxn modelId="{9533F50A-E401-1E48-91C5-5A79BA676D09}" srcId="{56BFF441-C07C-C346-B0FA-4D5A0E00AB32}" destId="{FCD3C66C-39D6-B948-96DF-10AA68B89269}" srcOrd="0" destOrd="0" parTransId="{28A2E353-9642-C04A-A6FE-AD16875FD7D0}" sibTransId="{3A44FBD7-43F8-F64C-B7AA-DA7A7FC869AB}"/>
    <dgm:cxn modelId="{92CDB319-8608-A742-9F2D-CBD658616503}" type="presOf" srcId="{F242ACCB-A805-AA4B-88D4-B8BD834156BE}" destId="{FC7C5276-E5D9-6E41-8A5D-01C7FFF03999}" srcOrd="1" destOrd="0" presId="urn:microsoft.com/office/officeart/2005/8/layout/process1"/>
    <dgm:cxn modelId="{F8949124-60B2-5845-BBB2-3BCA0A438A86}" type="presOf" srcId="{F242ACCB-A805-AA4B-88D4-B8BD834156BE}" destId="{CB8006E3-958B-8A47-9F15-2A9344650895}" srcOrd="0" destOrd="0" presId="urn:microsoft.com/office/officeart/2005/8/layout/process1"/>
    <dgm:cxn modelId="{FAF7C826-B2CE-D24B-BD26-6F7AAF88753C}" type="presOf" srcId="{3A44FBD7-43F8-F64C-B7AA-DA7A7FC869AB}" destId="{129D4A49-8761-1B42-A121-F9BB5A62EA3C}" srcOrd="1" destOrd="0" presId="urn:microsoft.com/office/officeart/2005/8/layout/process1"/>
    <dgm:cxn modelId="{A6F72B2E-3F46-314D-8DCE-CFF49AD9930E}" type="presOf" srcId="{56BFF441-C07C-C346-B0FA-4D5A0E00AB32}" destId="{30ED3E73-E6A7-7144-BC96-86DCF7048A78}" srcOrd="0" destOrd="0" presId="urn:microsoft.com/office/officeart/2005/8/layout/process1"/>
    <dgm:cxn modelId="{503C652E-074C-504F-A309-ECD268CD2360}" type="presOf" srcId="{7702C261-5944-4C42-9426-7199B8C6183D}" destId="{EC01A793-1E8B-834C-A566-152B97116B62}" srcOrd="0" destOrd="0" presId="urn:microsoft.com/office/officeart/2005/8/layout/process1"/>
    <dgm:cxn modelId="{32745935-2335-7742-BCE3-94AD820180CC}" type="presOf" srcId="{7702C261-5944-4C42-9426-7199B8C6183D}" destId="{7195720B-1787-0D48-9046-B5E62AAFE18B}" srcOrd="1" destOrd="0" presId="urn:microsoft.com/office/officeart/2005/8/layout/process1"/>
    <dgm:cxn modelId="{B039CD3A-7ECB-3344-9381-C351B6836891}" type="presOf" srcId="{31CA010A-3278-8341-893E-CE81831F28C0}" destId="{903F5F72-A38F-B24E-923A-4D298952130B}" srcOrd="0" destOrd="0" presId="urn:microsoft.com/office/officeart/2005/8/layout/process1"/>
    <dgm:cxn modelId="{4F500A3E-FF76-2E48-BFB2-60E5A83926E5}" type="presOf" srcId="{4193BC31-3D6E-5844-BC73-08DDAEAEF691}" destId="{D40F0168-466A-5D4C-837D-84212538F453}" srcOrd="1" destOrd="0" presId="urn:microsoft.com/office/officeart/2005/8/layout/process1"/>
    <dgm:cxn modelId="{BC1CF445-4095-7A47-9EE3-5FEA2E706322}" srcId="{56BFF441-C07C-C346-B0FA-4D5A0E00AB32}" destId="{E4DF64DF-6C79-0941-B973-BEFD4A4D44ED}" srcOrd="1" destOrd="0" parTransId="{23FB7296-7D2E-5B42-A0ED-BF1F69F21826}" sibTransId="{7702C261-5944-4C42-9426-7199B8C6183D}"/>
    <dgm:cxn modelId="{30B8EB49-8735-6741-9693-E817A43B6EFA}" srcId="{56BFF441-C07C-C346-B0FA-4D5A0E00AB32}" destId="{C59CED07-274C-4B4C-9A60-F295B508C6DA}" srcOrd="5" destOrd="0" parTransId="{70EDDE62-BB24-314C-B429-D500EB3E5810}" sibTransId="{B0FF6910-1A70-F843-AA16-A024B25CC585}"/>
    <dgm:cxn modelId="{EECE004B-DF11-204F-B3FF-46F2A8EBE6BC}" type="presOf" srcId="{C59CED07-274C-4B4C-9A60-F295B508C6DA}" destId="{94F3FD4C-E144-504A-BBB6-3BFD7428B4DA}" srcOrd="0" destOrd="0" presId="urn:microsoft.com/office/officeart/2005/8/layout/process1"/>
    <dgm:cxn modelId="{94B9A154-A88D-1F4F-B92F-0F61F0E4AAAA}" srcId="{56BFF441-C07C-C346-B0FA-4D5A0E00AB32}" destId="{B168C0FD-A818-BC49-9CE9-7DA881D6E080}" srcOrd="4" destOrd="0" parTransId="{3AE8EA48-F3DB-4B44-A7C4-F811B94702B7}" sibTransId="{F242ACCB-A805-AA4B-88D4-B8BD834156BE}"/>
    <dgm:cxn modelId="{522D5B6F-3FC7-CB4B-8097-508AA5C8BFA8}" type="presOf" srcId="{FCD3C66C-39D6-B948-96DF-10AA68B89269}" destId="{14A725BC-AC43-6540-8061-9DC556652F3A}" srcOrd="0" destOrd="0" presId="urn:microsoft.com/office/officeart/2005/8/layout/process1"/>
    <dgm:cxn modelId="{8CE27B72-42ED-ED49-B9DA-EAA19D9CE2AE}" type="presOf" srcId="{5D4AA3B5-19EE-3348-A6D3-CA09DB031820}" destId="{381F3B90-2548-F048-AF6D-83B13018FC78}" srcOrd="0" destOrd="0" presId="urn:microsoft.com/office/officeart/2005/8/layout/process1"/>
    <dgm:cxn modelId="{DCB1F872-36E9-4E44-9D54-A49398A8BD17}" type="presOf" srcId="{E4DF64DF-6C79-0941-B973-BEFD4A4D44ED}" destId="{459E7E33-8046-244B-99A1-84918C7D9326}" srcOrd="0" destOrd="0" presId="urn:microsoft.com/office/officeart/2005/8/layout/process1"/>
    <dgm:cxn modelId="{D82F3F76-16C8-C94D-93FB-005E41F4187E}" srcId="{56BFF441-C07C-C346-B0FA-4D5A0E00AB32}" destId="{5D4AA3B5-19EE-3348-A6D3-CA09DB031820}" srcOrd="2" destOrd="0" parTransId="{8B00688B-810F-6045-83C6-211E62FFD72E}" sibTransId="{4193BC31-3D6E-5844-BC73-08DDAEAEF691}"/>
    <dgm:cxn modelId="{E9F8A08A-471C-324F-AE9E-4AC5BD8097C9}" type="presOf" srcId="{4193BC31-3D6E-5844-BC73-08DDAEAEF691}" destId="{F71540C6-A2C5-FE41-BF2A-F06CA54380BF}" srcOrd="0" destOrd="0" presId="urn:microsoft.com/office/officeart/2005/8/layout/process1"/>
    <dgm:cxn modelId="{7ABCD8A0-D252-1541-9370-F9F289551164}" srcId="{56BFF441-C07C-C346-B0FA-4D5A0E00AB32}" destId="{31CA010A-3278-8341-893E-CE81831F28C0}" srcOrd="3" destOrd="0" parTransId="{A50F23E2-31D5-CA46-96A6-EDC80CA20559}" sibTransId="{B95A0054-AC62-F549-9247-97556EC87D5B}"/>
    <dgm:cxn modelId="{FCEF92B1-B79D-D045-997C-852C3F4497E7}" type="presOf" srcId="{B95A0054-AC62-F549-9247-97556EC87D5B}" destId="{931A1C45-B53E-DF46-A353-8E2B65415155}" srcOrd="0" destOrd="0" presId="urn:microsoft.com/office/officeart/2005/8/layout/process1"/>
    <dgm:cxn modelId="{2F812CC5-DBC9-A146-93CA-C2F35721124F}" type="presOf" srcId="{B95A0054-AC62-F549-9247-97556EC87D5B}" destId="{AA6F33E2-5563-3D41-A790-D1487AC8F9BB}" srcOrd="1" destOrd="0" presId="urn:microsoft.com/office/officeart/2005/8/layout/process1"/>
    <dgm:cxn modelId="{7EAAC5F7-C28E-8F47-A9E1-30AE4F52599C}" type="presOf" srcId="{3A44FBD7-43F8-F64C-B7AA-DA7A7FC869AB}" destId="{1EE8114A-697B-5F4A-B3A6-BD36EF4032A8}" srcOrd="0" destOrd="0" presId="urn:microsoft.com/office/officeart/2005/8/layout/process1"/>
    <dgm:cxn modelId="{403C5C37-9BB6-364F-8A01-E19EB1512E97}" type="presParOf" srcId="{30ED3E73-E6A7-7144-BC96-86DCF7048A78}" destId="{14A725BC-AC43-6540-8061-9DC556652F3A}" srcOrd="0" destOrd="0" presId="urn:microsoft.com/office/officeart/2005/8/layout/process1"/>
    <dgm:cxn modelId="{BE9D2DE4-11F4-0649-B85A-CEF6ECE00DE7}" type="presParOf" srcId="{30ED3E73-E6A7-7144-BC96-86DCF7048A78}" destId="{1EE8114A-697B-5F4A-B3A6-BD36EF4032A8}" srcOrd="1" destOrd="0" presId="urn:microsoft.com/office/officeart/2005/8/layout/process1"/>
    <dgm:cxn modelId="{6DBDDB4C-225C-3744-B3FC-5A416C73702E}" type="presParOf" srcId="{1EE8114A-697B-5F4A-B3A6-BD36EF4032A8}" destId="{129D4A49-8761-1B42-A121-F9BB5A62EA3C}" srcOrd="0" destOrd="0" presId="urn:microsoft.com/office/officeart/2005/8/layout/process1"/>
    <dgm:cxn modelId="{3CC36724-D7AE-5E4A-A51F-DA70FE92EFFB}" type="presParOf" srcId="{30ED3E73-E6A7-7144-BC96-86DCF7048A78}" destId="{459E7E33-8046-244B-99A1-84918C7D9326}" srcOrd="2" destOrd="0" presId="urn:microsoft.com/office/officeart/2005/8/layout/process1"/>
    <dgm:cxn modelId="{1D42E684-F1A7-2948-A4E0-1DB0C4EA8FCF}" type="presParOf" srcId="{30ED3E73-E6A7-7144-BC96-86DCF7048A78}" destId="{EC01A793-1E8B-834C-A566-152B97116B62}" srcOrd="3" destOrd="0" presId="urn:microsoft.com/office/officeart/2005/8/layout/process1"/>
    <dgm:cxn modelId="{C107096D-498E-904C-BFF8-44DB2F2DA096}" type="presParOf" srcId="{EC01A793-1E8B-834C-A566-152B97116B62}" destId="{7195720B-1787-0D48-9046-B5E62AAFE18B}" srcOrd="0" destOrd="0" presId="urn:microsoft.com/office/officeart/2005/8/layout/process1"/>
    <dgm:cxn modelId="{109A3661-01BB-9D4D-B9DB-B14C67C063A2}" type="presParOf" srcId="{30ED3E73-E6A7-7144-BC96-86DCF7048A78}" destId="{381F3B90-2548-F048-AF6D-83B13018FC78}" srcOrd="4" destOrd="0" presId="urn:microsoft.com/office/officeart/2005/8/layout/process1"/>
    <dgm:cxn modelId="{8F71E0EC-8E6D-C349-9009-672EAAD42904}" type="presParOf" srcId="{30ED3E73-E6A7-7144-BC96-86DCF7048A78}" destId="{F71540C6-A2C5-FE41-BF2A-F06CA54380BF}" srcOrd="5" destOrd="0" presId="urn:microsoft.com/office/officeart/2005/8/layout/process1"/>
    <dgm:cxn modelId="{A9292E8A-C557-874B-B5AF-CEECC3C16C80}" type="presParOf" srcId="{F71540C6-A2C5-FE41-BF2A-F06CA54380BF}" destId="{D40F0168-466A-5D4C-837D-84212538F453}" srcOrd="0" destOrd="0" presId="urn:microsoft.com/office/officeart/2005/8/layout/process1"/>
    <dgm:cxn modelId="{DEBB5E69-3EDD-6541-9AD0-6CC3ED09CFDD}" type="presParOf" srcId="{30ED3E73-E6A7-7144-BC96-86DCF7048A78}" destId="{903F5F72-A38F-B24E-923A-4D298952130B}" srcOrd="6" destOrd="0" presId="urn:microsoft.com/office/officeart/2005/8/layout/process1"/>
    <dgm:cxn modelId="{ED84A6BF-564E-B04B-BAC1-93374290643C}" type="presParOf" srcId="{30ED3E73-E6A7-7144-BC96-86DCF7048A78}" destId="{931A1C45-B53E-DF46-A353-8E2B65415155}" srcOrd="7" destOrd="0" presId="urn:microsoft.com/office/officeart/2005/8/layout/process1"/>
    <dgm:cxn modelId="{4E36B9CE-AB3D-6F4B-8F47-8BE5C86BDCB0}" type="presParOf" srcId="{931A1C45-B53E-DF46-A353-8E2B65415155}" destId="{AA6F33E2-5563-3D41-A790-D1487AC8F9BB}" srcOrd="0" destOrd="0" presId="urn:microsoft.com/office/officeart/2005/8/layout/process1"/>
    <dgm:cxn modelId="{21F0F701-294C-BC4D-B7B6-C58C76235467}" type="presParOf" srcId="{30ED3E73-E6A7-7144-BC96-86DCF7048A78}" destId="{E5A7377E-5BCF-E74A-9796-DF808F3F0080}" srcOrd="8" destOrd="0" presId="urn:microsoft.com/office/officeart/2005/8/layout/process1"/>
    <dgm:cxn modelId="{7D95D7E0-80A1-8F46-9868-2795C5FAD538}" type="presParOf" srcId="{30ED3E73-E6A7-7144-BC96-86DCF7048A78}" destId="{CB8006E3-958B-8A47-9F15-2A9344650895}" srcOrd="9" destOrd="0" presId="urn:microsoft.com/office/officeart/2005/8/layout/process1"/>
    <dgm:cxn modelId="{C8D9E5DD-671E-5E4C-A7E9-C2F2F3C71F4A}" type="presParOf" srcId="{CB8006E3-958B-8A47-9F15-2A9344650895}" destId="{FC7C5276-E5D9-6E41-8A5D-01C7FFF03999}" srcOrd="0" destOrd="0" presId="urn:microsoft.com/office/officeart/2005/8/layout/process1"/>
    <dgm:cxn modelId="{7807145E-31C2-E44F-BCE5-9DAF82CFAFCD}" type="presParOf" srcId="{30ED3E73-E6A7-7144-BC96-86DCF7048A78}" destId="{94F3FD4C-E144-504A-BBB6-3BFD7428B4D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FF441-C07C-C346-B0FA-4D5A0E00AB32}" type="doc">
      <dgm:prSet loTypeId="urn:microsoft.com/office/officeart/2005/8/layout/process1" loCatId="" qsTypeId="urn:microsoft.com/office/officeart/2005/8/quickstyle/simple1" qsCatId="simple" csTypeId="urn:microsoft.com/office/officeart/2005/8/colors/accent1_2" csCatId="accent1" phldr="1"/>
      <dgm:spPr/>
    </dgm:pt>
    <dgm:pt modelId="{E4DF64DF-6C79-0941-B973-BEFD4A4D44ED}">
      <dgm:prSet phldrT="[Text]"/>
      <dgm:spPr/>
      <dgm:t>
        <a:bodyPr/>
        <a:lstStyle/>
        <a:p>
          <a:r>
            <a:rPr lang="en-US" dirty="0"/>
            <a:t>Obtain Data</a:t>
          </a:r>
        </a:p>
      </dgm:t>
    </dgm:pt>
    <dgm:pt modelId="{23FB7296-7D2E-5B42-A0ED-BF1F69F21826}" type="parTrans" cxnId="{BC1CF445-4095-7A47-9EE3-5FEA2E706322}">
      <dgm:prSet/>
      <dgm:spPr/>
      <dgm:t>
        <a:bodyPr/>
        <a:lstStyle/>
        <a:p>
          <a:endParaRPr lang="en-US"/>
        </a:p>
      </dgm:t>
    </dgm:pt>
    <dgm:pt modelId="{7702C261-5944-4C42-9426-7199B8C6183D}" type="sibTrans" cxnId="{BC1CF445-4095-7A47-9EE3-5FEA2E706322}">
      <dgm:prSet/>
      <dgm:spPr/>
      <dgm:t>
        <a:bodyPr/>
        <a:lstStyle/>
        <a:p>
          <a:endParaRPr lang="en-US"/>
        </a:p>
      </dgm:t>
    </dgm:pt>
    <dgm:pt modelId="{31CA010A-3278-8341-893E-CE81831F28C0}">
      <dgm:prSet phldrT="[Text]"/>
      <dgm:spPr/>
      <dgm:t>
        <a:bodyPr/>
        <a:lstStyle/>
        <a:p>
          <a:r>
            <a:rPr lang="en-US" dirty="0"/>
            <a:t>Decide</a:t>
          </a:r>
        </a:p>
      </dgm:t>
    </dgm:pt>
    <dgm:pt modelId="{A50F23E2-31D5-CA46-96A6-EDC80CA20559}" type="parTrans" cxnId="{7ABCD8A0-D252-1541-9370-F9F289551164}">
      <dgm:prSet/>
      <dgm:spPr/>
      <dgm:t>
        <a:bodyPr/>
        <a:lstStyle/>
        <a:p>
          <a:endParaRPr lang="en-US"/>
        </a:p>
      </dgm:t>
    </dgm:pt>
    <dgm:pt modelId="{B95A0054-AC62-F549-9247-97556EC87D5B}" type="sibTrans" cxnId="{7ABCD8A0-D252-1541-9370-F9F289551164}">
      <dgm:prSet/>
      <dgm:spPr/>
      <dgm:t>
        <a:bodyPr/>
        <a:lstStyle/>
        <a:p>
          <a:endParaRPr lang="en-US"/>
        </a:p>
      </dgm:t>
    </dgm:pt>
    <dgm:pt modelId="{B168C0FD-A818-BC49-9CE9-7DA881D6E080}">
      <dgm:prSet phldrT="[Text]"/>
      <dgm:spPr/>
      <dgm:t>
        <a:bodyPr/>
        <a:lstStyle/>
        <a:p>
          <a:r>
            <a:rPr lang="en-US" dirty="0"/>
            <a:t>Perform Action</a:t>
          </a:r>
        </a:p>
      </dgm:t>
    </dgm:pt>
    <dgm:pt modelId="{3AE8EA48-F3DB-4B44-A7C4-F811B94702B7}" type="parTrans" cxnId="{94B9A154-A88D-1F4F-B92F-0F61F0E4AAAA}">
      <dgm:prSet/>
      <dgm:spPr/>
      <dgm:t>
        <a:bodyPr/>
        <a:lstStyle/>
        <a:p>
          <a:endParaRPr lang="en-US"/>
        </a:p>
      </dgm:t>
    </dgm:pt>
    <dgm:pt modelId="{F242ACCB-A805-AA4B-88D4-B8BD834156BE}" type="sibTrans" cxnId="{94B9A154-A88D-1F4F-B92F-0F61F0E4AAAA}">
      <dgm:prSet/>
      <dgm:spPr/>
      <dgm:t>
        <a:bodyPr/>
        <a:lstStyle/>
        <a:p>
          <a:endParaRPr lang="en-US"/>
        </a:p>
      </dgm:t>
    </dgm:pt>
    <dgm:pt modelId="{FCD3C66C-39D6-B948-96DF-10AA68B89269}">
      <dgm:prSet/>
      <dgm:spPr/>
      <dgm:t>
        <a:bodyPr/>
        <a:lstStyle/>
        <a:p>
          <a:r>
            <a:rPr lang="en-US" dirty="0"/>
            <a:t>Start</a:t>
          </a:r>
        </a:p>
      </dgm:t>
    </dgm:pt>
    <dgm:pt modelId="{28A2E353-9642-C04A-A6FE-AD16875FD7D0}" type="parTrans" cxnId="{9533F50A-E401-1E48-91C5-5A79BA676D09}">
      <dgm:prSet/>
      <dgm:spPr/>
      <dgm:t>
        <a:bodyPr/>
        <a:lstStyle/>
        <a:p>
          <a:endParaRPr lang="en-US"/>
        </a:p>
      </dgm:t>
    </dgm:pt>
    <dgm:pt modelId="{3A44FBD7-43F8-F64C-B7AA-DA7A7FC869AB}" type="sibTrans" cxnId="{9533F50A-E401-1E48-91C5-5A79BA676D09}">
      <dgm:prSet/>
      <dgm:spPr/>
      <dgm:t>
        <a:bodyPr/>
        <a:lstStyle/>
        <a:p>
          <a:endParaRPr lang="en-US"/>
        </a:p>
      </dgm:t>
    </dgm:pt>
    <dgm:pt modelId="{C59CED07-274C-4B4C-9A60-F295B508C6DA}">
      <dgm:prSet/>
      <dgm:spPr/>
      <dgm:t>
        <a:bodyPr/>
        <a:lstStyle/>
        <a:p>
          <a:r>
            <a:rPr lang="en-US" dirty="0"/>
            <a:t>Stop</a:t>
          </a:r>
        </a:p>
      </dgm:t>
    </dgm:pt>
    <dgm:pt modelId="{70EDDE62-BB24-314C-B429-D500EB3E5810}" type="parTrans" cxnId="{30B8EB49-8735-6741-9693-E817A43B6EFA}">
      <dgm:prSet/>
      <dgm:spPr/>
      <dgm:t>
        <a:bodyPr/>
        <a:lstStyle/>
        <a:p>
          <a:endParaRPr lang="en-US"/>
        </a:p>
      </dgm:t>
    </dgm:pt>
    <dgm:pt modelId="{B0FF6910-1A70-F843-AA16-A024B25CC585}" type="sibTrans" cxnId="{30B8EB49-8735-6741-9693-E817A43B6EFA}">
      <dgm:prSet/>
      <dgm:spPr/>
      <dgm:t>
        <a:bodyPr/>
        <a:lstStyle/>
        <a:p>
          <a:endParaRPr lang="en-US"/>
        </a:p>
      </dgm:t>
    </dgm:pt>
    <dgm:pt modelId="{A5E0D45F-44F0-304D-B5A5-41519CA33C9A}">
      <dgm:prSet/>
      <dgm:spPr/>
      <dgm:t>
        <a:bodyPr/>
        <a:lstStyle/>
        <a:p>
          <a:r>
            <a:rPr lang="en-US" dirty="0"/>
            <a:t>Analyze Data</a:t>
          </a:r>
        </a:p>
      </dgm:t>
    </dgm:pt>
    <dgm:pt modelId="{C5B849B4-5C42-A24F-AA9E-ECB01448AD46}" type="parTrans" cxnId="{7BDB6343-162B-3D4F-B25B-B89CC5CA0163}">
      <dgm:prSet/>
      <dgm:spPr/>
      <dgm:t>
        <a:bodyPr/>
        <a:lstStyle/>
        <a:p>
          <a:endParaRPr lang="en-US"/>
        </a:p>
      </dgm:t>
    </dgm:pt>
    <dgm:pt modelId="{295F8B76-23A2-4C45-B818-195582DF0597}" type="sibTrans" cxnId="{7BDB6343-162B-3D4F-B25B-B89CC5CA0163}">
      <dgm:prSet/>
      <dgm:spPr/>
      <dgm:t>
        <a:bodyPr/>
        <a:lstStyle/>
        <a:p>
          <a:endParaRPr lang="en-US"/>
        </a:p>
      </dgm:t>
    </dgm:pt>
    <dgm:pt modelId="{30ED3E73-E6A7-7144-BC96-86DCF7048A78}" type="pres">
      <dgm:prSet presAssocID="{56BFF441-C07C-C346-B0FA-4D5A0E00AB32}" presName="Name0" presStyleCnt="0">
        <dgm:presLayoutVars>
          <dgm:dir/>
          <dgm:resizeHandles val="exact"/>
        </dgm:presLayoutVars>
      </dgm:prSet>
      <dgm:spPr/>
    </dgm:pt>
    <dgm:pt modelId="{14A725BC-AC43-6540-8061-9DC556652F3A}" type="pres">
      <dgm:prSet presAssocID="{FCD3C66C-39D6-B948-96DF-10AA68B89269}" presName="node" presStyleLbl="node1" presStyleIdx="0" presStyleCnt="6" custScaleX="67707" custScaleY="48642">
        <dgm:presLayoutVars>
          <dgm:bulletEnabled val="1"/>
        </dgm:presLayoutVars>
      </dgm:prSet>
      <dgm:spPr>
        <a:prstGeom prst="flowChartTerminator">
          <a:avLst/>
        </a:prstGeom>
      </dgm:spPr>
    </dgm:pt>
    <dgm:pt modelId="{1EE8114A-697B-5F4A-B3A6-BD36EF4032A8}" type="pres">
      <dgm:prSet presAssocID="{3A44FBD7-43F8-F64C-B7AA-DA7A7FC869AB}" presName="sibTrans" presStyleLbl="sibTrans2D1" presStyleIdx="0" presStyleCnt="5"/>
      <dgm:spPr/>
    </dgm:pt>
    <dgm:pt modelId="{129D4A49-8761-1B42-A121-F9BB5A62EA3C}" type="pres">
      <dgm:prSet presAssocID="{3A44FBD7-43F8-F64C-B7AA-DA7A7FC869AB}" presName="connectorText" presStyleLbl="sibTrans2D1" presStyleIdx="0" presStyleCnt="5"/>
      <dgm:spPr/>
    </dgm:pt>
    <dgm:pt modelId="{459E7E33-8046-244B-99A1-84918C7D9326}" type="pres">
      <dgm:prSet presAssocID="{E4DF64DF-6C79-0941-B973-BEFD4A4D44ED}" presName="node" presStyleLbl="node1" presStyleIdx="1" presStyleCnt="6">
        <dgm:presLayoutVars>
          <dgm:bulletEnabled val="1"/>
        </dgm:presLayoutVars>
      </dgm:prSet>
      <dgm:spPr>
        <a:prstGeom prst="flowChartProcess">
          <a:avLst/>
        </a:prstGeom>
      </dgm:spPr>
    </dgm:pt>
    <dgm:pt modelId="{EC01A793-1E8B-834C-A566-152B97116B62}" type="pres">
      <dgm:prSet presAssocID="{7702C261-5944-4C42-9426-7199B8C6183D}" presName="sibTrans" presStyleLbl="sibTrans2D1" presStyleIdx="1" presStyleCnt="5"/>
      <dgm:spPr/>
    </dgm:pt>
    <dgm:pt modelId="{7195720B-1787-0D48-9046-B5E62AAFE18B}" type="pres">
      <dgm:prSet presAssocID="{7702C261-5944-4C42-9426-7199B8C6183D}" presName="connectorText" presStyleLbl="sibTrans2D1" presStyleIdx="1" presStyleCnt="5"/>
      <dgm:spPr/>
    </dgm:pt>
    <dgm:pt modelId="{38E12E6B-1E54-2E4C-BB72-F1F7E2A63889}" type="pres">
      <dgm:prSet presAssocID="{A5E0D45F-44F0-304D-B5A5-41519CA33C9A}" presName="node" presStyleLbl="node1" presStyleIdx="2" presStyleCnt="6">
        <dgm:presLayoutVars>
          <dgm:bulletEnabled val="1"/>
        </dgm:presLayoutVars>
      </dgm:prSet>
      <dgm:spPr/>
    </dgm:pt>
    <dgm:pt modelId="{854BC335-1CB6-4F4E-B175-E505F70E72B7}" type="pres">
      <dgm:prSet presAssocID="{295F8B76-23A2-4C45-B818-195582DF0597}" presName="sibTrans" presStyleLbl="sibTrans2D1" presStyleIdx="2" presStyleCnt="5"/>
      <dgm:spPr/>
    </dgm:pt>
    <dgm:pt modelId="{5CF8D50A-B824-3C40-A0A2-9354C275FE78}" type="pres">
      <dgm:prSet presAssocID="{295F8B76-23A2-4C45-B818-195582DF0597}" presName="connectorText" presStyleLbl="sibTrans2D1" presStyleIdx="2" presStyleCnt="5"/>
      <dgm:spPr/>
    </dgm:pt>
    <dgm:pt modelId="{903F5F72-A38F-B24E-923A-4D298952130B}" type="pres">
      <dgm:prSet presAssocID="{31CA010A-3278-8341-893E-CE81831F28C0}" presName="node" presStyleLbl="node1" presStyleIdx="3" presStyleCnt="6" custScaleX="118868" custScaleY="122159">
        <dgm:presLayoutVars>
          <dgm:bulletEnabled val="1"/>
        </dgm:presLayoutVars>
      </dgm:prSet>
      <dgm:spPr>
        <a:prstGeom prst="flowChartDecision">
          <a:avLst/>
        </a:prstGeom>
      </dgm:spPr>
    </dgm:pt>
    <dgm:pt modelId="{931A1C45-B53E-DF46-A353-8E2B65415155}" type="pres">
      <dgm:prSet presAssocID="{B95A0054-AC62-F549-9247-97556EC87D5B}" presName="sibTrans" presStyleLbl="sibTrans2D1" presStyleIdx="3" presStyleCnt="5"/>
      <dgm:spPr/>
    </dgm:pt>
    <dgm:pt modelId="{AA6F33E2-5563-3D41-A790-D1487AC8F9BB}" type="pres">
      <dgm:prSet presAssocID="{B95A0054-AC62-F549-9247-97556EC87D5B}" presName="connectorText" presStyleLbl="sibTrans2D1" presStyleIdx="3" presStyleCnt="5"/>
      <dgm:spPr/>
    </dgm:pt>
    <dgm:pt modelId="{E5A7377E-5BCF-E74A-9796-DF808F3F0080}" type="pres">
      <dgm:prSet presAssocID="{B168C0FD-A818-BC49-9CE9-7DA881D6E080}" presName="node" presStyleLbl="node1" presStyleIdx="4" presStyleCnt="6">
        <dgm:presLayoutVars>
          <dgm:bulletEnabled val="1"/>
        </dgm:presLayoutVars>
      </dgm:prSet>
      <dgm:spPr>
        <a:prstGeom prst="flowChartProcess">
          <a:avLst/>
        </a:prstGeom>
      </dgm:spPr>
    </dgm:pt>
    <dgm:pt modelId="{CB8006E3-958B-8A47-9F15-2A9344650895}" type="pres">
      <dgm:prSet presAssocID="{F242ACCB-A805-AA4B-88D4-B8BD834156BE}" presName="sibTrans" presStyleLbl="sibTrans2D1" presStyleIdx="4" presStyleCnt="5"/>
      <dgm:spPr/>
    </dgm:pt>
    <dgm:pt modelId="{FC7C5276-E5D9-6E41-8A5D-01C7FFF03999}" type="pres">
      <dgm:prSet presAssocID="{F242ACCB-A805-AA4B-88D4-B8BD834156BE}" presName="connectorText" presStyleLbl="sibTrans2D1" presStyleIdx="4" presStyleCnt="5"/>
      <dgm:spPr/>
    </dgm:pt>
    <dgm:pt modelId="{94F3FD4C-E144-504A-BBB6-3BFD7428B4DA}" type="pres">
      <dgm:prSet presAssocID="{C59CED07-274C-4B4C-9A60-F295B508C6DA}" presName="node" presStyleLbl="node1" presStyleIdx="5" presStyleCnt="6" custScaleX="63755" custScaleY="61920">
        <dgm:presLayoutVars>
          <dgm:bulletEnabled val="1"/>
        </dgm:presLayoutVars>
      </dgm:prSet>
      <dgm:spPr>
        <a:prstGeom prst="flowChartTerminator">
          <a:avLst/>
        </a:prstGeom>
      </dgm:spPr>
    </dgm:pt>
  </dgm:ptLst>
  <dgm:cxnLst>
    <dgm:cxn modelId="{FB81C102-DE84-FF47-A58D-398D31D97216}" type="presOf" srcId="{B168C0FD-A818-BC49-9CE9-7DA881D6E080}" destId="{E5A7377E-5BCF-E74A-9796-DF808F3F0080}" srcOrd="0" destOrd="0" presId="urn:microsoft.com/office/officeart/2005/8/layout/process1"/>
    <dgm:cxn modelId="{7D30F804-0B40-F241-9B93-59BF7E5763FA}" type="presOf" srcId="{295F8B76-23A2-4C45-B818-195582DF0597}" destId="{5CF8D50A-B824-3C40-A0A2-9354C275FE78}" srcOrd="1" destOrd="0" presId="urn:microsoft.com/office/officeart/2005/8/layout/process1"/>
    <dgm:cxn modelId="{9533F50A-E401-1E48-91C5-5A79BA676D09}" srcId="{56BFF441-C07C-C346-B0FA-4D5A0E00AB32}" destId="{FCD3C66C-39D6-B948-96DF-10AA68B89269}" srcOrd="0" destOrd="0" parTransId="{28A2E353-9642-C04A-A6FE-AD16875FD7D0}" sibTransId="{3A44FBD7-43F8-F64C-B7AA-DA7A7FC869AB}"/>
    <dgm:cxn modelId="{92CDB319-8608-A742-9F2D-CBD658616503}" type="presOf" srcId="{F242ACCB-A805-AA4B-88D4-B8BD834156BE}" destId="{FC7C5276-E5D9-6E41-8A5D-01C7FFF03999}" srcOrd="1" destOrd="0" presId="urn:microsoft.com/office/officeart/2005/8/layout/process1"/>
    <dgm:cxn modelId="{F8949124-60B2-5845-BBB2-3BCA0A438A86}" type="presOf" srcId="{F242ACCB-A805-AA4B-88D4-B8BD834156BE}" destId="{CB8006E3-958B-8A47-9F15-2A9344650895}" srcOrd="0" destOrd="0" presId="urn:microsoft.com/office/officeart/2005/8/layout/process1"/>
    <dgm:cxn modelId="{FAF7C826-B2CE-D24B-BD26-6F7AAF88753C}" type="presOf" srcId="{3A44FBD7-43F8-F64C-B7AA-DA7A7FC869AB}" destId="{129D4A49-8761-1B42-A121-F9BB5A62EA3C}" srcOrd="1" destOrd="0" presId="urn:microsoft.com/office/officeart/2005/8/layout/process1"/>
    <dgm:cxn modelId="{65364A2A-182A-E24F-886C-B225C91585F0}" type="presOf" srcId="{A5E0D45F-44F0-304D-B5A5-41519CA33C9A}" destId="{38E12E6B-1E54-2E4C-BB72-F1F7E2A63889}" srcOrd="0" destOrd="0" presId="urn:microsoft.com/office/officeart/2005/8/layout/process1"/>
    <dgm:cxn modelId="{A6F72B2E-3F46-314D-8DCE-CFF49AD9930E}" type="presOf" srcId="{56BFF441-C07C-C346-B0FA-4D5A0E00AB32}" destId="{30ED3E73-E6A7-7144-BC96-86DCF7048A78}" srcOrd="0" destOrd="0" presId="urn:microsoft.com/office/officeart/2005/8/layout/process1"/>
    <dgm:cxn modelId="{503C652E-074C-504F-A309-ECD268CD2360}" type="presOf" srcId="{7702C261-5944-4C42-9426-7199B8C6183D}" destId="{EC01A793-1E8B-834C-A566-152B97116B62}" srcOrd="0" destOrd="0" presId="urn:microsoft.com/office/officeart/2005/8/layout/process1"/>
    <dgm:cxn modelId="{32745935-2335-7742-BCE3-94AD820180CC}" type="presOf" srcId="{7702C261-5944-4C42-9426-7199B8C6183D}" destId="{7195720B-1787-0D48-9046-B5E62AAFE18B}" srcOrd="1" destOrd="0" presId="urn:microsoft.com/office/officeart/2005/8/layout/process1"/>
    <dgm:cxn modelId="{B039CD3A-7ECB-3344-9381-C351B6836891}" type="presOf" srcId="{31CA010A-3278-8341-893E-CE81831F28C0}" destId="{903F5F72-A38F-B24E-923A-4D298952130B}" srcOrd="0" destOrd="0" presId="urn:microsoft.com/office/officeart/2005/8/layout/process1"/>
    <dgm:cxn modelId="{7BDB6343-162B-3D4F-B25B-B89CC5CA0163}" srcId="{56BFF441-C07C-C346-B0FA-4D5A0E00AB32}" destId="{A5E0D45F-44F0-304D-B5A5-41519CA33C9A}" srcOrd="2" destOrd="0" parTransId="{C5B849B4-5C42-A24F-AA9E-ECB01448AD46}" sibTransId="{295F8B76-23A2-4C45-B818-195582DF0597}"/>
    <dgm:cxn modelId="{BC1CF445-4095-7A47-9EE3-5FEA2E706322}" srcId="{56BFF441-C07C-C346-B0FA-4D5A0E00AB32}" destId="{E4DF64DF-6C79-0941-B973-BEFD4A4D44ED}" srcOrd="1" destOrd="0" parTransId="{23FB7296-7D2E-5B42-A0ED-BF1F69F21826}" sibTransId="{7702C261-5944-4C42-9426-7199B8C6183D}"/>
    <dgm:cxn modelId="{30B8EB49-8735-6741-9693-E817A43B6EFA}" srcId="{56BFF441-C07C-C346-B0FA-4D5A0E00AB32}" destId="{C59CED07-274C-4B4C-9A60-F295B508C6DA}" srcOrd="5" destOrd="0" parTransId="{70EDDE62-BB24-314C-B429-D500EB3E5810}" sibTransId="{B0FF6910-1A70-F843-AA16-A024B25CC585}"/>
    <dgm:cxn modelId="{EECE004B-DF11-204F-B3FF-46F2A8EBE6BC}" type="presOf" srcId="{C59CED07-274C-4B4C-9A60-F295B508C6DA}" destId="{94F3FD4C-E144-504A-BBB6-3BFD7428B4DA}" srcOrd="0" destOrd="0" presId="urn:microsoft.com/office/officeart/2005/8/layout/process1"/>
    <dgm:cxn modelId="{94B9A154-A88D-1F4F-B92F-0F61F0E4AAAA}" srcId="{56BFF441-C07C-C346-B0FA-4D5A0E00AB32}" destId="{B168C0FD-A818-BC49-9CE9-7DA881D6E080}" srcOrd="4" destOrd="0" parTransId="{3AE8EA48-F3DB-4B44-A7C4-F811B94702B7}" sibTransId="{F242ACCB-A805-AA4B-88D4-B8BD834156BE}"/>
    <dgm:cxn modelId="{522D5B6F-3FC7-CB4B-8097-508AA5C8BFA8}" type="presOf" srcId="{FCD3C66C-39D6-B948-96DF-10AA68B89269}" destId="{14A725BC-AC43-6540-8061-9DC556652F3A}" srcOrd="0" destOrd="0" presId="urn:microsoft.com/office/officeart/2005/8/layout/process1"/>
    <dgm:cxn modelId="{DCB1F872-36E9-4E44-9D54-A49398A8BD17}" type="presOf" srcId="{E4DF64DF-6C79-0941-B973-BEFD4A4D44ED}" destId="{459E7E33-8046-244B-99A1-84918C7D9326}" srcOrd="0" destOrd="0" presId="urn:microsoft.com/office/officeart/2005/8/layout/process1"/>
    <dgm:cxn modelId="{93258073-F1D3-794C-95E5-C9D88092D250}" type="presOf" srcId="{295F8B76-23A2-4C45-B818-195582DF0597}" destId="{854BC335-1CB6-4F4E-B175-E505F70E72B7}" srcOrd="0" destOrd="0" presId="urn:microsoft.com/office/officeart/2005/8/layout/process1"/>
    <dgm:cxn modelId="{7ABCD8A0-D252-1541-9370-F9F289551164}" srcId="{56BFF441-C07C-C346-B0FA-4D5A0E00AB32}" destId="{31CA010A-3278-8341-893E-CE81831F28C0}" srcOrd="3" destOrd="0" parTransId="{A50F23E2-31D5-CA46-96A6-EDC80CA20559}" sibTransId="{B95A0054-AC62-F549-9247-97556EC87D5B}"/>
    <dgm:cxn modelId="{FCEF92B1-B79D-D045-997C-852C3F4497E7}" type="presOf" srcId="{B95A0054-AC62-F549-9247-97556EC87D5B}" destId="{931A1C45-B53E-DF46-A353-8E2B65415155}" srcOrd="0" destOrd="0" presId="urn:microsoft.com/office/officeart/2005/8/layout/process1"/>
    <dgm:cxn modelId="{2F812CC5-DBC9-A146-93CA-C2F35721124F}" type="presOf" srcId="{B95A0054-AC62-F549-9247-97556EC87D5B}" destId="{AA6F33E2-5563-3D41-A790-D1487AC8F9BB}" srcOrd="1" destOrd="0" presId="urn:microsoft.com/office/officeart/2005/8/layout/process1"/>
    <dgm:cxn modelId="{7EAAC5F7-C28E-8F47-A9E1-30AE4F52599C}" type="presOf" srcId="{3A44FBD7-43F8-F64C-B7AA-DA7A7FC869AB}" destId="{1EE8114A-697B-5F4A-B3A6-BD36EF4032A8}" srcOrd="0" destOrd="0" presId="urn:microsoft.com/office/officeart/2005/8/layout/process1"/>
    <dgm:cxn modelId="{403C5C37-9BB6-364F-8A01-E19EB1512E97}" type="presParOf" srcId="{30ED3E73-E6A7-7144-BC96-86DCF7048A78}" destId="{14A725BC-AC43-6540-8061-9DC556652F3A}" srcOrd="0" destOrd="0" presId="urn:microsoft.com/office/officeart/2005/8/layout/process1"/>
    <dgm:cxn modelId="{BE9D2DE4-11F4-0649-B85A-CEF6ECE00DE7}" type="presParOf" srcId="{30ED3E73-E6A7-7144-BC96-86DCF7048A78}" destId="{1EE8114A-697B-5F4A-B3A6-BD36EF4032A8}" srcOrd="1" destOrd="0" presId="urn:microsoft.com/office/officeart/2005/8/layout/process1"/>
    <dgm:cxn modelId="{6DBDDB4C-225C-3744-B3FC-5A416C73702E}" type="presParOf" srcId="{1EE8114A-697B-5F4A-B3A6-BD36EF4032A8}" destId="{129D4A49-8761-1B42-A121-F9BB5A62EA3C}" srcOrd="0" destOrd="0" presId="urn:microsoft.com/office/officeart/2005/8/layout/process1"/>
    <dgm:cxn modelId="{3CC36724-D7AE-5E4A-A51F-DA70FE92EFFB}" type="presParOf" srcId="{30ED3E73-E6A7-7144-BC96-86DCF7048A78}" destId="{459E7E33-8046-244B-99A1-84918C7D9326}" srcOrd="2" destOrd="0" presId="urn:microsoft.com/office/officeart/2005/8/layout/process1"/>
    <dgm:cxn modelId="{1D42E684-F1A7-2948-A4E0-1DB0C4EA8FCF}" type="presParOf" srcId="{30ED3E73-E6A7-7144-BC96-86DCF7048A78}" destId="{EC01A793-1E8B-834C-A566-152B97116B62}" srcOrd="3" destOrd="0" presId="urn:microsoft.com/office/officeart/2005/8/layout/process1"/>
    <dgm:cxn modelId="{C107096D-498E-904C-BFF8-44DB2F2DA096}" type="presParOf" srcId="{EC01A793-1E8B-834C-A566-152B97116B62}" destId="{7195720B-1787-0D48-9046-B5E62AAFE18B}" srcOrd="0" destOrd="0" presId="urn:microsoft.com/office/officeart/2005/8/layout/process1"/>
    <dgm:cxn modelId="{CEFB4F1E-8759-F64A-8143-B503E03728F5}" type="presParOf" srcId="{30ED3E73-E6A7-7144-BC96-86DCF7048A78}" destId="{38E12E6B-1E54-2E4C-BB72-F1F7E2A63889}" srcOrd="4" destOrd="0" presId="urn:microsoft.com/office/officeart/2005/8/layout/process1"/>
    <dgm:cxn modelId="{44634B4A-ED16-A340-A25E-8A862F6D44B5}" type="presParOf" srcId="{30ED3E73-E6A7-7144-BC96-86DCF7048A78}" destId="{854BC335-1CB6-4F4E-B175-E505F70E72B7}" srcOrd="5" destOrd="0" presId="urn:microsoft.com/office/officeart/2005/8/layout/process1"/>
    <dgm:cxn modelId="{1E96DDD0-6155-8B48-9A2D-7F85D0CCE18D}" type="presParOf" srcId="{854BC335-1CB6-4F4E-B175-E505F70E72B7}" destId="{5CF8D50A-B824-3C40-A0A2-9354C275FE78}" srcOrd="0" destOrd="0" presId="urn:microsoft.com/office/officeart/2005/8/layout/process1"/>
    <dgm:cxn modelId="{DEBB5E69-3EDD-6541-9AD0-6CC3ED09CFDD}" type="presParOf" srcId="{30ED3E73-E6A7-7144-BC96-86DCF7048A78}" destId="{903F5F72-A38F-B24E-923A-4D298952130B}" srcOrd="6" destOrd="0" presId="urn:microsoft.com/office/officeart/2005/8/layout/process1"/>
    <dgm:cxn modelId="{ED84A6BF-564E-B04B-BAC1-93374290643C}" type="presParOf" srcId="{30ED3E73-E6A7-7144-BC96-86DCF7048A78}" destId="{931A1C45-B53E-DF46-A353-8E2B65415155}" srcOrd="7" destOrd="0" presId="urn:microsoft.com/office/officeart/2005/8/layout/process1"/>
    <dgm:cxn modelId="{4E36B9CE-AB3D-6F4B-8F47-8BE5C86BDCB0}" type="presParOf" srcId="{931A1C45-B53E-DF46-A353-8E2B65415155}" destId="{AA6F33E2-5563-3D41-A790-D1487AC8F9BB}" srcOrd="0" destOrd="0" presId="urn:microsoft.com/office/officeart/2005/8/layout/process1"/>
    <dgm:cxn modelId="{21F0F701-294C-BC4D-B7B6-C58C76235467}" type="presParOf" srcId="{30ED3E73-E6A7-7144-BC96-86DCF7048A78}" destId="{E5A7377E-5BCF-E74A-9796-DF808F3F0080}" srcOrd="8" destOrd="0" presId="urn:microsoft.com/office/officeart/2005/8/layout/process1"/>
    <dgm:cxn modelId="{7D95D7E0-80A1-8F46-9868-2795C5FAD538}" type="presParOf" srcId="{30ED3E73-E6A7-7144-BC96-86DCF7048A78}" destId="{CB8006E3-958B-8A47-9F15-2A9344650895}" srcOrd="9" destOrd="0" presId="urn:microsoft.com/office/officeart/2005/8/layout/process1"/>
    <dgm:cxn modelId="{C8D9E5DD-671E-5E4C-A7E9-C2F2F3C71F4A}" type="presParOf" srcId="{CB8006E3-958B-8A47-9F15-2A9344650895}" destId="{FC7C5276-E5D9-6E41-8A5D-01C7FFF03999}" srcOrd="0" destOrd="0" presId="urn:microsoft.com/office/officeart/2005/8/layout/process1"/>
    <dgm:cxn modelId="{7807145E-31C2-E44F-BCE5-9DAF82CFAFCD}" type="presParOf" srcId="{30ED3E73-E6A7-7144-BC96-86DCF7048A78}" destId="{94F3FD4C-E144-504A-BBB6-3BFD7428B4D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BFF441-C07C-C346-B0FA-4D5A0E00AB32}" type="doc">
      <dgm:prSet loTypeId="urn:microsoft.com/office/officeart/2005/8/layout/process1" loCatId="" qsTypeId="urn:microsoft.com/office/officeart/2005/8/quickstyle/simple1" qsCatId="simple" csTypeId="urn:microsoft.com/office/officeart/2005/8/colors/accent1_2" csCatId="accent1" phldr="1"/>
      <dgm:spPr/>
    </dgm:pt>
    <dgm:pt modelId="{E4DF64DF-6C79-0941-B973-BEFD4A4D44ED}">
      <dgm:prSet phldrT="[Text]"/>
      <dgm:spPr/>
      <dgm:t>
        <a:bodyPr/>
        <a:lstStyle/>
        <a:p>
          <a:r>
            <a:rPr lang="en-US" dirty="0"/>
            <a:t>Obtain Data</a:t>
          </a:r>
        </a:p>
      </dgm:t>
    </dgm:pt>
    <dgm:pt modelId="{23FB7296-7D2E-5B42-A0ED-BF1F69F21826}" type="parTrans" cxnId="{BC1CF445-4095-7A47-9EE3-5FEA2E706322}">
      <dgm:prSet/>
      <dgm:spPr/>
      <dgm:t>
        <a:bodyPr/>
        <a:lstStyle/>
        <a:p>
          <a:endParaRPr lang="en-US"/>
        </a:p>
      </dgm:t>
    </dgm:pt>
    <dgm:pt modelId="{7702C261-5944-4C42-9426-7199B8C6183D}" type="sibTrans" cxnId="{BC1CF445-4095-7A47-9EE3-5FEA2E706322}">
      <dgm:prSet/>
      <dgm:spPr/>
      <dgm:t>
        <a:bodyPr/>
        <a:lstStyle/>
        <a:p>
          <a:endParaRPr lang="en-US"/>
        </a:p>
      </dgm:t>
    </dgm:pt>
    <dgm:pt modelId="{31CA010A-3278-8341-893E-CE81831F28C0}">
      <dgm:prSet phldrT="[Text]"/>
      <dgm:spPr/>
      <dgm:t>
        <a:bodyPr/>
        <a:lstStyle/>
        <a:p>
          <a:r>
            <a:rPr lang="en-US" dirty="0"/>
            <a:t>Decide</a:t>
          </a:r>
        </a:p>
      </dgm:t>
    </dgm:pt>
    <dgm:pt modelId="{A50F23E2-31D5-CA46-96A6-EDC80CA20559}" type="parTrans" cxnId="{7ABCD8A0-D252-1541-9370-F9F289551164}">
      <dgm:prSet/>
      <dgm:spPr/>
      <dgm:t>
        <a:bodyPr/>
        <a:lstStyle/>
        <a:p>
          <a:endParaRPr lang="en-US"/>
        </a:p>
      </dgm:t>
    </dgm:pt>
    <dgm:pt modelId="{B95A0054-AC62-F549-9247-97556EC87D5B}" type="sibTrans" cxnId="{7ABCD8A0-D252-1541-9370-F9F289551164}">
      <dgm:prSet/>
      <dgm:spPr/>
      <dgm:t>
        <a:bodyPr/>
        <a:lstStyle/>
        <a:p>
          <a:endParaRPr lang="en-US"/>
        </a:p>
      </dgm:t>
    </dgm:pt>
    <dgm:pt modelId="{B168C0FD-A818-BC49-9CE9-7DA881D6E080}">
      <dgm:prSet phldrT="[Text]"/>
      <dgm:spPr/>
      <dgm:t>
        <a:bodyPr/>
        <a:lstStyle/>
        <a:p>
          <a:r>
            <a:rPr lang="en-US" dirty="0"/>
            <a:t>Perform Action</a:t>
          </a:r>
        </a:p>
      </dgm:t>
    </dgm:pt>
    <dgm:pt modelId="{3AE8EA48-F3DB-4B44-A7C4-F811B94702B7}" type="parTrans" cxnId="{94B9A154-A88D-1F4F-B92F-0F61F0E4AAAA}">
      <dgm:prSet/>
      <dgm:spPr/>
      <dgm:t>
        <a:bodyPr/>
        <a:lstStyle/>
        <a:p>
          <a:endParaRPr lang="en-US"/>
        </a:p>
      </dgm:t>
    </dgm:pt>
    <dgm:pt modelId="{F242ACCB-A805-AA4B-88D4-B8BD834156BE}" type="sibTrans" cxnId="{94B9A154-A88D-1F4F-B92F-0F61F0E4AAAA}">
      <dgm:prSet/>
      <dgm:spPr/>
      <dgm:t>
        <a:bodyPr/>
        <a:lstStyle/>
        <a:p>
          <a:endParaRPr lang="en-US"/>
        </a:p>
      </dgm:t>
    </dgm:pt>
    <dgm:pt modelId="{FCD3C66C-39D6-B948-96DF-10AA68B89269}">
      <dgm:prSet/>
      <dgm:spPr/>
      <dgm:t>
        <a:bodyPr/>
        <a:lstStyle/>
        <a:p>
          <a:r>
            <a:rPr lang="en-US" dirty="0"/>
            <a:t>Start</a:t>
          </a:r>
        </a:p>
      </dgm:t>
    </dgm:pt>
    <dgm:pt modelId="{28A2E353-9642-C04A-A6FE-AD16875FD7D0}" type="parTrans" cxnId="{9533F50A-E401-1E48-91C5-5A79BA676D09}">
      <dgm:prSet/>
      <dgm:spPr/>
      <dgm:t>
        <a:bodyPr/>
        <a:lstStyle/>
        <a:p>
          <a:endParaRPr lang="en-US"/>
        </a:p>
      </dgm:t>
    </dgm:pt>
    <dgm:pt modelId="{3A44FBD7-43F8-F64C-B7AA-DA7A7FC869AB}" type="sibTrans" cxnId="{9533F50A-E401-1E48-91C5-5A79BA676D09}">
      <dgm:prSet/>
      <dgm:spPr/>
      <dgm:t>
        <a:bodyPr/>
        <a:lstStyle/>
        <a:p>
          <a:endParaRPr lang="en-US"/>
        </a:p>
      </dgm:t>
    </dgm:pt>
    <dgm:pt modelId="{C59CED07-274C-4B4C-9A60-F295B508C6DA}">
      <dgm:prSet/>
      <dgm:spPr/>
      <dgm:t>
        <a:bodyPr/>
        <a:lstStyle/>
        <a:p>
          <a:r>
            <a:rPr lang="en-US" dirty="0"/>
            <a:t>Stop</a:t>
          </a:r>
        </a:p>
      </dgm:t>
    </dgm:pt>
    <dgm:pt modelId="{70EDDE62-BB24-314C-B429-D500EB3E5810}" type="parTrans" cxnId="{30B8EB49-8735-6741-9693-E817A43B6EFA}">
      <dgm:prSet/>
      <dgm:spPr/>
      <dgm:t>
        <a:bodyPr/>
        <a:lstStyle/>
        <a:p>
          <a:endParaRPr lang="en-US"/>
        </a:p>
      </dgm:t>
    </dgm:pt>
    <dgm:pt modelId="{B0FF6910-1A70-F843-AA16-A024B25CC585}" type="sibTrans" cxnId="{30B8EB49-8735-6741-9693-E817A43B6EFA}">
      <dgm:prSet/>
      <dgm:spPr/>
      <dgm:t>
        <a:bodyPr/>
        <a:lstStyle/>
        <a:p>
          <a:endParaRPr lang="en-US"/>
        </a:p>
      </dgm:t>
    </dgm:pt>
    <dgm:pt modelId="{46E69FDF-00EB-6A4E-9799-5F2A04FE8B9F}">
      <dgm:prSet/>
      <dgm:spPr/>
      <dgm:t>
        <a:bodyPr/>
        <a:lstStyle/>
        <a:p>
          <a:r>
            <a:rPr lang="en-US"/>
            <a:t>Analyze Data</a:t>
          </a:r>
        </a:p>
      </dgm:t>
    </dgm:pt>
    <dgm:pt modelId="{3BCEDAC2-44F3-D34B-A849-AE4D7F7AFF25}" type="parTrans" cxnId="{2911B380-86ED-1246-9338-8340FDF14440}">
      <dgm:prSet/>
      <dgm:spPr/>
      <dgm:t>
        <a:bodyPr/>
        <a:lstStyle/>
        <a:p>
          <a:endParaRPr lang="en-US"/>
        </a:p>
      </dgm:t>
    </dgm:pt>
    <dgm:pt modelId="{66FDD914-445C-BE41-8044-35BC08A999E9}" type="sibTrans" cxnId="{2911B380-86ED-1246-9338-8340FDF14440}">
      <dgm:prSet/>
      <dgm:spPr/>
      <dgm:t>
        <a:bodyPr/>
        <a:lstStyle/>
        <a:p>
          <a:endParaRPr lang="en-US"/>
        </a:p>
      </dgm:t>
    </dgm:pt>
    <dgm:pt modelId="{30ED3E73-E6A7-7144-BC96-86DCF7048A78}" type="pres">
      <dgm:prSet presAssocID="{56BFF441-C07C-C346-B0FA-4D5A0E00AB32}" presName="Name0" presStyleCnt="0">
        <dgm:presLayoutVars>
          <dgm:dir/>
          <dgm:resizeHandles val="exact"/>
        </dgm:presLayoutVars>
      </dgm:prSet>
      <dgm:spPr/>
    </dgm:pt>
    <dgm:pt modelId="{14A725BC-AC43-6540-8061-9DC556652F3A}" type="pres">
      <dgm:prSet presAssocID="{FCD3C66C-39D6-B948-96DF-10AA68B89269}" presName="node" presStyleLbl="node1" presStyleIdx="0" presStyleCnt="6" custScaleX="67707" custScaleY="48642">
        <dgm:presLayoutVars>
          <dgm:bulletEnabled val="1"/>
        </dgm:presLayoutVars>
      </dgm:prSet>
      <dgm:spPr>
        <a:prstGeom prst="flowChartTerminator">
          <a:avLst/>
        </a:prstGeom>
      </dgm:spPr>
    </dgm:pt>
    <dgm:pt modelId="{1EE8114A-697B-5F4A-B3A6-BD36EF4032A8}" type="pres">
      <dgm:prSet presAssocID="{3A44FBD7-43F8-F64C-B7AA-DA7A7FC869AB}" presName="sibTrans" presStyleLbl="sibTrans2D1" presStyleIdx="0" presStyleCnt="5"/>
      <dgm:spPr/>
    </dgm:pt>
    <dgm:pt modelId="{129D4A49-8761-1B42-A121-F9BB5A62EA3C}" type="pres">
      <dgm:prSet presAssocID="{3A44FBD7-43F8-F64C-B7AA-DA7A7FC869AB}" presName="connectorText" presStyleLbl="sibTrans2D1" presStyleIdx="0" presStyleCnt="5"/>
      <dgm:spPr/>
    </dgm:pt>
    <dgm:pt modelId="{459E7E33-8046-244B-99A1-84918C7D9326}" type="pres">
      <dgm:prSet presAssocID="{E4DF64DF-6C79-0941-B973-BEFD4A4D44ED}" presName="node" presStyleLbl="node1" presStyleIdx="1" presStyleCnt="6">
        <dgm:presLayoutVars>
          <dgm:bulletEnabled val="1"/>
        </dgm:presLayoutVars>
      </dgm:prSet>
      <dgm:spPr>
        <a:prstGeom prst="flowChartProcess">
          <a:avLst/>
        </a:prstGeom>
      </dgm:spPr>
    </dgm:pt>
    <dgm:pt modelId="{EC01A793-1E8B-834C-A566-152B97116B62}" type="pres">
      <dgm:prSet presAssocID="{7702C261-5944-4C42-9426-7199B8C6183D}" presName="sibTrans" presStyleLbl="sibTrans2D1" presStyleIdx="1" presStyleCnt="5"/>
      <dgm:spPr/>
    </dgm:pt>
    <dgm:pt modelId="{7195720B-1787-0D48-9046-B5E62AAFE18B}" type="pres">
      <dgm:prSet presAssocID="{7702C261-5944-4C42-9426-7199B8C6183D}" presName="connectorText" presStyleLbl="sibTrans2D1" presStyleIdx="1" presStyleCnt="5"/>
      <dgm:spPr/>
    </dgm:pt>
    <dgm:pt modelId="{0A67C09D-B280-1C49-B8D6-3C9C533E8C07}" type="pres">
      <dgm:prSet presAssocID="{46E69FDF-00EB-6A4E-9799-5F2A04FE8B9F}" presName="node" presStyleLbl="node1" presStyleIdx="2" presStyleCnt="6">
        <dgm:presLayoutVars>
          <dgm:bulletEnabled val="1"/>
        </dgm:presLayoutVars>
      </dgm:prSet>
      <dgm:spPr/>
    </dgm:pt>
    <dgm:pt modelId="{56507AE8-B166-B841-BA25-33893D041EDC}" type="pres">
      <dgm:prSet presAssocID="{66FDD914-445C-BE41-8044-35BC08A999E9}" presName="sibTrans" presStyleLbl="sibTrans2D1" presStyleIdx="2" presStyleCnt="5"/>
      <dgm:spPr/>
    </dgm:pt>
    <dgm:pt modelId="{36D903DC-4B09-D54C-B85B-27158BAFEBB6}" type="pres">
      <dgm:prSet presAssocID="{66FDD914-445C-BE41-8044-35BC08A999E9}" presName="connectorText" presStyleLbl="sibTrans2D1" presStyleIdx="2" presStyleCnt="5"/>
      <dgm:spPr/>
    </dgm:pt>
    <dgm:pt modelId="{903F5F72-A38F-B24E-923A-4D298952130B}" type="pres">
      <dgm:prSet presAssocID="{31CA010A-3278-8341-893E-CE81831F28C0}" presName="node" presStyleLbl="node1" presStyleIdx="3" presStyleCnt="6" custScaleX="118868" custScaleY="89141">
        <dgm:presLayoutVars>
          <dgm:bulletEnabled val="1"/>
        </dgm:presLayoutVars>
      </dgm:prSet>
      <dgm:spPr>
        <a:prstGeom prst="flowChartDecision">
          <a:avLst/>
        </a:prstGeom>
      </dgm:spPr>
    </dgm:pt>
    <dgm:pt modelId="{931A1C45-B53E-DF46-A353-8E2B65415155}" type="pres">
      <dgm:prSet presAssocID="{B95A0054-AC62-F549-9247-97556EC87D5B}" presName="sibTrans" presStyleLbl="sibTrans2D1" presStyleIdx="3" presStyleCnt="5"/>
      <dgm:spPr/>
    </dgm:pt>
    <dgm:pt modelId="{AA6F33E2-5563-3D41-A790-D1487AC8F9BB}" type="pres">
      <dgm:prSet presAssocID="{B95A0054-AC62-F549-9247-97556EC87D5B}" presName="connectorText" presStyleLbl="sibTrans2D1" presStyleIdx="3" presStyleCnt="5"/>
      <dgm:spPr/>
    </dgm:pt>
    <dgm:pt modelId="{E5A7377E-5BCF-E74A-9796-DF808F3F0080}" type="pres">
      <dgm:prSet presAssocID="{B168C0FD-A818-BC49-9CE9-7DA881D6E080}" presName="node" presStyleLbl="node1" presStyleIdx="4" presStyleCnt="6">
        <dgm:presLayoutVars>
          <dgm:bulletEnabled val="1"/>
        </dgm:presLayoutVars>
      </dgm:prSet>
      <dgm:spPr>
        <a:prstGeom prst="flowChartProcess">
          <a:avLst/>
        </a:prstGeom>
      </dgm:spPr>
    </dgm:pt>
    <dgm:pt modelId="{CB8006E3-958B-8A47-9F15-2A9344650895}" type="pres">
      <dgm:prSet presAssocID="{F242ACCB-A805-AA4B-88D4-B8BD834156BE}" presName="sibTrans" presStyleLbl="sibTrans2D1" presStyleIdx="4" presStyleCnt="5"/>
      <dgm:spPr/>
    </dgm:pt>
    <dgm:pt modelId="{FC7C5276-E5D9-6E41-8A5D-01C7FFF03999}" type="pres">
      <dgm:prSet presAssocID="{F242ACCB-A805-AA4B-88D4-B8BD834156BE}" presName="connectorText" presStyleLbl="sibTrans2D1" presStyleIdx="4" presStyleCnt="5"/>
      <dgm:spPr/>
    </dgm:pt>
    <dgm:pt modelId="{94F3FD4C-E144-504A-BBB6-3BFD7428B4DA}" type="pres">
      <dgm:prSet presAssocID="{C59CED07-274C-4B4C-9A60-F295B508C6DA}" presName="node" presStyleLbl="node1" presStyleIdx="5" presStyleCnt="6" custScaleX="63755" custScaleY="46548">
        <dgm:presLayoutVars>
          <dgm:bulletEnabled val="1"/>
        </dgm:presLayoutVars>
      </dgm:prSet>
      <dgm:spPr>
        <a:prstGeom prst="flowChartTerminator">
          <a:avLst/>
        </a:prstGeom>
      </dgm:spPr>
    </dgm:pt>
  </dgm:ptLst>
  <dgm:cxnLst>
    <dgm:cxn modelId="{FB81C102-DE84-FF47-A58D-398D31D97216}" type="presOf" srcId="{B168C0FD-A818-BC49-9CE9-7DA881D6E080}" destId="{E5A7377E-5BCF-E74A-9796-DF808F3F0080}" srcOrd="0" destOrd="0" presId="urn:microsoft.com/office/officeart/2005/8/layout/process1"/>
    <dgm:cxn modelId="{9533F50A-E401-1E48-91C5-5A79BA676D09}" srcId="{56BFF441-C07C-C346-B0FA-4D5A0E00AB32}" destId="{FCD3C66C-39D6-B948-96DF-10AA68B89269}" srcOrd="0" destOrd="0" parTransId="{28A2E353-9642-C04A-A6FE-AD16875FD7D0}" sibTransId="{3A44FBD7-43F8-F64C-B7AA-DA7A7FC869AB}"/>
    <dgm:cxn modelId="{92CDB319-8608-A742-9F2D-CBD658616503}" type="presOf" srcId="{F242ACCB-A805-AA4B-88D4-B8BD834156BE}" destId="{FC7C5276-E5D9-6E41-8A5D-01C7FFF03999}" srcOrd="1" destOrd="0" presId="urn:microsoft.com/office/officeart/2005/8/layout/process1"/>
    <dgm:cxn modelId="{D8CC6A21-2240-5F46-86DC-853C6BA53EB2}" type="presOf" srcId="{46E69FDF-00EB-6A4E-9799-5F2A04FE8B9F}" destId="{0A67C09D-B280-1C49-B8D6-3C9C533E8C07}" srcOrd="0" destOrd="0" presId="urn:microsoft.com/office/officeart/2005/8/layout/process1"/>
    <dgm:cxn modelId="{F8949124-60B2-5845-BBB2-3BCA0A438A86}" type="presOf" srcId="{F242ACCB-A805-AA4B-88D4-B8BD834156BE}" destId="{CB8006E3-958B-8A47-9F15-2A9344650895}" srcOrd="0" destOrd="0" presId="urn:microsoft.com/office/officeart/2005/8/layout/process1"/>
    <dgm:cxn modelId="{FAF7C826-B2CE-D24B-BD26-6F7AAF88753C}" type="presOf" srcId="{3A44FBD7-43F8-F64C-B7AA-DA7A7FC869AB}" destId="{129D4A49-8761-1B42-A121-F9BB5A62EA3C}" srcOrd="1" destOrd="0" presId="urn:microsoft.com/office/officeart/2005/8/layout/process1"/>
    <dgm:cxn modelId="{A6F72B2E-3F46-314D-8DCE-CFF49AD9930E}" type="presOf" srcId="{56BFF441-C07C-C346-B0FA-4D5A0E00AB32}" destId="{30ED3E73-E6A7-7144-BC96-86DCF7048A78}" srcOrd="0" destOrd="0" presId="urn:microsoft.com/office/officeart/2005/8/layout/process1"/>
    <dgm:cxn modelId="{503C652E-074C-504F-A309-ECD268CD2360}" type="presOf" srcId="{7702C261-5944-4C42-9426-7199B8C6183D}" destId="{EC01A793-1E8B-834C-A566-152B97116B62}" srcOrd="0" destOrd="0" presId="urn:microsoft.com/office/officeart/2005/8/layout/process1"/>
    <dgm:cxn modelId="{32745935-2335-7742-BCE3-94AD820180CC}" type="presOf" srcId="{7702C261-5944-4C42-9426-7199B8C6183D}" destId="{7195720B-1787-0D48-9046-B5E62AAFE18B}" srcOrd="1" destOrd="0" presId="urn:microsoft.com/office/officeart/2005/8/layout/process1"/>
    <dgm:cxn modelId="{B039CD3A-7ECB-3344-9381-C351B6836891}" type="presOf" srcId="{31CA010A-3278-8341-893E-CE81831F28C0}" destId="{903F5F72-A38F-B24E-923A-4D298952130B}" srcOrd="0" destOrd="0" presId="urn:microsoft.com/office/officeart/2005/8/layout/process1"/>
    <dgm:cxn modelId="{BC1CF445-4095-7A47-9EE3-5FEA2E706322}" srcId="{56BFF441-C07C-C346-B0FA-4D5A0E00AB32}" destId="{E4DF64DF-6C79-0941-B973-BEFD4A4D44ED}" srcOrd="1" destOrd="0" parTransId="{23FB7296-7D2E-5B42-A0ED-BF1F69F21826}" sibTransId="{7702C261-5944-4C42-9426-7199B8C6183D}"/>
    <dgm:cxn modelId="{30B8EB49-8735-6741-9693-E817A43B6EFA}" srcId="{56BFF441-C07C-C346-B0FA-4D5A0E00AB32}" destId="{C59CED07-274C-4B4C-9A60-F295B508C6DA}" srcOrd="5" destOrd="0" parTransId="{70EDDE62-BB24-314C-B429-D500EB3E5810}" sibTransId="{B0FF6910-1A70-F843-AA16-A024B25CC585}"/>
    <dgm:cxn modelId="{EECE004B-DF11-204F-B3FF-46F2A8EBE6BC}" type="presOf" srcId="{C59CED07-274C-4B4C-9A60-F295B508C6DA}" destId="{94F3FD4C-E144-504A-BBB6-3BFD7428B4DA}" srcOrd="0" destOrd="0" presId="urn:microsoft.com/office/officeart/2005/8/layout/process1"/>
    <dgm:cxn modelId="{94B9A154-A88D-1F4F-B92F-0F61F0E4AAAA}" srcId="{56BFF441-C07C-C346-B0FA-4D5A0E00AB32}" destId="{B168C0FD-A818-BC49-9CE9-7DA881D6E080}" srcOrd="4" destOrd="0" parTransId="{3AE8EA48-F3DB-4B44-A7C4-F811B94702B7}" sibTransId="{F242ACCB-A805-AA4B-88D4-B8BD834156BE}"/>
    <dgm:cxn modelId="{A4036E59-1500-864C-81B3-E6804F14A5CE}" type="presOf" srcId="{66FDD914-445C-BE41-8044-35BC08A999E9}" destId="{56507AE8-B166-B841-BA25-33893D041EDC}" srcOrd="0" destOrd="0" presId="urn:microsoft.com/office/officeart/2005/8/layout/process1"/>
    <dgm:cxn modelId="{522D5B6F-3FC7-CB4B-8097-508AA5C8BFA8}" type="presOf" srcId="{FCD3C66C-39D6-B948-96DF-10AA68B89269}" destId="{14A725BC-AC43-6540-8061-9DC556652F3A}" srcOrd="0" destOrd="0" presId="urn:microsoft.com/office/officeart/2005/8/layout/process1"/>
    <dgm:cxn modelId="{DCB1F872-36E9-4E44-9D54-A49398A8BD17}" type="presOf" srcId="{E4DF64DF-6C79-0941-B973-BEFD4A4D44ED}" destId="{459E7E33-8046-244B-99A1-84918C7D9326}" srcOrd="0" destOrd="0" presId="urn:microsoft.com/office/officeart/2005/8/layout/process1"/>
    <dgm:cxn modelId="{2911B380-86ED-1246-9338-8340FDF14440}" srcId="{56BFF441-C07C-C346-B0FA-4D5A0E00AB32}" destId="{46E69FDF-00EB-6A4E-9799-5F2A04FE8B9F}" srcOrd="2" destOrd="0" parTransId="{3BCEDAC2-44F3-D34B-A849-AE4D7F7AFF25}" sibTransId="{66FDD914-445C-BE41-8044-35BC08A999E9}"/>
    <dgm:cxn modelId="{7ABCD8A0-D252-1541-9370-F9F289551164}" srcId="{56BFF441-C07C-C346-B0FA-4D5A0E00AB32}" destId="{31CA010A-3278-8341-893E-CE81831F28C0}" srcOrd="3" destOrd="0" parTransId="{A50F23E2-31D5-CA46-96A6-EDC80CA20559}" sibTransId="{B95A0054-AC62-F549-9247-97556EC87D5B}"/>
    <dgm:cxn modelId="{F42BC8AF-42BF-5C45-9BD9-2D3B17423505}" type="presOf" srcId="{66FDD914-445C-BE41-8044-35BC08A999E9}" destId="{36D903DC-4B09-D54C-B85B-27158BAFEBB6}" srcOrd="1" destOrd="0" presId="urn:microsoft.com/office/officeart/2005/8/layout/process1"/>
    <dgm:cxn modelId="{FCEF92B1-B79D-D045-997C-852C3F4497E7}" type="presOf" srcId="{B95A0054-AC62-F549-9247-97556EC87D5B}" destId="{931A1C45-B53E-DF46-A353-8E2B65415155}" srcOrd="0" destOrd="0" presId="urn:microsoft.com/office/officeart/2005/8/layout/process1"/>
    <dgm:cxn modelId="{2F812CC5-DBC9-A146-93CA-C2F35721124F}" type="presOf" srcId="{B95A0054-AC62-F549-9247-97556EC87D5B}" destId="{AA6F33E2-5563-3D41-A790-D1487AC8F9BB}" srcOrd="1" destOrd="0" presId="urn:microsoft.com/office/officeart/2005/8/layout/process1"/>
    <dgm:cxn modelId="{7EAAC5F7-C28E-8F47-A9E1-30AE4F52599C}" type="presOf" srcId="{3A44FBD7-43F8-F64C-B7AA-DA7A7FC869AB}" destId="{1EE8114A-697B-5F4A-B3A6-BD36EF4032A8}" srcOrd="0" destOrd="0" presId="urn:microsoft.com/office/officeart/2005/8/layout/process1"/>
    <dgm:cxn modelId="{403C5C37-9BB6-364F-8A01-E19EB1512E97}" type="presParOf" srcId="{30ED3E73-E6A7-7144-BC96-86DCF7048A78}" destId="{14A725BC-AC43-6540-8061-9DC556652F3A}" srcOrd="0" destOrd="0" presId="urn:microsoft.com/office/officeart/2005/8/layout/process1"/>
    <dgm:cxn modelId="{BE9D2DE4-11F4-0649-B85A-CEF6ECE00DE7}" type="presParOf" srcId="{30ED3E73-E6A7-7144-BC96-86DCF7048A78}" destId="{1EE8114A-697B-5F4A-B3A6-BD36EF4032A8}" srcOrd="1" destOrd="0" presId="urn:microsoft.com/office/officeart/2005/8/layout/process1"/>
    <dgm:cxn modelId="{6DBDDB4C-225C-3744-B3FC-5A416C73702E}" type="presParOf" srcId="{1EE8114A-697B-5F4A-B3A6-BD36EF4032A8}" destId="{129D4A49-8761-1B42-A121-F9BB5A62EA3C}" srcOrd="0" destOrd="0" presId="urn:microsoft.com/office/officeart/2005/8/layout/process1"/>
    <dgm:cxn modelId="{3CC36724-D7AE-5E4A-A51F-DA70FE92EFFB}" type="presParOf" srcId="{30ED3E73-E6A7-7144-BC96-86DCF7048A78}" destId="{459E7E33-8046-244B-99A1-84918C7D9326}" srcOrd="2" destOrd="0" presId="urn:microsoft.com/office/officeart/2005/8/layout/process1"/>
    <dgm:cxn modelId="{1D42E684-F1A7-2948-A4E0-1DB0C4EA8FCF}" type="presParOf" srcId="{30ED3E73-E6A7-7144-BC96-86DCF7048A78}" destId="{EC01A793-1E8B-834C-A566-152B97116B62}" srcOrd="3" destOrd="0" presId="urn:microsoft.com/office/officeart/2005/8/layout/process1"/>
    <dgm:cxn modelId="{C107096D-498E-904C-BFF8-44DB2F2DA096}" type="presParOf" srcId="{EC01A793-1E8B-834C-A566-152B97116B62}" destId="{7195720B-1787-0D48-9046-B5E62AAFE18B}" srcOrd="0" destOrd="0" presId="urn:microsoft.com/office/officeart/2005/8/layout/process1"/>
    <dgm:cxn modelId="{454405ED-CC41-BE42-9DD3-9A840C0F54CF}" type="presParOf" srcId="{30ED3E73-E6A7-7144-BC96-86DCF7048A78}" destId="{0A67C09D-B280-1C49-B8D6-3C9C533E8C07}" srcOrd="4" destOrd="0" presId="urn:microsoft.com/office/officeart/2005/8/layout/process1"/>
    <dgm:cxn modelId="{0F56010D-693F-5147-A491-31EA0AF04BC1}" type="presParOf" srcId="{30ED3E73-E6A7-7144-BC96-86DCF7048A78}" destId="{56507AE8-B166-B841-BA25-33893D041EDC}" srcOrd="5" destOrd="0" presId="urn:microsoft.com/office/officeart/2005/8/layout/process1"/>
    <dgm:cxn modelId="{D6B96346-7F2F-5147-809B-3C005B3D3548}" type="presParOf" srcId="{56507AE8-B166-B841-BA25-33893D041EDC}" destId="{36D903DC-4B09-D54C-B85B-27158BAFEBB6}" srcOrd="0" destOrd="0" presId="urn:microsoft.com/office/officeart/2005/8/layout/process1"/>
    <dgm:cxn modelId="{DEBB5E69-3EDD-6541-9AD0-6CC3ED09CFDD}" type="presParOf" srcId="{30ED3E73-E6A7-7144-BC96-86DCF7048A78}" destId="{903F5F72-A38F-B24E-923A-4D298952130B}" srcOrd="6" destOrd="0" presId="urn:microsoft.com/office/officeart/2005/8/layout/process1"/>
    <dgm:cxn modelId="{ED84A6BF-564E-B04B-BAC1-93374290643C}" type="presParOf" srcId="{30ED3E73-E6A7-7144-BC96-86DCF7048A78}" destId="{931A1C45-B53E-DF46-A353-8E2B65415155}" srcOrd="7" destOrd="0" presId="urn:microsoft.com/office/officeart/2005/8/layout/process1"/>
    <dgm:cxn modelId="{4E36B9CE-AB3D-6F4B-8F47-8BE5C86BDCB0}" type="presParOf" srcId="{931A1C45-B53E-DF46-A353-8E2B65415155}" destId="{AA6F33E2-5563-3D41-A790-D1487AC8F9BB}" srcOrd="0" destOrd="0" presId="urn:microsoft.com/office/officeart/2005/8/layout/process1"/>
    <dgm:cxn modelId="{21F0F701-294C-BC4D-B7B6-C58C76235467}" type="presParOf" srcId="{30ED3E73-E6A7-7144-BC96-86DCF7048A78}" destId="{E5A7377E-5BCF-E74A-9796-DF808F3F0080}" srcOrd="8" destOrd="0" presId="urn:microsoft.com/office/officeart/2005/8/layout/process1"/>
    <dgm:cxn modelId="{7D95D7E0-80A1-8F46-9868-2795C5FAD538}" type="presParOf" srcId="{30ED3E73-E6A7-7144-BC96-86DCF7048A78}" destId="{CB8006E3-958B-8A47-9F15-2A9344650895}" srcOrd="9" destOrd="0" presId="urn:microsoft.com/office/officeart/2005/8/layout/process1"/>
    <dgm:cxn modelId="{C8D9E5DD-671E-5E4C-A7E9-C2F2F3C71F4A}" type="presParOf" srcId="{CB8006E3-958B-8A47-9F15-2A9344650895}" destId="{FC7C5276-E5D9-6E41-8A5D-01C7FFF03999}" srcOrd="0" destOrd="0" presId="urn:microsoft.com/office/officeart/2005/8/layout/process1"/>
    <dgm:cxn modelId="{7807145E-31C2-E44F-BCE5-9DAF82CFAFCD}" type="presParOf" srcId="{30ED3E73-E6A7-7144-BC96-86DCF7048A78}" destId="{94F3FD4C-E144-504A-BBB6-3BFD7428B4D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47535A-9793-4AF6-A47F-53445918CFBA}"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A4478364-CB27-466D-B4EA-93F14AE04E6C}">
      <dgm:prSet phldrT="[Text]" custT="1"/>
      <dgm:spPr/>
      <dgm:t>
        <a:bodyPr/>
        <a:lstStyle/>
        <a:p>
          <a:pPr algn="ctr"/>
          <a:r>
            <a:rPr lang="en-US" sz="2200"/>
            <a:t>Write Scenarios</a:t>
          </a:r>
        </a:p>
      </dgm:t>
    </dgm:pt>
    <dgm:pt modelId="{61F1DDD6-7FAB-40D1-86B6-1B70738D4338}" type="parTrans" cxnId="{5940C2AD-2134-4EF1-9E92-75941DFAD63C}">
      <dgm:prSet/>
      <dgm:spPr/>
      <dgm:t>
        <a:bodyPr/>
        <a:lstStyle/>
        <a:p>
          <a:endParaRPr lang="en-US" sz="2200"/>
        </a:p>
      </dgm:t>
    </dgm:pt>
    <dgm:pt modelId="{19B2DDF7-4705-4C57-BB4C-D60CC301E21E}" type="sibTrans" cxnId="{5940C2AD-2134-4EF1-9E92-75941DFAD63C}">
      <dgm:prSet/>
      <dgm:spPr/>
      <dgm:t>
        <a:bodyPr/>
        <a:lstStyle/>
        <a:p>
          <a:endParaRPr lang="en-US" sz="2200"/>
        </a:p>
      </dgm:t>
    </dgm:pt>
    <dgm:pt modelId="{35775E3A-1428-4806-B57A-AEBC4621113A}">
      <dgm:prSet phldrT="[Text]" custT="1"/>
      <dgm:spPr/>
      <dgm:t>
        <a:bodyPr/>
        <a:lstStyle/>
        <a:p>
          <a:r>
            <a:rPr lang="en-US" sz="2200"/>
            <a:t> </a:t>
          </a:r>
        </a:p>
      </dgm:t>
    </dgm:pt>
    <dgm:pt modelId="{CBD78B08-44A5-4085-A9A6-4F51D4E1240D}" type="parTrans" cxnId="{78988BDD-0DFF-4B97-B079-CCEAD587CE80}">
      <dgm:prSet/>
      <dgm:spPr/>
      <dgm:t>
        <a:bodyPr/>
        <a:lstStyle/>
        <a:p>
          <a:endParaRPr lang="en-US" sz="2200"/>
        </a:p>
      </dgm:t>
    </dgm:pt>
    <dgm:pt modelId="{FEFE408C-CA61-4982-A24B-C608DA778333}" type="sibTrans" cxnId="{78988BDD-0DFF-4B97-B079-CCEAD587CE80}">
      <dgm:prSet/>
      <dgm:spPr/>
      <dgm:t>
        <a:bodyPr/>
        <a:lstStyle/>
        <a:p>
          <a:endParaRPr lang="en-US" sz="2200"/>
        </a:p>
      </dgm:t>
    </dgm:pt>
    <dgm:pt modelId="{1A0972E0-2053-4391-A39D-8201CB8912D8}">
      <dgm:prSet phldrT="[Text]" custT="1"/>
      <dgm:spPr/>
      <dgm:t>
        <a:bodyPr/>
        <a:lstStyle/>
        <a:p>
          <a:pPr>
            <a:buFont typeface="Arial" panose="020B0604020202020204" pitchFamily="34" charset="0"/>
            <a:buChar char="•"/>
          </a:pPr>
          <a:r>
            <a:rPr lang="en-US" sz="2200"/>
            <a:t>Naturalistic observations: Scenarios are not used.</a:t>
          </a:r>
        </a:p>
      </dgm:t>
    </dgm:pt>
    <dgm:pt modelId="{F71D9A08-4879-4BCF-9761-D194BED25D68}" type="parTrans" cxnId="{8A66B17B-171A-479B-B126-E56CD69D163A}">
      <dgm:prSet/>
      <dgm:spPr/>
      <dgm:t>
        <a:bodyPr/>
        <a:lstStyle/>
        <a:p>
          <a:endParaRPr lang="en-US" sz="2200"/>
        </a:p>
      </dgm:t>
    </dgm:pt>
    <dgm:pt modelId="{6AC31DBD-36A5-4054-B91D-69B3BAEF74FE}" type="sibTrans" cxnId="{8A66B17B-171A-479B-B126-E56CD69D163A}">
      <dgm:prSet/>
      <dgm:spPr/>
      <dgm:t>
        <a:bodyPr/>
        <a:lstStyle/>
        <a:p>
          <a:endParaRPr lang="en-US" sz="2200"/>
        </a:p>
      </dgm:t>
    </dgm:pt>
    <dgm:pt modelId="{B638DCF4-83C0-4F20-B30E-1B67E944316D}">
      <dgm:prSet phldrT="[Text]" custT="1"/>
      <dgm:spPr/>
      <dgm:t>
        <a:bodyPr/>
        <a:lstStyle/>
        <a:p>
          <a:pPr algn="ctr"/>
          <a:r>
            <a:rPr lang="en-US" sz="2200"/>
            <a:t>Create Tasks</a:t>
          </a:r>
        </a:p>
      </dgm:t>
    </dgm:pt>
    <dgm:pt modelId="{2C0D2420-3DCF-4ABF-BC97-40AC35C61DA8}" type="parTrans" cxnId="{6C73898C-D00A-4D59-A143-0A59B798386B}">
      <dgm:prSet/>
      <dgm:spPr/>
      <dgm:t>
        <a:bodyPr/>
        <a:lstStyle/>
        <a:p>
          <a:endParaRPr lang="en-US" sz="2200"/>
        </a:p>
      </dgm:t>
    </dgm:pt>
    <dgm:pt modelId="{F832EEC9-FCDE-44BD-8E7F-17789E1F5F54}" type="sibTrans" cxnId="{6C73898C-D00A-4D59-A143-0A59B798386B}">
      <dgm:prSet/>
      <dgm:spPr/>
      <dgm:t>
        <a:bodyPr/>
        <a:lstStyle/>
        <a:p>
          <a:endParaRPr lang="en-US" sz="2200"/>
        </a:p>
      </dgm:t>
    </dgm:pt>
    <dgm:pt modelId="{BD8A80B1-C010-4235-A583-84711AB668D9}">
      <dgm:prSet phldrT="[Text]" custT="1"/>
      <dgm:spPr/>
      <dgm:t>
        <a:bodyPr/>
        <a:lstStyle/>
        <a:p>
          <a:r>
            <a:rPr lang="en-US" sz="2200"/>
            <a:t> </a:t>
          </a:r>
        </a:p>
      </dgm:t>
    </dgm:pt>
    <dgm:pt modelId="{5742BCB4-3718-4FDD-A6C0-80D4A2975D6D}" type="parTrans" cxnId="{610268BE-4A46-4823-A71A-ABCA06735FA0}">
      <dgm:prSet/>
      <dgm:spPr/>
      <dgm:t>
        <a:bodyPr/>
        <a:lstStyle/>
        <a:p>
          <a:endParaRPr lang="en-US" sz="2200"/>
        </a:p>
      </dgm:t>
    </dgm:pt>
    <dgm:pt modelId="{251F1E3E-1F87-4F3D-AC64-E3D3CA609734}" type="sibTrans" cxnId="{610268BE-4A46-4823-A71A-ABCA06735FA0}">
      <dgm:prSet/>
      <dgm:spPr/>
      <dgm:t>
        <a:bodyPr/>
        <a:lstStyle/>
        <a:p>
          <a:endParaRPr lang="en-US" sz="2200"/>
        </a:p>
      </dgm:t>
    </dgm:pt>
    <dgm:pt modelId="{48070B2B-B342-42C9-B06F-198F74844232}">
      <dgm:prSet phldrT="[Text]" custT="1"/>
      <dgm:spPr/>
      <dgm:t>
        <a:bodyPr/>
        <a:lstStyle/>
        <a:p>
          <a:r>
            <a:rPr lang="en-US" sz="2200"/>
            <a:t>Naturalistic observations: Tasks can be more general or represent a user’s goal (“Show me how you order metformin”).</a:t>
          </a:r>
        </a:p>
      </dgm:t>
    </dgm:pt>
    <dgm:pt modelId="{E78D29D8-2CA3-4530-85FC-B09C9DEAA7FC}" type="parTrans" cxnId="{538FBAA2-3033-4388-B784-F6B7618E87BA}">
      <dgm:prSet/>
      <dgm:spPr/>
      <dgm:t>
        <a:bodyPr/>
        <a:lstStyle/>
        <a:p>
          <a:endParaRPr lang="en-US" sz="2200"/>
        </a:p>
      </dgm:t>
    </dgm:pt>
    <dgm:pt modelId="{18397691-4687-4DB6-AA0A-CA90FB83D71C}" type="sibTrans" cxnId="{538FBAA2-3033-4388-B784-F6B7618E87BA}">
      <dgm:prSet/>
      <dgm:spPr/>
      <dgm:t>
        <a:bodyPr/>
        <a:lstStyle/>
        <a:p>
          <a:endParaRPr lang="en-US" sz="2200"/>
        </a:p>
      </dgm:t>
    </dgm:pt>
    <dgm:pt modelId="{A86F8DA2-E8A3-4126-A508-27EAC0099490}">
      <dgm:prSet phldrT="[Text]" custT="1"/>
      <dgm:spPr/>
      <dgm:t>
        <a:bodyPr/>
        <a:lstStyle/>
        <a:p>
          <a:r>
            <a:rPr lang="en-US" sz="2200"/>
            <a:t>Controlled observations: Tasks should be specific and discrete (“Navigate to the orders module. Select metformin. Place the order.”).</a:t>
          </a:r>
        </a:p>
      </dgm:t>
    </dgm:pt>
    <dgm:pt modelId="{01B0F41A-33B1-4718-9DD7-397893E7B2FE}" type="parTrans" cxnId="{21A9A187-36F6-4909-9E6E-C2C10C0EEE9D}">
      <dgm:prSet/>
      <dgm:spPr/>
      <dgm:t>
        <a:bodyPr/>
        <a:lstStyle/>
        <a:p>
          <a:endParaRPr lang="en-US" sz="2200"/>
        </a:p>
      </dgm:t>
    </dgm:pt>
    <dgm:pt modelId="{7029C642-1E70-44EF-9DDB-B8476C9B8545}" type="sibTrans" cxnId="{21A9A187-36F6-4909-9E6E-C2C10C0EEE9D}">
      <dgm:prSet/>
      <dgm:spPr/>
      <dgm:t>
        <a:bodyPr/>
        <a:lstStyle/>
        <a:p>
          <a:endParaRPr lang="en-US" sz="2200"/>
        </a:p>
      </dgm:t>
    </dgm:pt>
    <dgm:pt modelId="{20A9EDD7-9A10-4FEA-A2EF-58314340F273}">
      <dgm:prSet phldrT="[Text]" custT="1"/>
      <dgm:spPr/>
      <dgm:t>
        <a:bodyPr/>
        <a:lstStyle/>
        <a:p>
          <a:pPr>
            <a:buFont typeface="Arial" panose="020B0604020202020204" pitchFamily="34" charset="0"/>
            <a:buChar char="•"/>
          </a:pPr>
          <a:r>
            <a:rPr lang="en-US" sz="2200"/>
            <a:t>Controlled observations: Scenarios may be required to guide participants through certain tasks and set the stage for the CDS interaction.</a:t>
          </a:r>
        </a:p>
      </dgm:t>
    </dgm:pt>
    <dgm:pt modelId="{4975F19E-C8CC-45A3-9080-E8524E97C6E0}" type="parTrans" cxnId="{C7A38623-EA2D-4691-81C8-5139D2B5DC11}">
      <dgm:prSet/>
      <dgm:spPr/>
      <dgm:t>
        <a:bodyPr/>
        <a:lstStyle/>
        <a:p>
          <a:endParaRPr lang="en-US" sz="2200"/>
        </a:p>
      </dgm:t>
    </dgm:pt>
    <dgm:pt modelId="{A522016A-20D6-499D-967C-441A35D6ACA8}" type="sibTrans" cxnId="{C7A38623-EA2D-4691-81C8-5139D2B5DC11}">
      <dgm:prSet/>
      <dgm:spPr/>
      <dgm:t>
        <a:bodyPr/>
        <a:lstStyle/>
        <a:p>
          <a:endParaRPr lang="en-US" sz="2200"/>
        </a:p>
      </dgm:t>
    </dgm:pt>
    <dgm:pt modelId="{5348E8C7-0FA7-45A9-867C-89CE8977D419}">
      <dgm:prSet phldrT="[Text]" custT="1"/>
      <dgm:spPr/>
      <dgm:t>
        <a:bodyPr/>
        <a:lstStyle/>
        <a:p>
          <a:r>
            <a:rPr lang="en-US" sz="2200"/>
            <a:t>Tasks may be combined with scenarios.</a:t>
          </a:r>
        </a:p>
      </dgm:t>
    </dgm:pt>
    <dgm:pt modelId="{5712CF0B-982A-4CD7-8311-4316896BF8EC}" type="parTrans" cxnId="{3256792E-BDD9-4D85-BF03-F56159510B52}">
      <dgm:prSet/>
      <dgm:spPr/>
      <dgm:t>
        <a:bodyPr/>
        <a:lstStyle/>
        <a:p>
          <a:endParaRPr lang="en-US" sz="2200"/>
        </a:p>
      </dgm:t>
    </dgm:pt>
    <dgm:pt modelId="{B448A1A7-E5D7-4942-887D-9A8721CE3D8A}" type="sibTrans" cxnId="{3256792E-BDD9-4D85-BF03-F56159510B52}">
      <dgm:prSet/>
      <dgm:spPr/>
      <dgm:t>
        <a:bodyPr/>
        <a:lstStyle/>
        <a:p>
          <a:endParaRPr lang="en-US" sz="2200"/>
        </a:p>
      </dgm:t>
    </dgm:pt>
    <dgm:pt modelId="{B7FDEE4D-8752-4411-8DF9-07532D6C3BB5}" type="pres">
      <dgm:prSet presAssocID="{5647535A-9793-4AF6-A47F-53445918CFBA}" presName="Name0" presStyleCnt="0">
        <dgm:presLayoutVars>
          <dgm:chMax/>
          <dgm:chPref val="3"/>
          <dgm:dir/>
          <dgm:animOne val="branch"/>
          <dgm:animLvl val="lvl"/>
        </dgm:presLayoutVars>
      </dgm:prSet>
      <dgm:spPr/>
    </dgm:pt>
    <dgm:pt modelId="{C035F6B4-FAAB-4F85-9C34-A7AB194119DB}" type="pres">
      <dgm:prSet presAssocID="{A4478364-CB27-466D-B4EA-93F14AE04E6C}" presName="composite" presStyleCnt="0"/>
      <dgm:spPr/>
    </dgm:pt>
    <dgm:pt modelId="{B603BACE-04CB-455F-B316-B0F046286A0D}" type="pres">
      <dgm:prSet presAssocID="{A4478364-CB27-466D-B4EA-93F14AE04E6C}" presName="FirstChild" presStyleLbl="revTx" presStyleIdx="0" presStyleCnt="4">
        <dgm:presLayoutVars>
          <dgm:chMax val="0"/>
          <dgm:chPref val="0"/>
          <dgm:bulletEnabled val="1"/>
        </dgm:presLayoutVars>
      </dgm:prSet>
      <dgm:spPr/>
    </dgm:pt>
    <dgm:pt modelId="{73E83989-4D9B-4D33-9E95-CFADD52104B7}" type="pres">
      <dgm:prSet presAssocID="{A4478364-CB27-466D-B4EA-93F14AE04E6C}" presName="Parent" presStyleLbl="alignNode1" presStyleIdx="0" presStyleCnt="2" custScaleX="140412" custLinFactNeighborX="10103" custLinFactNeighborY="-112">
        <dgm:presLayoutVars>
          <dgm:chMax val="3"/>
          <dgm:chPref val="3"/>
          <dgm:bulletEnabled val="1"/>
        </dgm:presLayoutVars>
      </dgm:prSet>
      <dgm:spPr/>
    </dgm:pt>
    <dgm:pt modelId="{8568EAC7-04A9-430D-81EA-31DA2384C0F8}" type="pres">
      <dgm:prSet presAssocID="{A4478364-CB27-466D-B4EA-93F14AE04E6C}" presName="Accent" presStyleLbl="parChTrans1D1" presStyleIdx="0" presStyleCnt="2" custLinFactNeighborX="-5490"/>
      <dgm:spPr/>
    </dgm:pt>
    <dgm:pt modelId="{053AE21D-A6A9-45E2-8A05-DA4E82C18D02}" type="pres">
      <dgm:prSet presAssocID="{A4478364-CB27-466D-B4EA-93F14AE04E6C}" presName="Child" presStyleLbl="revTx" presStyleIdx="1" presStyleCnt="4" custScaleY="87254">
        <dgm:presLayoutVars>
          <dgm:chMax val="0"/>
          <dgm:chPref val="0"/>
          <dgm:bulletEnabled val="1"/>
        </dgm:presLayoutVars>
      </dgm:prSet>
      <dgm:spPr/>
    </dgm:pt>
    <dgm:pt modelId="{3710C74E-4D4A-40DB-BA2C-7C181554C579}" type="pres">
      <dgm:prSet presAssocID="{19B2DDF7-4705-4C57-BB4C-D60CC301E21E}" presName="sibTrans" presStyleCnt="0"/>
      <dgm:spPr/>
    </dgm:pt>
    <dgm:pt modelId="{BA4EA686-FC23-4C58-ABCD-AFA35F6E380E}" type="pres">
      <dgm:prSet presAssocID="{B638DCF4-83C0-4F20-B30E-1B67E944316D}" presName="composite" presStyleCnt="0"/>
      <dgm:spPr/>
    </dgm:pt>
    <dgm:pt modelId="{D8AE07C3-7D1A-439E-B783-73C343C7DD6C}" type="pres">
      <dgm:prSet presAssocID="{B638DCF4-83C0-4F20-B30E-1B67E944316D}" presName="FirstChild" presStyleLbl="revTx" presStyleIdx="2" presStyleCnt="4">
        <dgm:presLayoutVars>
          <dgm:chMax val="0"/>
          <dgm:chPref val="0"/>
          <dgm:bulletEnabled val="1"/>
        </dgm:presLayoutVars>
      </dgm:prSet>
      <dgm:spPr/>
    </dgm:pt>
    <dgm:pt modelId="{F35D3DCA-5030-4D5D-98D5-EBA6DD8889B6}" type="pres">
      <dgm:prSet presAssocID="{B638DCF4-83C0-4F20-B30E-1B67E944316D}" presName="Parent" presStyleLbl="alignNode1" presStyleIdx="1" presStyleCnt="2" custScaleX="140412" custLinFactNeighborX="10103" custLinFactNeighborY="-1804">
        <dgm:presLayoutVars>
          <dgm:chMax val="3"/>
          <dgm:chPref val="3"/>
          <dgm:bulletEnabled val="1"/>
        </dgm:presLayoutVars>
      </dgm:prSet>
      <dgm:spPr/>
    </dgm:pt>
    <dgm:pt modelId="{C3539631-2CC0-4B88-A945-DD6F38FC06A7}" type="pres">
      <dgm:prSet presAssocID="{B638DCF4-83C0-4F20-B30E-1B67E944316D}" presName="Accent" presStyleLbl="parChTrans1D1" presStyleIdx="1" presStyleCnt="2" custLinFactNeighborX="-5490"/>
      <dgm:spPr/>
    </dgm:pt>
    <dgm:pt modelId="{99B7371B-7FEE-44A1-97FB-383D90AD3371}" type="pres">
      <dgm:prSet presAssocID="{B638DCF4-83C0-4F20-B30E-1B67E944316D}" presName="Child" presStyleLbl="revTx" presStyleIdx="3" presStyleCnt="4">
        <dgm:presLayoutVars>
          <dgm:chMax val="0"/>
          <dgm:chPref val="0"/>
          <dgm:bulletEnabled val="1"/>
        </dgm:presLayoutVars>
      </dgm:prSet>
      <dgm:spPr/>
    </dgm:pt>
  </dgm:ptLst>
  <dgm:cxnLst>
    <dgm:cxn modelId="{2B120623-D03A-344B-91DF-C799E66E558F}" type="presOf" srcId="{5348E8C7-0FA7-45A9-867C-89CE8977D419}" destId="{99B7371B-7FEE-44A1-97FB-383D90AD3371}" srcOrd="0" destOrd="2" presId="urn:microsoft.com/office/officeart/2011/layout/TabList"/>
    <dgm:cxn modelId="{C7A38623-EA2D-4691-81C8-5139D2B5DC11}" srcId="{A4478364-CB27-466D-B4EA-93F14AE04E6C}" destId="{20A9EDD7-9A10-4FEA-A2EF-58314340F273}" srcOrd="2" destOrd="0" parTransId="{4975F19E-C8CC-45A3-9080-E8524E97C6E0}" sibTransId="{A522016A-20D6-499D-967C-441A35D6ACA8}"/>
    <dgm:cxn modelId="{3256792E-BDD9-4D85-BF03-F56159510B52}" srcId="{B638DCF4-83C0-4F20-B30E-1B67E944316D}" destId="{5348E8C7-0FA7-45A9-867C-89CE8977D419}" srcOrd="3" destOrd="0" parTransId="{5712CF0B-982A-4CD7-8311-4316896BF8EC}" sibTransId="{B448A1A7-E5D7-4942-887D-9A8721CE3D8A}"/>
    <dgm:cxn modelId="{97B61236-1787-0D4B-98EC-B096CEB5E7B4}" type="presOf" srcId="{B638DCF4-83C0-4F20-B30E-1B67E944316D}" destId="{F35D3DCA-5030-4D5D-98D5-EBA6DD8889B6}" srcOrd="0" destOrd="0" presId="urn:microsoft.com/office/officeart/2011/layout/TabList"/>
    <dgm:cxn modelId="{1C1C3941-4E25-7B4D-B2EE-04B3F9DE9461}" type="presOf" srcId="{A4478364-CB27-466D-B4EA-93F14AE04E6C}" destId="{73E83989-4D9B-4D33-9E95-CFADD52104B7}" srcOrd="0" destOrd="0" presId="urn:microsoft.com/office/officeart/2011/layout/TabList"/>
    <dgm:cxn modelId="{8A66B17B-171A-479B-B126-E56CD69D163A}" srcId="{A4478364-CB27-466D-B4EA-93F14AE04E6C}" destId="{1A0972E0-2053-4391-A39D-8201CB8912D8}" srcOrd="1" destOrd="0" parTransId="{F71D9A08-4879-4BCF-9761-D194BED25D68}" sibTransId="{6AC31DBD-36A5-4054-B91D-69B3BAEF74FE}"/>
    <dgm:cxn modelId="{21A9A187-36F6-4909-9E6E-C2C10C0EEE9D}" srcId="{B638DCF4-83C0-4F20-B30E-1B67E944316D}" destId="{A86F8DA2-E8A3-4126-A508-27EAC0099490}" srcOrd="2" destOrd="0" parTransId="{01B0F41A-33B1-4718-9DD7-397893E7B2FE}" sibTransId="{7029C642-1E70-44EF-9DDB-B8476C9B8545}"/>
    <dgm:cxn modelId="{4F8C5289-05B4-8A46-8659-C07F6A04FB8D}" type="presOf" srcId="{BD8A80B1-C010-4235-A583-84711AB668D9}" destId="{D8AE07C3-7D1A-439E-B783-73C343C7DD6C}" srcOrd="0" destOrd="0" presId="urn:microsoft.com/office/officeart/2011/layout/TabList"/>
    <dgm:cxn modelId="{6C73898C-D00A-4D59-A143-0A59B798386B}" srcId="{5647535A-9793-4AF6-A47F-53445918CFBA}" destId="{B638DCF4-83C0-4F20-B30E-1B67E944316D}" srcOrd="1" destOrd="0" parTransId="{2C0D2420-3DCF-4ABF-BC97-40AC35C61DA8}" sibTransId="{F832EEC9-FCDE-44BD-8E7F-17789E1F5F54}"/>
    <dgm:cxn modelId="{911AB990-441B-A24D-9512-E8F2A7CEEB10}" type="presOf" srcId="{1A0972E0-2053-4391-A39D-8201CB8912D8}" destId="{053AE21D-A6A9-45E2-8A05-DA4E82C18D02}" srcOrd="0" destOrd="0" presId="urn:microsoft.com/office/officeart/2011/layout/TabList"/>
    <dgm:cxn modelId="{9238A793-A8EA-7449-B371-117EE7C58EFB}" type="presOf" srcId="{5647535A-9793-4AF6-A47F-53445918CFBA}" destId="{B7FDEE4D-8752-4411-8DF9-07532D6C3BB5}" srcOrd="0" destOrd="0" presId="urn:microsoft.com/office/officeart/2011/layout/TabList"/>
    <dgm:cxn modelId="{538FBAA2-3033-4388-B784-F6B7618E87BA}" srcId="{B638DCF4-83C0-4F20-B30E-1B67E944316D}" destId="{48070B2B-B342-42C9-B06F-198F74844232}" srcOrd="1" destOrd="0" parTransId="{E78D29D8-2CA3-4530-85FC-B09C9DEAA7FC}" sibTransId="{18397691-4687-4DB6-AA0A-CA90FB83D71C}"/>
    <dgm:cxn modelId="{75172CA7-6AF8-B54D-B10D-A7E26D39BF59}" type="presOf" srcId="{A86F8DA2-E8A3-4126-A508-27EAC0099490}" destId="{99B7371B-7FEE-44A1-97FB-383D90AD3371}" srcOrd="0" destOrd="1" presId="urn:microsoft.com/office/officeart/2011/layout/TabList"/>
    <dgm:cxn modelId="{5940C2AD-2134-4EF1-9E92-75941DFAD63C}" srcId="{5647535A-9793-4AF6-A47F-53445918CFBA}" destId="{A4478364-CB27-466D-B4EA-93F14AE04E6C}" srcOrd="0" destOrd="0" parTransId="{61F1DDD6-7FAB-40D1-86B6-1B70738D4338}" sibTransId="{19B2DDF7-4705-4C57-BB4C-D60CC301E21E}"/>
    <dgm:cxn modelId="{610268BE-4A46-4823-A71A-ABCA06735FA0}" srcId="{B638DCF4-83C0-4F20-B30E-1B67E944316D}" destId="{BD8A80B1-C010-4235-A583-84711AB668D9}" srcOrd="0" destOrd="0" parTransId="{5742BCB4-3718-4FDD-A6C0-80D4A2975D6D}" sibTransId="{251F1E3E-1F87-4F3D-AC64-E3D3CA609734}"/>
    <dgm:cxn modelId="{05E58DC6-A97E-6345-BD68-8F318E2A65F6}" type="presOf" srcId="{20A9EDD7-9A10-4FEA-A2EF-58314340F273}" destId="{053AE21D-A6A9-45E2-8A05-DA4E82C18D02}" srcOrd="0" destOrd="1" presId="urn:microsoft.com/office/officeart/2011/layout/TabList"/>
    <dgm:cxn modelId="{78988BDD-0DFF-4B97-B079-CCEAD587CE80}" srcId="{A4478364-CB27-466D-B4EA-93F14AE04E6C}" destId="{35775E3A-1428-4806-B57A-AEBC4621113A}" srcOrd="0" destOrd="0" parTransId="{CBD78B08-44A5-4085-A9A6-4F51D4E1240D}" sibTransId="{FEFE408C-CA61-4982-A24B-C608DA778333}"/>
    <dgm:cxn modelId="{A23385E8-A951-4848-A919-8F3F78BB7BF3}" type="presOf" srcId="{35775E3A-1428-4806-B57A-AEBC4621113A}" destId="{B603BACE-04CB-455F-B316-B0F046286A0D}" srcOrd="0" destOrd="0" presId="urn:microsoft.com/office/officeart/2011/layout/TabList"/>
    <dgm:cxn modelId="{453B19F0-2C50-1345-AD55-3990C0E1A94B}" type="presOf" srcId="{48070B2B-B342-42C9-B06F-198F74844232}" destId="{99B7371B-7FEE-44A1-97FB-383D90AD3371}" srcOrd="0" destOrd="0" presId="urn:microsoft.com/office/officeart/2011/layout/TabList"/>
    <dgm:cxn modelId="{2823C9B2-0E8C-8B42-9B86-0042958F49F7}" type="presParOf" srcId="{B7FDEE4D-8752-4411-8DF9-07532D6C3BB5}" destId="{C035F6B4-FAAB-4F85-9C34-A7AB194119DB}" srcOrd="0" destOrd="0" presId="urn:microsoft.com/office/officeart/2011/layout/TabList"/>
    <dgm:cxn modelId="{8881AD81-949D-8842-B82D-E620DC5844BC}" type="presParOf" srcId="{C035F6B4-FAAB-4F85-9C34-A7AB194119DB}" destId="{B603BACE-04CB-455F-B316-B0F046286A0D}" srcOrd="0" destOrd="0" presId="urn:microsoft.com/office/officeart/2011/layout/TabList"/>
    <dgm:cxn modelId="{A088B672-405F-A043-8CA5-AEC79CE0E9BB}" type="presParOf" srcId="{C035F6B4-FAAB-4F85-9C34-A7AB194119DB}" destId="{73E83989-4D9B-4D33-9E95-CFADD52104B7}" srcOrd="1" destOrd="0" presId="urn:microsoft.com/office/officeart/2011/layout/TabList"/>
    <dgm:cxn modelId="{02BB2D90-2FD7-0F4E-BC49-588BCAAF07E5}" type="presParOf" srcId="{C035F6B4-FAAB-4F85-9C34-A7AB194119DB}" destId="{8568EAC7-04A9-430D-81EA-31DA2384C0F8}" srcOrd="2" destOrd="0" presId="urn:microsoft.com/office/officeart/2011/layout/TabList"/>
    <dgm:cxn modelId="{C944C558-FE12-BC49-A10F-6D9494F71913}" type="presParOf" srcId="{B7FDEE4D-8752-4411-8DF9-07532D6C3BB5}" destId="{053AE21D-A6A9-45E2-8A05-DA4E82C18D02}" srcOrd="1" destOrd="0" presId="urn:microsoft.com/office/officeart/2011/layout/TabList"/>
    <dgm:cxn modelId="{8AAE73D5-16CF-364A-ACF1-F3AF671746F0}" type="presParOf" srcId="{B7FDEE4D-8752-4411-8DF9-07532D6C3BB5}" destId="{3710C74E-4D4A-40DB-BA2C-7C181554C579}" srcOrd="2" destOrd="0" presId="urn:microsoft.com/office/officeart/2011/layout/TabList"/>
    <dgm:cxn modelId="{261EACFA-C1EB-3244-B55C-5A9766268951}" type="presParOf" srcId="{B7FDEE4D-8752-4411-8DF9-07532D6C3BB5}" destId="{BA4EA686-FC23-4C58-ABCD-AFA35F6E380E}" srcOrd="3" destOrd="0" presId="urn:microsoft.com/office/officeart/2011/layout/TabList"/>
    <dgm:cxn modelId="{6BB99870-9142-3843-AB31-8AAAE6EBC6C1}" type="presParOf" srcId="{BA4EA686-FC23-4C58-ABCD-AFA35F6E380E}" destId="{D8AE07C3-7D1A-439E-B783-73C343C7DD6C}" srcOrd="0" destOrd="0" presId="urn:microsoft.com/office/officeart/2011/layout/TabList"/>
    <dgm:cxn modelId="{E67ED5C4-8614-3B48-978A-BEBAC498AB77}" type="presParOf" srcId="{BA4EA686-FC23-4C58-ABCD-AFA35F6E380E}" destId="{F35D3DCA-5030-4D5D-98D5-EBA6DD8889B6}" srcOrd="1" destOrd="0" presId="urn:microsoft.com/office/officeart/2011/layout/TabList"/>
    <dgm:cxn modelId="{F8DCAED5-C47C-B449-9354-540522F178E1}" type="presParOf" srcId="{BA4EA686-FC23-4C58-ABCD-AFA35F6E380E}" destId="{C3539631-2CC0-4B88-A945-DD6F38FC06A7}" srcOrd="2" destOrd="0" presId="urn:microsoft.com/office/officeart/2011/layout/TabList"/>
    <dgm:cxn modelId="{8B43C851-AFCD-D845-A043-8080DF9F21FD}" type="presParOf" srcId="{B7FDEE4D-8752-4411-8DF9-07532D6C3BB5}" destId="{99B7371B-7FEE-44A1-97FB-383D90AD3371}" srcOrd="4"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C89C5-7FFD-9145-AE86-7D23AF6D70D4}">
      <dsp:nvSpPr>
        <dsp:cNvPr id="0" name=""/>
        <dsp:cNvSpPr/>
      </dsp:nvSpPr>
      <dsp:spPr>
        <a:xfrm>
          <a:off x="319" y="135612"/>
          <a:ext cx="2351520" cy="1737764"/>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96F3E-D0AE-9948-B49F-C42F4E898103}">
      <dsp:nvSpPr>
        <dsp:cNvPr id="0" name=""/>
        <dsp:cNvSpPr/>
      </dsp:nvSpPr>
      <dsp:spPr>
        <a:xfrm>
          <a:off x="475626" y="1558288"/>
          <a:ext cx="2026310" cy="4869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5000"/>
            </a:spcAft>
            <a:buNone/>
          </a:pPr>
          <a:r>
            <a:rPr lang="en-US" sz="1600" kern="1200"/>
            <a:t>Beginning or End</a:t>
          </a:r>
        </a:p>
      </dsp:txBody>
      <dsp:txXfrm>
        <a:off x="475626" y="1558288"/>
        <a:ext cx="2026310" cy="486956"/>
      </dsp:txXfrm>
    </dsp:sp>
    <dsp:sp modelId="{5DB66B55-3B02-144C-8C4C-85AB0DC6E024}">
      <dsp:nvSpPr>
        <dsp:cNvPr id="0" name=""/>
        <dsp:cNvSpPr/>
      </dsp:nvSpPr>
      <dsp:spPr>
        <a:xfrm>
          <a:off x="2863991" y="135612"/>
          <a:ext cx="2351520" cy="1737764"/>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6224B-FFC0-8142-882B-A92E542C43B1}">
      <dsp:nvSpPr>
        <dsp:cNvPr id="0" name=""/>
        <dsp:cNvSpPr/>
      </dsp:nvSpPr>
      <dsp:spPr>
        <a:xfrm>
          <a:off x="3339298" y="1558288"/>
          <a:ext cx="2026310" cy="4869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5000"/>
            </a:spcAft>
            <a:buNone/>
          </a:pPr>
          <a:r>
            <a:rPr lang="en-US" sz="1600" kern="1200"/>
            <a:t>Activities</a:t>
          </a:r>
        </a:p>
      </dsp:txBody>
      <dsp:txXfrm>
        <a:off x="3339298" y="1558288"/>
        <a:ext cx="2026310" cy="486956"/>
      </dsp:txXfrm>
    </dsp:sp>
    <dsp:sp modelId="{8B44C085-E63E-0048-9619-741735F39A24}">
      <dsp:nvSpPr>
        <dsp:cNvPr id="0" name=""/>
        <dsp:cNvSpPr/>
      </dsp:nvSpPr>
      <dsp:spPr>
        <a:xfrm>
          <a:off x="5727662" y="135612"/>
          <a:ext cx="2351520" cy="1737764"/>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107DA7-F41F-D449-A5E1-B855DDC65FC8}">
      <dsp:nvSpPr>
        <dsp:cNvPr id="0" name=""/>
        <dsp:cNvSpPr/>
      </dsp:nvSpPr>
      <dsp:spPr>
        <a:xfrm>
          <a:off x="6202970" y="1558288"/>
          <a:ext cx="2026310" cy="4869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5000"/>
            </a:spcAft>
            <a:buNone/>
          </a:pPr>
          <a:r>
            <a:rPr lang="en-US" sz="1600" kern="1200"/>
            <a:t>Process Flow Direction</a:t>
          </a:r>
        </a:p>
      </dsp:txBody>
      <dsp:txXfrm>
        <a:off x="6202970" y="1558288"/>
        <a:ext cx="2026310" cy="486956"/>
      </dsp:txXfrm>
    </dsp:sp>
    <dsp:sp modelId="{2063383E-E226-5245-87FB-EF89B1666D61}">
      <dsp:nvSpPr>
        <dsp:cNvPr id="0" name=""/>
        <dsp:cNvSpPr/>
      </dsp:nvSpPr>
      <dsp:spPr>
        <a:xfrm>
          <a:off x="319" y="2295405"/>
          <a:ext cx="2351520" cy="1737764"/>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680B4-BBA4-1C45-9B3A-33021AB9434B}">
      <dsp:nvSpPr>
        <dsp:cNvPr id="0" name=""/>
        <dsp:cNvSpPr/>
      </dsp:nvSpPr>
      <dsp:spPr>
        <a:xfrm>
          <a:off x="475626" y="3718081"/>
          <a:ext cx="2026310" cy="4869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5000"/>
            </a:spcAft>
            <a:buNone/>
          </a:pPr>
          <a:r>
            <a:rPr lang="en-US" sz="1600" kern="1200"/>
            <a:t>Decision</a:t>
          </a:r>
        </a:p>
      </dsp:txBody>
      <dsp:txXfrm>
        <a:off x="475626" y="3718081"/>
        <a:ext cx="2026310" cy="486956"/>
      </dsp:txXfrm>
    </dsp:sp>
    <dsp:sp modelId="{0C8A1CDA-56B4-4640-8B7F-8CE40F557C23}">
      <dsp:nvSpPr>
        <dsp:cNvPr id="0" name=""/>
        <dsp:cNvSpPr/>
      </dsp:nvSpPr>
      <dsp:spPr>
        <a:xfrm>
          <a:off x="2863991" y="2295405"/>
          <a:ext cx="2351520" cy="1737764"/>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98633-242D-D64E-8AFF-A97983D87C91}">
      <dsp:nvSpPr>
        <dsp:cNvPr id="0" name=""/>
        <dsp:cNvSpPr/>
      </dsp:nvSpPr>
      <dsp:spPr>
        <a:xfrm>
          <a:off x="3339298" y="3718081"/>
          <a:ext cx="2026310" cy="4869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5000"/>
            </a:spcAft>
            <a:buNone/>
          </a:pPr>
          <a:r>
            <a:rPr lang="en-US" sz="1600" kern="1200"/>
            <a:t>Delay</a:t>
          </a:r>
        </a:p>
      </dsp:txBody>
      <dsp:txXfrm>
        <a:off x="3339298" y="3718081"/>
        <a:ext cx="2026310" cy="486956"/>
      </dsp:txXfrm>
    </dsp:sp>
    <dsp:sp modelId="{29F5FDC6-F66B-964F-A853-CF111B27E2F0}">
      <dsp:nvSpPr>
        <dsp:cNvPr id="0" name=""/>
        <dsp:cNvSpPr/>
      </dsp:nvSpPr>
      <dsp:spPr>
        <a:xfrm>
          <a:off x="5727662" y="2295405"/>
          <a:ext cx="2351520" cy="1737764"/>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0CC09C-D6F9-524D-830B-5A2F569B7F96}">
      <dsp:nvSpPr>
        <dsp:cNvPr id="0" name=""/>
        <dsp:cNvSpPr/>
      </dsp:nvSpPr>
      <dsp:spPr>
        <a:xfrm>
          <a:off x="6202970" y="3718081"/>
          <a:ext cx="2026310" cy="4869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5000"/>
            </a:spcAft>
            <a:buNone/>
          </a:pPr>
          <a:r>
            <a:rPr lang="en-US" sz="1600" kern="1200"/>
            <a:t>Document</a:t>
          </a:r>
        </a:p>
      </dsp:txBody>
      <dsp:txXfrm>
        <a:off x="6202970" y="3718081"/>
        <a:ext cx="2026310" cy="486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725BC-AC43-6540-8061-9DC556652F3A}">
      <dsp:nvSpPr>
        <dsp:cNvPr id="0" name=""/>
        <dsp:cNvSpPr/>
      </dsp:nvSpPr>
      <dsp:spPr>
        <a:xfrm>
          <a:off x="6874" y="1002759"/>
          <a:ext cx="757104" cy="356468"/>
        </a:xfrm>
        <a:prstGeom prst="flowChartTerminator">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Start</a:t>
          </a:r>
        </a:p>
      </dsp:txBody>
      <dsp:txXfrm>
        <a:off x="42556" y="1054958"/>
        <a:ext cx="685740" cy="252070"/>
      </dsp:txXfrm>
    </dsp:sp>
    <dsp:sp modelId="{1EE8114A-697B-5F4A-B3A6-BD36EF4032A8}">
      <dsp:nvSpPr>
        <dsp:cNvPr id="0" name=""/>
        <dsp:cNvSpPr/>
      </dsp:nvSpPr>
      <dsp:spPr>
        <a:xfrm>
          <a:off x="875800"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75800" y="1097798"/>
        <a:ext cx="165941" cy="166389"/>
      </dsp:txXfrm>
    </dsp:sp>
    <dsp:sp modelId="{459E7E33-8046-244B-99A1-84918C7D9326}">
      <dsp:nvSpPr>
        <dsp:cNvPr id="0" name=""/>
        <dsp:cNvSpPr/>
      </dsp:nvSpPr>
      <dsp:spPr>
        <a:xfrm>
          <a:off x="1211262" y="814573"/>
          <a:ext cx="1118207" cy="732840"/>
        </a:xfrm>
        <a:prstGeom prst="flowChart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Obtain Data</a:t>
          </a:r>
        </a:p>
      </dsp:txBody>
      <dsp:txXfrm>
        <a:off x="1211262" y="814573"/>
        <a:ext cx="1118207" cy="732840"/>
      </dsp:txXfrm>
    </dsp:sp>
    <dsp:sp modelId="{EC01A793-1E8B-834C-A566-152B97116B62}">
      <dsp:nvSpPr>
        <dsp:cNvPr id="0" name=""/>
        <dsp:cNvSpPr/>
      </dsp:nvSpPr>
      <dsp:spPr>
        <a:xfrm>
          <a:off x="2441290"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441290" y="1097798"/>
        <a:ext cx="165941" cy="166389"/>
      </dsp:txXfrm>
    </dsp:sp>
    <dsp:sp modelId="{381F3B90-2548-F048-AF6D-83B13018FC78}">
      <dsp:nvSpPr>
        <dsp:cNvPr id="0" name=""/>
        <dsp:cNvSpPr/>
      </dsp:nvSpPr>
      <dsp:spPr>
        <a:xfrm>
          <a:off x="2776753" y="814573"/>
          <a:ext cx="1118207" cy="732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Analyze Data</a:t>
          </a:r>
        </a:p>
      </dsp:txBody>
      <dsp:txXfrm>
        <a:off x="2798217" y="836037"/>
        <a:ext cx="1075279" cy="689912"/>
      </dsp:txXfrm>
    </dsp:sp>
    <dsp:sp modelId="{F71540C6-A2C5-FE41-BF2A-F06CA54380BF}">
      <dsp:nvSpPr>
        <dsp:cNvPr id="0" name=""/>
        <dsp:cNvSpPr/>
      </dsp:nvSpPr>
      <dsp:spPr>
        <a:xfrm>
          <a:off x="4006781"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006781" y="1097798"/>
        <a:ext cx="165941" cy="166389"/>
      </dsp:txXfrm>
    </dsp:sp>
    <dsp:sp modelId="{903F5F72-A38F-B24E-923A-4D298952130B}">
      <dsp:nvSpPr>
        <dsp:cNvPr id="0" name=""/>
        <dsp:cNvSpPr/>
      </dsp:nvSpPr>
      <dsp:spPr>
        <a:xfrm>
          <a:off x="4342243" y="733377"/>
          <a:ext cx="1329190" cy="895231"/>
        </a:xfrm>
        <a:prstGeom prst="flowChartDecis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Decide</a:t>
          </a:r>
        </a:p>
      </dsp:txBody>
      <dsp:txXfrm>
        <a:off x="4674541" y="957185"/>
        <a:ext cx="664595" cy="447615"/>
      </dsp:txXfrm>
    </dsp:sp>
    <dsp:sp modelId="{931A1C45-B53E-DF46-A353-8E2B65415155}">
      <dsp:nvSpPr>
        <dsp:cNvPr id="0" name=""/>
        <dsp:cNvSpPr/>
      </dsp:nvSpPr>
      <dsp:spPr>
        <a:xfrm>
          <a:off x="5783255"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783255" y="1097798"/>
        <a:ext cx="165941" cy="166389"/>
      </dsp:txXfrm>
    </dsp:sp>
    <dsp:sp modelId="{E5A7377E-5BCF-E74A-9796-DF808F3F0080}">
      <dsp:nvSpPr>
        <dsp:cNvPr id="0" name=""/>
        <dsp:cNvSpPr/>
      </dsp:nvSpPr>
      <dsp:spPr>
        <a:xfrm>
          <a:off x="6118717" y="814573"/>
          <a:ext cx="1118207" cy="732840"/>
        </a:xfrm>
        <a:prstGeom prst="flowChart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Perform Action</a:t>
          </a:r>
        </a:p>
      </dsp:txBody>
      <dsp:txXfrm>
        <a:off x="6118717" y="814573"/>
        <a:ext cx="1118207" cy="732840"/>
      </dsp:txXfrm>
    </dsp:sp>
    <dsp:sp modelId="{CB8006E3-958B-8A47-9F15-2A9344650895}">
      <dsp:nvSpPr>
        <dsp:cNvPr id="0" name=""/>
        <dsp:cNvSpPr/>
      </dsp:nvSpPr>
      <dsp:spPr>
        <a:xfrm>
          <a:off x="7348745"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348745" y="1097798"/>
        <a:ext cx="165941" cy="166389"/>
      </dsp:txXfrm>
    </dsp:sp>
    <dsp:sp modelId="{94F3FD4C-E144-504A-BBB6-3BFD7428B4DA}">
      <dsp:nvSpPr>
        <dsp:cNvPr id="0" name=""/>
        <dsp:cNvSpPr/>
      </dsp:nvSpPr>
      <dsp:spPr>
        <a:xfrm>
          <a:off x="7684207" y="1010432"/>
          <a:ext cx="712913" cy="341122"/>
        </a:xfrm>
        <a:prstGeom prst="flowChartTerminator">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Stop</a:t>
          </a:r>
        </a:p>
      </dsp:txBody>
      <dsp:txXfrm>
        <a:off x="7717806" y="1060384"/>
        <a:ext cx="645715" cy="241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725BC-AC43-6540-8061-9DC556652F3A}">
      <dsp:nvSpPr>
        <dsp:cNvPr id="0" name=""/>
        <dsp:cNvSpPr/>
      </dsp:nvSpPr>
      <dsp:spPr>
        <a:xfrm>
          <a:off x="6874" y="1010169"/>
          <a:ext cx="757104" cy="341648"/>
        </a:xfrm>
        <a:prstGeom prst="flowChartTerminator">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Start</a:t>
          </a:r>
        </a:p>
      </dsp:txBody>
      <dsp:txXfrm>
        <a:off x="42556" y="1060198"/>
        <a:ext cx="685740" cy="241590"/>
      </dsp:txXfrm>
    </dsp:sp>
    <dsp:sp modelId="{1EE8114A-697B-5F4A-B3A6-BD36EF4032A8}">
      <dsp:nvSpPr>
        <dsp:cNvPr id="0" name=""/>
        <dsp:cNvSpPr/>
      </dsp:nvSpPr>
      <dsp:spPr>
        <a:xfrm>
          <a:off x="875800"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75800" y="1097798"/>
        <a:ext cx="165941" cy="166389"/>
      </dsp:txXfrm>
    </dsp:sp>
    <dsp:sp modelId="{459E7E33-8046-244B-99A1-84918C7D9326}">
      <dsp:nvSpPr>
        <dsp:cNvPr id="0" name=""/>
        <dsp:cNvSpPr/>
      </dsp:nvSpPr>
      <dsp:spPr>
        <a:xfrm>
          <a:off x="1211262" y="829806"/>
          <a:ext cx="1118207" cy="702374"/>
        </a:xfrm>
        <a:prstGeom prst="flowChart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Obtain Data</a:t>
          </a:r>
        </a:p>
      </dsp:txBody>
      <dsp:txXfrm>
        <a:off x="1211262" y="829806"/>
        <a:ext cx="1118207" cy="702374"/>
      </dsp:txXfrm>
    </dsp:sp>
    <dsp:sp modelId="{EC01A793-1E8B-834C-A566-152B97116B62}">
      <dsp:nvSpPr>
        <dsp:cNvPr id="0" name=""/>
        <dsp:cNvSpPr/>
      </dsp:nvSpPr>
      <dsp:spPr>
        <a:xfrm>
          <a:off x="2441290"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441290" y="1097798"/>
        <a:ext cx="165941" cy="166389"/>
      </dsp:txXfrm>
    </dsp:sp>
    <dsp:sp modelId="{38E12E6B-1E54-2E4C-BB72-F1F7E2A63889}">
      <dsp:nvSpPr>
        <dsp:cNvPr id="0" name=""/>
        <dsp:cNvSpPr/>
      </dsp:nvSpPr>
      <dsp:spPr>
        <a:xfrm>
          <a:off x="2776753" y="829806"/>
          <a:ext cx="1118207" cy="7023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Analyze Data</a:t>
          </a:r>
        </a:p>
      </dsp:txBody>
      <dsp:txXfrm>
        <a:off x="2797325" y="850378"/>
        <a:ext cx="1077063" cy="661230"/>
      </dsp:txXfrm>
    </dsp:sp>
    <dsp:sp modelId="{854BC335-1CB6-4F4E-B175-E505F70E72B7}">
      <dsp:nvSpPr>
        <dsp:cNvPr id="0" name=""/>
        <dsp:cNvSpPr/>
      </dsp:nvSpPr>
      <dsp:spPr>
        <a:xfrm>
          <a:off x="4006781"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006781" y="1097798"/>
        <a:ext cx="165941" cy="166389"/>
      </dsp:txXfrm>
    </dsp:sp>
    <dsp:sp modelId="{903F5F72-A38F-B24E-923A-4D298952130B}">
      <dsp:nvSpPr>
        <dsp:cNvPr id="0" name=""/>
        <dsp:cNvSpPr/>
      </dsp:nvSpPr>
      <dsp:spPr>
        <a:xfrm>
          <a:off x="4342243" y="751986"/>
          <a:ext cx="1329190" cy="858013"/>
        </a:xfrm>
        <a:prstGeom prst="flowChartDecis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Decide</a:t>
          </a:r>
        </a:p>
      </dsp:txBody>
      <dsp:txXfrm>
        <a:off x="4674541" y="966489"/>
        <a:ext cx="664595" cy="429007"/>
      </dsp:txXfrm>
    </dsp:sp>
    <dsp:sp modelId="{931A1C45-B53E-DF46-A353-8E2B65415155}">
      <dsp:nvSpPr>
        <dsp:cNvPr id="0" name=""/>
        <dsp:cNvSpPr/>
      </dsp:nvSpPr>
      <dsp:spPr>
        <a:xfrm>
          <a:off x="5783255"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783255" y="1097798"/>
        <a:ext cx="165941" cy="166389"/>
      </dsp:txXfrm>
    </dsp:sp>
    <dsp:sp modelId="{E5A7377E-5BCF-E74A-9796-DF808F3F0080}">
      <dsp:nvSpPr>
        <dsp:cNvPr id="0" name=""/>
        <dsp:cNvSpPr/>
      </dsp:nvSpPr>
      <dsp:spPr>
        <a:xfrm>
          <a:off x="6118717" y="829806"/>
          <a:ext cx="1118207" cy="702374"/>
        </a:xfrm>
        <a:prstGeom prst="flowChart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Perform Action</a:t>
          </a:r>
        </a:p>
      </dsp:txBody>
      <dsp:txXfrm>
        <a:off x="6118717" y="829806"/>
        <a:ext cx="1118207" cy="702374"/>
      </dsp:txXfrm>
    </dsp:sp>
    <dsp:sp modelId="{CB8006E3-958B-8A47-9F15-2A9344650895}">
      <dsp:nvSpPr>
        <dsp:cNvPr id="0" name=""/>
        <dsp:cNvSpPr/>
      </dsp:nvSpPr>
      <dsp:spPr>
        <a:xfrm>
          <a:off x="7348745" y="1042335"/>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348745" y="1097798"/>
        <a:ext cx="165941" cy="166389"/>
      </dsp:txXfrm>
    </dsp:sp>
    <dsp:sp modelId="{94F3FD4C-E144-504A-BBB6-3BFD7428B4DA}">
      <dsp:nvSpPr>
        <dsp:cNvPr id="0" name=""/>
        <dsp:cNvSpPr/>
      </dsp:nvSpPr>
      <dsp:spPr>
        <a:xfrm>
          <a:off x="7684207" y="963538"/>
          <a:ext cx="712913" cy="434910"/>
        </a:xfrm>
        <a:prstGeom prst="flowChartTerminator">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Stop</a:t>
          </a:r>
        </a:p>
      </dsp:txBody>
      <dsp:txXfrm>
        <a:off x="7717806" y="1027224"/>
        <a:ext cx="645715" cy="307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725BC-AC43-6540-8061-9DC556652F3A}">
      <dsp:nvSpPr>
        <dsp:cNvPr id="0" name=""/>
        <dsp:cNvSpPr/>
      </dsp:nvSpPr>
      <dsp:spPr>
        <a:xfrm>
          <a:off x="6874" y="672155"/>
          <a:ext cx="757104" cy="356468"/>
        </a:xfrm>
        <a:prstGeom prst="flowChartTerminator">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Start</a:t>
          </a:r>
        </a:p>
      </dsp:txBody>
      <dsp:txXfrm>
        <a:off x="42556" y="724354"/>
        <a:ext cx="685740" cy="252070"/>
      </dsp:txXfrm>
    </dsp:sp>
    <dsp:sp modelId="{1EE8114A-697B-5F4A-B3A6-BD36EF4032A8}">
      <dsp:nvSpPr>
        <dsp:cNvPr id="0" name=""/>
        <dsp:cNvSpPr/>
      </dsp:nvSpPr>
      <dsp:spPr>
        <a:xfrm>
          <a:off x="875800" y="711731"/>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75800" y="767194"/>
        <a:ext cx="165941" cy="166389"/>
      </dsp:txXfrm>
    </dsp:sp>
    <dsp:sp modelId="{459E7E33-8046-244B-99A1-84918C7D9326}">
      <dsp:nvSpPr>
        <dsp:cNvPr id="0" name=""/>
        <dsp:cNvSpPr/>
      </dsp:nvSpPr>
      <dsp:spPr>
        <a:xfrm>
          <a:off x="1211262" y="483969"/>
          <a:ext cx="1118207" cy="732840"/>
        </a:xfrm>
        <a:prstGeom prst="flowChart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Obtain Data</a:t>
          </a:r>
        </a:p>
      </dsp:txBody>
      <dsp:txXfrm>
        <a:off x="1211262" y="483969"/>
        <a:ext cx="1118207" cy="732840"/>
      </dsp:txXfrm>
    </dsp:sp>
    <dsp:sp modelId="{EC01A793-1E8B-834C-A566-152B97116B62}">
      <dsp:nvSpPr>
        <dsp:cNvPr id="0" name=""/>
        <dsp:cNvSpPr/>
      </dsp:nvSpPr>
      <dsp:spPr>
        <a:xfrm>
          <a:off x="2441290" y="711731"/>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441290" y="767194"/>
        <a:ext cx="165941" cy="166389"/>
      </dsp:txXfrm>
    </dsp:sp>
    <dsp:sp modelId="{0A67C09D-B280-1C49-B8D6-3C9C533E8C07}">
      <dsp:nvSpPr>
        <dsp:cNvPr id="0" name=""/>
        <dsp:cNvSpPr/>
      </dsp:nvSpPr>
      <dsp:spPr>
        <a:xfrm>
          <a:off x="2776753" y="483969"/>
          <a:ext cx="1118207" cy="732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Analyze Data</a:t>
          </a:r>
        </a:p>
      </dsp:txBody>
      <dsp:txXfrm>
        <a:off x="2798217" y="505433"/>
        <a:ext cx="1075279" cy="689912"/>
      </dsp:txXfrm>
    </dsp:sp>
    <dsp:sp modelId="{56507AE8-B166-B841-BA25-33893D041EDC}">
      <dsp:nvSpPr>
        <dsp:cNvPr id="0" name=""/>
        <dsp:cNvSpPr/>
      </dsp:nvSpPr>
      <dsp:spPr>
        <a:xfrm>
          <a:off x="4006781" y="711731"/>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006781" y="767194"/>
        <a:ext cx="165941" cy="166389"/>
      </dsp:txXfrm>
    </dsp:sp>
    <dsp:sp modelId="{903F5F72-A38F-B24E-923A-4D298952130B}">
      <dsp:nvSpPr>
        <dsp:cNvPr id="0" name=""/>
        <dsp:cNvSpPr/>
      </dsp:nvSpPr>
      <dsp:spPr>
        <a:xfrm>
          <a:off x="4342243" y="523758"/>
          <a:ext cx="1329190" cy="653261"/>
        </a:xfrm>
        <a:prstGeom prst="flowChartDecis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Decide</a:t>
          </a:r>
        </a:p>
      </dsp:txBody>
      <dsp:txXfrm>
        <a:off x="4674541" y="687073"/>
        <a:ext cx="664595" cy="326631"/>
      </dsp:txXfrm>
    </dsp:sp>
    <dsp:sp modelId="{931A1C45-B53E-DF46-A353-8E2B65415155}">
      <dsp:nvSpPr>
        <dsp:cNvPr id="0" name=""/>
        <dsp:cNvSpPr/>
      </dsp:nvSpPr>
      <dsp:spPr>
        <a:xfrm>
          <a:off x="5783255" y="711731"/>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783255" y="767194"/>
        <a:ext cx="165941" cy="166389"/>
      </dsp:txXfrm>
    </dsp:sp>
    <dsp:sp modelId="{E5A7377E-5BCF-E74A-9796-DF808F3F0080}">
      <dsp:nvSpPr>
        <dsp:cNvPr id="0" name=""/>
        <dsp:cNvSpPr/>
      </dsp:nvSpPr>
      <dsp:spPr>
        <a:xfrm>
          <a:off x="6118717" y="483969"/>
          <a:ext cx="1118207" cy="732840"/>
        </a:xfrm>
        <a:prstGeom prst="flowChart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Perform Action</a:t>
          </a:r>
        </a:p>
      </dsp:txBody>
      <dsp:txXfrm>
        <a:off x="6118717" y="483969"/>
        <a:ext cx="1118207" cy="732840"/>
      </dsp:txXfrm>
    </dsp:sp>
    <dsp:sp modelId="{CB8006E3-958B-8A47-9F15-2A9344650895}">
      <dsp:nvSpPr>
        <dsp:cNvPr id="0" name=""/>
        <dsp:cNvSpPr/>
      </dsp:nvSpPr>
      <dsp:spPr>
        <a:xfrm>
          <a:off x="7348745" y="711731"/>
          <a:ext cx="237059" cy="277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348745" y="767194"/>
        <a:ext cx="165941" cy="166389"/>
      </dsp:txXfrm>
    </dsp:sp>
    <dsp:sp modelId="{94F3FD4C-E144-504A-BBB6-3BFD7428B4DA}">
      <dsp:nvSpPr>
        <dsp:cNvPr id="0" name=""/>
        <dsp:cNvSpPr/>
      </dsp:nvSpPr>
      <dsp:spPr>
        <a:xfrm>
          <a:off x="7684207" y="679828"/>
          <a:ext cx="712913" cy="341122"/>
        </a:xfrm>
        <a:prstGeom prst="flowChartTerminator">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Stop</a:t>
          </a:r>
        </a:p>
      </dsp:txBody>
      <dsp:txXfrm>
        <a:off x="7717806" y="729780"/>
        <a:ext cx="645715" cy="2412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39631-2CC0-4B88-A945-DD6F38FC06A7}">
      <dsp:nvSpPr>
        <dsp:cNvPr id="0" name=""/>
        <dsp:cNvSpPr/>
      </dsp:nvSpPr>
      <dsp:spPr>
        <a:xfrm>
          <a:off x="0" y="3098788"/>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68EAC7-04A9-430D-81EA-31DA2384C0F8}">
      <dsp:nvSpPr>
        <dsp:cNvPr id="0" name=""/>
        <dsp:cNvSpPr/>
      </dsp:nvSpPr>
      <dsp:spPr>
        <a:xfrm>
          <a:off x="0" y="816821"/>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03BACE-04CB-455F-B316-B0F046286A0D}">
      <dsp:nvSpPr>
        <dsp:cNvPr id="0" name=""/>
        <dsp:cNvSpPr/>
      </dsp:nvSpPr>
      <dsp:spPr>
        <a:xfrm>
          <a:off x="2355869" y="475"/>
          <a:ext cx="6089904" cy="816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a:t> </a:t>
          </a:r>
        </a:p>
      </dsp:txBody>
      <dsp:txXfrm>
        <a:off x="2355869" y="475"/>
        <a:ext cx="6089904" cy="816346"/>
      </dsp:txXfrm>
    </dsp:sp>
    <dsp:sp modelId="{73E83989-4D9B-4D33-9E95-CFADD52104B7}">
      <dsp:nvSpPr>
        <dsp:cNvPr id="0" name=""/>
        <dsp:cNvSpPr/>
      </dsp:nvSpPr>
      <dsp:spPr>
        <a:xfrm>
          <a:off x="0" y="0"/>
          <a:ext cx="3004389" cy="8163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Write Scenarios</a:t>
          </a:r>
        </a:p>
      </dsp:txBody>
      <dsp:txXfrm>
        <a:off x="39858" y="39858"/>
        <a:ext cx="2924673" cy="776488"/>
      </dsp:txXfrm>
    </dsp:sp>
    <dsp:sp modelId="{053AE21D-A6A9-45E2-8A05-DA4E82C18D02}">
      <dsp:nvSpPr>
        <dsp:cNvPr id="0" name=""/>
        <dsp:cNvSpPr/>
      </dsp:nvSpPr>
      <dsp:spPr>
        <a:xfrm>
          <a:off x="0" y="816821"/>
          <a:ext cx="8229600" cy="142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kern="1200"/>
            <a:t>Naturalistic observations: Scenarios are not used.</a:t>
          </a:r>
        </a:p>
        <a:p>
          <a:pPr marL="228600" lvl="1" indent="-228600" algn="l" defTabSz="977900">
            <a:lnSpc>
              <a:spcPct val="90000"/>
            </a:lnSpc>
            <a:spcBef>
              <a:spcPct val="0"/>
            </a:spcBef>
            <a:spcAft>
              <a:spcPct val="15000"/>
            </a:spcAft>
            <a:buFont typeface="Arial" panose="020B0604020202020204" pitchFamily="34" charset="0"/>
            <a:buChar char="•"/>
          </a:pPr>
          <a:r>
            <a:rPr lang="en-US" sz="2200" kern="1200"/>
            <a:t>Controlled observations: Scenarios may be required to guide participants through certain tasks and set the stage for the CDS interaction.</a:t>
          </a:r>
        </a:p>
      </dsp:txBody>
      <dsp:txXfrm>
        <a:off x="0" y="816821"/>
        <a:ext cx="8229600" cy="1424803"/>
      </dsp:txXfrm>
    </dsp:sp>
    <dsp:sp modelId="{D8AE07C3-7D1A-439E-B783-73C343C7DD6C}">
      <dsp:nvSpPr>
        <dsp:cNvPr id="0" name=""/>
        <dsp:cNvSpPr/>
      </dsp:nvSpPr>
      <dsp:spPr>
        <a:xfrm>
          <a:off x="2355869" y="2282442"/>
          <a:ext cx="6089904" cy="816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a:t> </a:t>
          </a:r>
        </a:p>
      </dsp:txBody>
      <dsp:txXfrm>
        <a:off x="2355869" y="2282442"/>
        <a:ext cx="6089904" cy="816346"/>
      </dsp:txXfrm>
    </dsp:sp>
    <dsp:sp modelId="{F35D3DCA-5030-4D5D-98D5-EBA6DD8889B6}">
      <dsp:nvSpPr>
        <dsp:cNvPr id="0" name=""/>
        <dsp:cNvSpPr/>
      </dsp:nvSpPr>
      <dsp:spPr>
        <a:xfrm>
          <a:off x="0" y="2267715"/>
          <a:ext cx="3004389" cy="8163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Create Tasks</a:t>
          </a:r>
        </a:p>
      </dsp:txBody>
      <dsp:txXfrm>
        <a:off x="39858" y="2307573"/>
        <a:ext cx="2924673" cy="776488"/>
      </dsp:txXfrm>
    </dsp:sp>
    <dsp:sp modelId="{99B7371B-7FEE-44A1-97FB-383D90AD3371}">
      <dsp:nvSpPr>
        <dsp:cNvPr id="0" name=""/>
        <dsp:cNvSpPr/>
      </dsp:nvSpPr>
      <dsp:spPr>
        <a:xfrm>
          <a:off x="0" y="3098788"/>
          <a:ext cx="8229600" cy="163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a:t>Naturalistic observations: Tasks can be more general or represent a user’s goal (“Show me how you order metformin”).</a:t>
          </a:r>
        </a:p>
        <a:p>
          <a:pPr marL="228600" lvl="1" indent="-228600" algn="l" defTabSz="977900">
            <a:lnSpc>
              <a:spcPct val="90000"/>
            </a:lnSpc>
            <a:spcBef>
              <a:spcPct val="0"/>
            </a:spcBef>
            <a:spcAft>
              <a:spcPct val="15000"/>
            </a:spcAft>
            <a:buChar char="•"/>
          </a:pPr>
          <a:r>
            <a:rPr lang="en-US" sz="2200" kern="1200"/>
            <a:t>Controlled observations: Tasks should be specific and discrete (“Navigate to the orders module. Select metformin. Place the order.”).</a:t>
          </a:r>
        </a:p>
        <a:p>
          <a:pPr marL="228600" lvl="1" indent="-228600" algn="l" defTabSz="977900">
            <a:lnSpc>
              <a:spcPct val="90000"/>
            </a:lnSpc>
            <a:spcBef>
              <a:spcPct val="0"/>
            </a:spcBef>
            <a:spcAft>
              <a:spcPct val="15000"/>
            </a:spcAft>
            <a:buChar char="•"/>
          </a:pPr>
          <a:r>
            <a:rPr lang="en-US" sz="2200" kern="1200"/>
            <a:t>Tasks may be combined with scenarios.</a:t>
          </a:r>
        </a:p>
      </dsp:txBody>
      <dsp:txXfrm>
        <a:off x="0" y="3098788"/>
        <a:ext cx="8229600" cy="1632937"/>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5138"/>
          </a:xfrm>
          <a:prstGeom prst="rect">
            <a:avLst/>
          </a:prstGeom>
        </p:spPr>
        <p:txBody>
          <a:bodyPr vert="horz" lIns="93166" tIns="46583" rIns="93166" bIns="46583" rtlCol="0"/>
          <a:lstStyle>
            <a:lvl1pPr algn="l">
              <a:defRPr sz="1200">
                <a:latin typeface="Arial" pitchFamily="34" charset="0"/>
                <a:ea typeface="ＭＳ Ｐゴシック" pitchFamily="1" charset="-128"/>
                <a:cs typeface="+mn-cs"/>
              </a:defRPr>
            </a:lvl1pPr>
          </a:lstStyle>
          <a:p>
            <a:pPr>
              <a:defRPr/>
            </a:pPr>
            <a:endParaRPr lang="en-US"/>
          </a:p>
        </p:txBody>
      </p:sp>
      <p:sp>
        <p:nvSpPr>
          <p:cNvPr id="3" name="Date Placeholder 2"/>
          <p:cNvSpPr>
            <a:spLocks noGrp="1"/>
          </p:cNvSpPr>
          <p:nvPr>
            <p:ph type="dt" sz="quarter" idx="1"/>
          </p:nvPr>
        </p:nvSpPr>
        <p:spPr>
          <a:xfrm>
            <a:off x="3970339" y="1"/>
            <a:ext cx="3038475" cy="465138"/>
          </a:xfrm>
          <a:prstGeom prst="rect">
            <a:avLst/>
          </a:prstGeom>
        </p:spPr>
        <p:txBody>
          <a:bodyPr vert="horz" wrap="square" lIns="93166" tIns="46583" rIns="93166" bIns="46583" numCol="1" anchor="t" anchorCtr="0" compatLnSpc="1">
            <a:prstTxWarp prst="textNoShape">
              <a:avLst/>
            </a:prstTxWarp>
          </a:bodyPr>
          <a:lstStyle>
            <a:lvl1pPr algn="r">
              <a:defRPr sz="1200"/>
            </a:lvl1pPr>
          </a:lstStyle>
          <a:p>
            <a:pPr>
              <a:defRPr/>
            </a:pPr>
            <a:fld id="{4C6A2B9E-B600-5540-B3B7-5DB61B9243AA}" type="datetimeFigureOut">
              <a:rPr lang="en-US"/>
              <a:pPr>
                <a:defRPr/>
              </a:pPr>
              <a:t>6/5/20</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3166" tIns="46583" rIns="93166" bIns="46583" rtlCol="0" anchor="b"/>
          <a:lstStyle>
            <a:lvl1pPr algn="l">
              <a:defRPr sz="1200">
                <a:latin typeface="Arial" pitchFamily="34" charset="0"/>
                <a:ea typeface="ＭＳ Ｐゴシック" pitchFamily="1" charset="-128"/>
                <a:cs typeface="+mn-cs"/>
              </a:defRPr>
            </a:lvl1pPr>
          </a:lstStyle>
          <a:p>
            <a:pPr>
              <a:defRPr/>
            </a:pPr>
            <a:endParaRPr lang="en-US"/>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wrap="square" lIns="93166" tIns="46583" rIns="93166" bIns="46583" numCol="1" anchor="b" anchorCtr="0" compatLnSpc="1">
            <a:prstTxWarp prst="textNoShape">
              <a:avLst/>
            </a:prstTxWarp>
          </a:bodyPr>
          <a:lstStyle>
            <a:lvl1pPr algn="r">
              <a:defRPr sz="1200"/>
            </a:lvl1pPr>
          </a:lstStyle>
          <a:p>
            <a:pPr>
              <a:defRPr/>
            </a:pPr>
            <a:fld id="{9351B524-9D2C-9449-9B51-6D0F420BD239}" type="slidenum">
              <a:rPr lang="en-US"/>
              <a:pPr>
                <a:defRPr/>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38475" cy="465138"/>
          </a:xfrm>
          <a:prstGeom prst="rect">
            <a:avLst/>
          </a:prstGeom>
          <a:noFill/>
          <a:ln>
            <a:noFill/>
          </a:ln>
        </p:spPr>
        <p:txBody>
          <a:bodyPr vert="horz" wrap="square" lIns="93166" tIns="46583" rIns="93166" bIns="46583"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5123" name="Rectangle 3"/>
          <p:cNvSpPr>
            <a:spLocks noGrp="1" noChangeArrowheads="1"/>
          </p:cNvSpPr>
          <p:nvPr>
            <p:ph type="dt" idx="1"/>
          </p:nvPr>
        </p:nvSpPr>
        <p:spPr bwMode="auto">
          <a:xfrm>
            <a:off x="3971926" y="1"/>
            <a:ext cx="3038475" cy="465138"/>
          </a:xfrm>
          <a:prstGeom prst="rect">
            <a:avLst/>
          </a:prstGeom>
          <a:noFill/>
          <a:ln>
            <a:noFill/>
          </a:ln>
        </p:spPr>
        <p:txBody>
          <a:bodyPr vert="horz" wrap="square" lIns="93166" tIns="46583" rIns="93166" bIns="46583"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35039" y="4416425"/>
            <a:ext cx="5140325" cy="4183063"/>
          </a:xfrm>
          <a:prstGeom prst="rect">
            <a:avLst/>
          </a:prstGeom>
          <a:noFill/>
          <a:ln>
            <a:noFill/>
          </a:ln>
        </p:spPr>
        <p:txBody>
          <a:bodyPr vert="horz" wrap="square" lIns="93166" tIns="46583" rIns="93166" bIns="465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1" y="8831264"/>
            <a:ext cx="3038475" cy="465137"/>
          </a:xfrm>
          <a:prstGeom prst="rect">
            <a:avLst/>
          </a:prstGeom>
          <a:noFill/>
          <a:ln>
            <a:noFill/>
          </a:ln>
        </p:spPr>
        <p:txBody>
          <a:bodyPr vert="horz" wrap="square" lIns="93166" tIns="46583" rIns="93166" bIns="46583"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5127" name="Rectangle 7"/>
          <p:cNvSpPr>
            <a:spLocks noGrp="1" noChangeArrowheads="1"/>
          </p:cNvSpPr>
          <p:nvPr>
            <p:ph type="sldNum" sz="quarter" idx="5"/>
          </p:nvPr>
        </p:nvSpPr>
        <p:spPr bwMode="auto">
          <a:xfrm>
            <a:off x="3971926" y="8831264"/>
            <a:ext cx="3038475" cy="465137"/>
          </a:xfrm>
          <a:prstGeom prst="rect">
            <a:avLst/>
          </a:prstGeom>
          <a:noFill/>
          <a:ln>
            <a:noFill/>
          </a:ln>
        </p:spPr>
        <p:txBody>
          <a:bodyPr vert="horz" wrap="square" lIns="93166" tIns="46583" rIns="93166" bIns="46583" numCol="1" anchor="b" anchorCtr="0" compatLnSpc="1">
            <a:prstTxWarp prst="textNoShape">
              <a:avLst/>
            </a:prstTxWarp>
          </a:bodyPr>
          <a:lstStyle>
            <a:lvl1pPr algn="r">
              <a:defRPr sz="1200"/>
            </a:lvl1pPr>
          </a:lstStyle>
          <a:p>
            <a:pPr>
              <a:defRPr/>
            </a:pPr>
            <a:fld id="{99A46095-D8CD-B943-9263-524BD5E90D6E}"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t>
            </a:r>
            <a:r>
              <a:rPr lang="en-US" baseline="0"/>
              <a:t>nstructor and learner introductions</a:t>
            </a:r>
            <a:endParaRPr lang="en-US"/>
          </a:p>
        </p:txBody>
      </p:sp>
      <p:sp>
        <p:nvSpPr>
          <p:cNvPr id="4" name="Slide Number Placeholder 3"/>
          <p:cNvSpPr>
            <a:spLocks noGrp="1"/>
          </p:cNvSpPr>
          <p:nvPr>
            <p:ph type="sldNum" sz="quarter" idx="10"/>
          </p:nvPr>
        </p:nvSpPr>
        <p:spPr/>
        <p:txBody>
          <a:bodyPr/>
          <a:lstStyle/>
          <a:p>
            <a:pPr>
              <a:defRPr/>
            </a:pPr>
            <a:fld id="{99A46095-D8CD-B943-9263-524BD5E90D6E}" type="slidenum">
              <a:rPr lang="en-US" smtClean="0"/>
              <a:pPr>
                <a:defRPr/>
              </a:pPr>
              <a:t>1</a:t>
            </a:fld>
            <a:endParaRPr lang="en-US"/>
          </a:p>
        </p:txBody>
      </p:sp>
    </p:spTree>
    <p:extLst>
      <p:ext uri="{BB962C8B-B14F-4D97-AF65-F5344CB8AC3E}">
        <p14:creationId xmlns:p14="http://schemas.microsoft.com/office/powerpoint/2010/main" val="364348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GB"/>
              <a:t>Having a scenario gives the participants context when they are in a controlled setting.</a:t>
            </a:r>
          </a:p>
          <a:p>
            <a:pPr hangingPunct="0"/>
            <a:endParaRPr lang="en-GB"/>
          </a:p>
          <a:p>
            <a:pPr hangingPunct="0"/>
            <a:r>
              <a:rPr lang="en-GB"/>
              <a:t>You want to create a set of tasks that will allow you to observe how the participant interacts with the CDS intervention and address assessment goals.</a:t>
            </a:r>
          </a:p>
          <a:p>
            <a:pPr hangingPunct="0"/>
            <a:r>
              <a:rPr lang="en-GB"/>
              <a:t> </a:t>
            </a:r>
            <a:endParaRPr lang="en-US"/>
          </a:p>
        </p:txBody>
      </p:sp>
      <p:sp>
        <p:nvSpPr>
          <p:cNvPr id="4" name="Slide Number Placeholder 3"/>
          <p:cNvSpPr>
            <a:spLocks noGrp="1"/>
          </p:cNvSpPr>
          <p:nvPr>
            <p:ph type="sldNum" sz="quarter" idx="10"/>
          </p:nvPr>
        </p:nvSpPr>
        <p:spPr/>
        <p:txBody>
          <a:bodyPr/>
          <a:lstStyle/>
          <a:p>
            <a:fld id="{63A8F10C-B207-BA4E-9340-21539C87AF1F}" type="slidenum">
              <a:rPr lang="en-US" smtClean="0"/>
              <a:t>18</a:t>
            </a:fld>
            <a:endParaRPr lang="en-US"/>
          </a:p>
        </p:txBody>
      </p:sp>
    </p:spTree>
    <p:extLst>
      <p:ext uri="{BB962C8B-B14F-4D97-AF65-F5344CB8AC3E}">
        <p14:creationId xmlns:p14="http://schemas.microsoft.com/office/powerpoint/2010/main" val="2025051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Cooper 4ed, p102, Scenarios</a:t>
            </a:r>
            <a:r>
              <a:rPr lang="en-US"/>
              <a:t>: Narrative as a Design Tool</a:t>
            </a:r>
          </a:p>
          <a:p>
            <a:endParaRPr lang="en-US"/>
          </a:p>
        </p:txBody>
      </p:sp>
      <p:sp>
        <p:nvSpPr>
          <p:cNvPr id="4" name="Slide Number Placeholder 3"/>
          <p:cNvSpPr>
            <a:spLocks noGrp="1"/>
          </p:cNvSpPr>
          <p:nvPr>
            <p:ph type="sldNum" sz="quarter" idx="5"/>
          </p:nvPr>
        </p:nvSpPr>
        <p:spPr/>
        <p:txBody>
          <a:bodyPr/>
          <a:lstStyle/>
          <a:p>
            <a:pPr>
              <a:defRPr/>
            </a:pPr>
            <a:fld id="{99A46095-D8CD-B943-9263-524BD5E90D6E}" type="slidenum">
              <a:rPr lang="en-US" smtClean="0"/>
              <a:pPr>
                <a:defRPr/>
              </a:pPr>
              <a:t>19</a:t>
            </a:fld>
            <a:endParaRPr lang="en-US"/>
          </a:p>
        </p:txBody>
      </p:sp>
    </p:spTree>
    <p:extLst>
      <p:ext uri="{BB962C8B-B14F-4D97-AF65-F5344CB8AC3E}">
        <p14:creationId xmlns:p14="http://schemas.microsoft.com/office/powerpoint/2010/main" val="2281680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realistic the scenario is, the more meaningful your data will be because participants will be able to treat the observation more realistically.</a:t>
            </a:r>
          </a:p>
        </p:txBody>
      </p:sp>
      <p:sp>
        <p:nvSpPr>
          <p:cNvPr id="4" name="Slide Number Placeholder 3"/>
          <p:cNvSpPr>
            <a:spLocks noGrp="1"/>
          </p:cNvSpPr>
          <p:nvPr>
            <p:ph type="sldNum" sz="quarter" idx="10"/>
          </p:nvPr>
        </p:nvSpPr>
        <p:spPr/>
        <p:txBody>
          <a:bodyPr/>
          <a:lstStyle/>
          <a:p>
            <a:fld id="{63A8F10C-B207-BA4E-9340-21539C87AF1F}" type="slidenum">
              <a:rPr lang="en-US" smtClean="0"/>
              <a:t>20</a:t>
            </a:fld>
            <a:endParaRPr lang="en-US"/>
          </a:p>
        </p:txBody>
      </p:sp>
    </p:spTree>
    <p:extLst>
      <p:ext uri="{BB962C8B-B14F-4D97-AF65-F5344CB8AC3E}">
        <p14:creationId xmlns:p14="http://schemas.microsoft.com/office/powerpoint/2010/main" val="2171611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A8F10C-B207-BA4E-9340-21539C87AF1F}" type="slidenum">
              <a:rPr lang="en-US" smtClean="0"/>
              <a:t>21</a:t>
            </a:fld>
            <a:endParaRPr lang="en-US"/>
          </a:p>
        </p:txBody>
      </p:sp>
    </p:spTree>
    <p:extLst>
      <p:ext uri="{BB962C8B-B14F-4D97-AF65-F5344CB8AC3E}">
        <p14:creationId xmlns:p14="http://schemas.microsoft.com/office/powerpoint/2010/main" val="319823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A8F10C-B207-BA4E-9340-21539C87AF1F}" type="slidenum">
              <a:rPr lang="en-US" smtClean="0"/>
              <a:t>22</a:t>
            </a:fld>
            <a:endParaRPr lang="en-US"/>
          </a:p>
        </p:txBody>
      </p:sp>
    </p:spTree>
    <p:extLst>
      <p:ext uri="{BB962C8B-B14F-4D97-AF65-F5344CB8AC3E}">
        <p14:creationId xmlns:p14="http://schemas.microsoft.com/office/powerpoint/2010/main" val="2137672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A8F10C-B207-BA4E-9340-21539C87AF1F}" type="slidenum">
              <a:rPr lang="en-US" smtClean="0"/>
              <a:t>23</a:t>
            </a:fld>
            <a:endParaRPr lang="en-US"/>
          </a:p>
        </p:txBody>
      </p:sp>
    </p:spTree>
    <p:extLst>
      <p:ext uri="{BB962C8B-B14F-4D97-AF65-F5344CB8AC3E}">
        <p14:creationId xmlns:p14="http://schemas.microsoft.com/office/powerpoint/2010/main" val="1430885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We’re looking at how users interact with CDS interventions, therefore our purpose is to find usability issues with the intervention. For user observations, we’re not evaluating the actual algorithms or accuracy of the intervention. Eventually, we will want to evaluate these things, but right now we just want to see how the users interact with the intervention.</a:t>
            </a:r>
          </a:p>
        </p:txBody>
      </p:sp>
      <p:sp>
        <p:nvSpPr>
          <p:cNvPr id="4" name="Slide Number Placeholder 3"/>
          <p:cNvSpPr>
            <a:spLocks noGrp="1"/>
          </p:cNvSpPr>
          <p:nvPr>
            <p:ph type="sldNum" sz="quarter" idx="10"/>
          </p:nvPr>
        </p:nvSpPr>
        <p:spPr/>
        <p:txBody>
          <a:bodyPr/>
          <a:lstStyle/>
          <a:p>
            <a:fld id="{63A8F10C-B207-BA4E-9340-21539C87AF1F}" type="slidenum">
              <a:rPr lang="en-US" smtClean="0"/>
              <a:t>24</a:t>
            </a:fld>
            <a:endParaRPr lang="en-US"/>
          </a:p>
        </p:txBody>
      </p:sp>
    </p:spTree>
    <p:extLst>
      <p:ext uri="{BB962C8B-B14F-4D97-AF65-F5344CB8AC3E}">
        <p14:creationId xmlns:p14="http://schemas.microsoft.com/office/powerpoint/2010/main" val="2907797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Optimally, tasks are derived from end users</a:t>
            </a:r>
            <a:r>
              <a:rPr lang="en-US" sz="1200" kern="1200" baseline="0">
                <a:solidFill>
                  <a:schemeClr val="tx1"/>
                </a:solidFill>
                <a:effectLst/>
                <a:latin typeface="+mn-lt"/>
                <a:ea typeface="+mn-ea"/>
                <a:cs typeface="+mn-cs"/>
              </a:rPr>
              <a:t> or </a:t>
            </a:r>
            <a:r>
              <a:rPr lang="en-US" sz="1200" kern="1200">
                <a:solidFill>
                  <a:schemeClr val="tx1"/>
                </a:solidFill>
                <a:effectLst/>
                <a:latin typeface="+mn-lt"/>
                <a:ea typeface="+mn-ea"/>
                <a:cs typeface="+mn-cs"/>
              </a:rPr>
              <a:t>usability testing, or they are validated by actual end users.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Participants could see real patients as their task, or in a controlled setting they will complete tasks that you come up with.</a:t>
            </a:r>
            <a:endParaRPr lang="en-US"/>
          </a:p>
        </p:txBody>
      </p:sp>
      <p:sp>
        <p:nvSpPr>
          <p:cNvPr id="4" name="Slide Number Placeholder 3"/>
          <p:cNvSpPr>
            <a:spLocks noGrp="1"/>
          </p:cNvSpPr>
          <p:nvPr>
            <p:ph type="sldNum" sz="quarter" idx="10"/>
          </p:nvPr>
        </p:nvSpPr>
        <p:spPr/>
        <p:txBody>
          <a:bodyPr/>
          <a:lstStyle/>
          <a:p>
            <a:fld id="{63A8F10C-B207-BA4E-9340-21539C87AF1F}" type="slidenum">
              <a:rPr lang="en-US" smtClean="0"/>
              <a:t>25</a:t>
            </a:fld>
            <a:endParaRPr lang="en-US"/>
          </a:p>
        </p:txBody>
      </p:sp>
    </p:spTree>
    <p:extLst>
      <p:ext uri="{BB962C8B-B14F-4D97-AF65-F5344CB8AC3E}">
        <p14:creationId xmlns:p14="http://schemas.microsoft.com/office/powerpoint/2010/main" val="866797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A8F10C-B207-BA4E-9340-21539C87AF1F}" type="slidenum">
              <a:rPr lang="en-US" smtClean="0"/>
              <a:t>26</a:t>
            </a:fld>
            <a:endParaRPr lang="en-US"/>
          </a:p>
        </p:txBody>
      </p:sp>
    </p:spTree>
    <p:extLst>
      <p:ext uri="{BB962C8B-B14F-4D97-AF65-F5344CB8AC3E}">
        <p14:creationId xmlns:p14="http://schemas.microsoft.com/office/powerpoint/2010/main" val="1391260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A8F10C-B207-BA4E-9340-21539C87AF1F}" type="slidenum">
              <a:rPr lang="en-US" smtClean="0"/>
              <a:t>27</a:t>
            </a:fld>
            <a:endParaRPr lang="en-US"/>
          </a:p>
        </p:txBody>
      </p:sp>
    </p:spTree>
    <p:extLst>
      <p:ext uri="{BB962C8B-B14F-4D97-AF65-F5344CB8AC3E}">
        <p14:creationId xmlns:p14="http://schemas.microsoft.com/office/powerpoint/2010/main" val="223262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46095-D8CD-B943-9263-524BD5E90D6E}" type="slidenum">
              <a:rPr lang="en-US" smtClean="0"/>
              <a:pPr>
                <a:defRPr/>
              </a:pPr>
              <a:t>2</a:t>
            </a:fld>
            <a:endParaRPr lang="en-US"/>
          </a:p>
        </p:txBody>
      </p:sp>
    </p:spTree>
    <p:extLst>
      <p:ext uri="{BB962C8B-B14F-4D97-AF65-F5344CB8AC3E}">
        <p14:creationId xmlns:p14="http://schemas.microsoft.com/office/powerpoint/2010/main" val="25180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Evaluators</a:t>
            </a:r>
            <a:r>
              <a:rPr lang="en-US" baseline="0" dirty="0"/>
              <a:t> may use tasks in summative usability testing or they may combine scenarios with tasks for participants to complete. This will depend upon the expertise of the participants. </a:t>
            </a:r>
            <a:endParaRPr lang="en-US" dirty="0"/>
          </a:p>
        </p:txBody>
      </p:sp>
      <p:sp>
        <p:nvSpPr>
          <p:cNvPr id="4" name="Slide Number Placeholder 3"/>
          <p:cNvSpPr>
            <a:spLocks noGrp="1"/>
          </p:cNvSpPr>
          <p:nvPr>
            <p:ph type="sldNum" sz="quarter" idx="10"/>
          </p:nvPr>
        </p:nvSpPr>
        <p:spPr/>
        <p:txBody>
          <a:bodyPr/>
          <a:lstStyle/>
          <a:p>
            <a:pPr>
              <a:defRPr/>
            </a:pPr>
            <a:fld id="{99A46095-D8CD-B943-9263-524BD5E90D6E}" type="slidenum">
              <a:rPr lang="en-US" smtClean="0"/>
              <a:pPr>
                <a:defRPr/>
              </a:pPr>
              <a:t>28</a:t>
            </a:fld>
            <a:endParaRPr lang="en-US" dirty="0"/>
          </a:p>
        </p:txBody>
      </p:sp>
    </p:spTree>
    <p:extLst>
      <p:ext uri="{BB962C8B-B14F-4D97-AF65-F5344CB8AC3E}">
        <p14:creationId xmlns:p14="http://schemas.microsoft.com/office/powerpoint/2010/main" val="3984300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basic tutorials to guide you through the process on flowchart development.</a:t>
            </a:r>
          </a:p>
        </p:txBody>
      </p:sp>
      <p:sp>
        <p:nvSpPr>
          <p:cNvPr id="4" name="Slide Number Placeholder 3"/>
          <p:cNvSpPr>
            <a:spLocks noGrp="1"/>
          </p:cNvSpPr>
          <p:nvPr>
            <p:ph type="sldNum" sz="quarter" idx="10"/>
          </p:nvPr>
        </p:nvSpPr>
        <p:spPr/>
        <p:txBody>
          <a:bodyPr/>
          <a:lstStyle/>
          <a:p>
            <a:fld id="{8BD69766-56C3-4653-B15F-FCA2A77B0475}" type="slidenum">
              <a:rPr lang="en-US" smtClean="0"/>
              <a:t>29</a:t>
            </a:fld>
            <a:endParaRPr lang="en-US"/>
          </a:p>
        </p:txBody>
      </p:sp>
    </p:spTree>
    <p:extLst>
      <p:ext uri="{BB962C8B-B14F-4D97-AF65-F5344CB8AC3E}">
        <p14:creationId xmlns:p14="http://schemas.microsoft.com/office/powerpoint/2010/main" val="4279033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screenshots are taken from a workflow that has already created and you want a user to go through this workflow. It’s important to let the user know that you are looking for differences in workflow so if they notice something that is very different than how they normally do things, they should let you know. Sometimes you may have a user say that they have never even noticed a specific button before and then they can show you how they normally complete a task.</a:t>
            </a:r>
          </a:p>
        </p:txBody>
      </p:sp>
      <p:sp>
        <p:nvSpPr>
          <p:cNvPr id="4" name="Slide Number Placeholder 3"/>
          <p:cNvSpPr>
            <a:spLocks noGrp="1"/>
          </p:cNvSpPr>
          <p:nvPr>
            <p:ph type="sldNum" sz="quarter" idx="10"/>
          </p:nvPr>
        </p:nvSpPr>
        <p:spPr/>
        <p:txBody>
          <a:bodyPr/>
          <a:lstStyle/>
          <a:p>
            <a:fld id="{8BD69766-56C3-4653-B15F-FCA2A77B0475}" type="slidenum">
              <a:rPr lang="en-US" smtClean="0"/>
              <a:t>30</a:t>
            </a:fld>
            <a:endParaRPr lang="en-US"/>
          </a:p>
        </p:txBody>
      </p:sp>
    </p:spTree>
    <p:extLst>
      <p:ext uri="{BB962C8B-B14F-4D97-AF65-F5344CB8AC3E}">
        <p14:creationId xmlns:p14="http://schemas.microsoft.com/office/powerpoint/2010/main" val="757911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69766-56C3-4653-B15F-FCA2A77B0475}" type="slidenum">
              <a:rPr lang="en-US" smtClean="0"/>
              <a:t>31</a:t>
            </a:fld>
            <a:endParaRPr lang="en-US"/>
          </a:p>
        </p:txBody>
      </p:sp>
    </p:spTree>
    <p:extLst>
      <p:ext uri="{BB962C8B-B14F-4D97-AF65-F5344CB8AC3E}">
        <p14:creationId xmlns:p14="http://schemas.microsoft.com/office/powerpoint/2010/main" val="200251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69766-56C3-4653-B15F-FCA2A77B0475}" type="slidenum">
              <a:rPr lang="en-US" smtClean="0"/>
              <a:t>37</a:t>
            </a:fld>
            <a:endParaRPr lang="en-US"/>
          </a:p>
        </p:txBody>
      </p:sp>
    </p:spTree>
    <p:extLst>
      <p:ext uri="{BB962C8B-B14F-4D97-AF65-F5344CB8AC3E}">
        <p14:creationId xmlns:p14="http://schemas.microsoft.com/office/powerpoint/2010/main" val="2687863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from an RN medication administration training using a simulation laboratory for student RNs. </a:t>
            </a:r>
          </a:p>
        </p:txBody>
      </p:sp>
      <p:sp>
        <p:nvSpPr>
          <p:cNvPr id="4" name="Slide Number Placeholder 3"/>
          <p:cNvSpPr>
            <a:spLocks noGrp="1"/>
          </p:cNvSpPr>
          <p:nvPr>
            <p:ph type="sldNum" sz="quarter" idx="10"/>
          </p:nvPr>
        </p:nvSpPr>
        <p:spPr/>
        <p:txBody>
          <a:bodyPr/>
          <a:lstStyle/>
          <a:p>
            <a:fld id="{8BD69766-56C3-4653-B15F-FCA2A77B0475}" type="slidenum">
              <a:rPr lang="en-US" smtClean="0"/>
              <a:t>39</a:t>
            </a:fld>
            <a:endParaRPr lang="en-US"/>
          </a:p>
        </p:txBody>
      </p:sp>
    </p:spTree>
    <p:extLst>
      <p:ext uri="{BB962C8B-B14F-4D97-AF65-F5344CB8AC3E}">
        <p14:creationId xmlns:p14="http://schemas.microsoft.com/office/powerpoint/2010/main" val="3647090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flowchart is made from the protocol. So now what you would do is watch the student RNs in the simulated environment and see if they are matching the workflow. You can make notes on the mapping to identify where there are discrepancies, something missing, any issues, etc.</a:t>
            </a:r>
          </a:p>
        </p:txBody>
      </p:sp>
      <p:sp>
        <p:nvSpPr>
          <p:cNvPr id="4" name="Slide Number Placeholder 3"/>
          <p:cNvSpPr>
            <a:spLocks noGrp="1"/>
          </p:cNvSpPr>
          <p:nvPr>
            <p:ph type="sldNum" sz="quarter" idx="10"/>
          </p:nvPr>
        </p:nvSpPr>
        <p:spPr/>
        <p:txBody>
          <a:bodyPr/>
          <a:lstStyle/>
          <a:p>
            <a:fld id="{8BD69766-56C3-4653-B15F-FCA2A77B0475}" type="slidenum">
              <a:rPr lang="en-US" smtClean="0"/>
              <a:t>41</a:t>
            </a:fld>
            <a:endParaRPr lang="en-US"/>
          </a:p>
        </p:txBody>
      </p:sp>
    </p:spTree>
    <p:extLst>
      <p:ext uri="{BB962C8B-B14F-4D97-AF65-F5344CB8AC3E}">
        <p14:creationId xmlns:p14="http://schemas.microsoft.com/office/powerpoint/2010/main" val="1138280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46095-D8CD-B943-9263-524BD5E90D6E}" type="slidenum">
              <a:rPr lang="en-US" smtClean="0"/>
              <a:pPr>
                <a:defRPr/>
              </a:pPr>
              <a:t>42</a:t>
            </a:fld>
            <a:endParaRPr lang="en-US"/>
          </a:p>
        </p:txBody>
      </p:sp>
    </p:spTree>
    <p:extLst>
      <p:ext uri="{BB962C8B-B14F-4D97-AF65-F5344CB8AC3E}">
        <p14:creationId xmlns:p14="http://schemas.microsoft.com/office/powerpoint/2010/main" val="2029577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A46095-D8CD-B943-9263-524BD5E90D6E}" type="slidenum">
              <a:rPr lang="en-US" smtClean="0"/>
              <a:pPr>
                <a:defRPr/>
              </a:pPr>
              <a:t>43</a:t>
            </a:fld>
            <a:endParaRPr lang="en-US"/>
          </a:p>
        </p:txBody>
      </p:sp>
    </p:spTree>
    <p:extLst>
      <p:ext uri="{BB962C8B-B14F-4D97-AF65-F5344CB8AC3E}">
        <p14:creationId xmlns:p14="http://schemas.microsoft.com/office/powerpoint/2010/main" val="233943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more shapes you can use but these the most common ones.</a:t>
            </a:r>
          </a:p>
        </p:txBody>
      </p:sp>
      <p:sp>
        <p:nvSpPr>
          <p:cNvPr id="4" name="Slide Number Placeholder 3"/>
          <p:cNvSpPr>
            <a:spLocks noGrp="1"/>
          </p:cNvSpPr>
          <p:nvPr>
            <p:ph type="sldNum" sz="quarter" idx="10"/>
          </p:nvPr>
        </p:nvSpPr>
        <p:spPr/>
        <p:txBody>
          <a:bodyPr/>
          <a:lstStyle/>
          <a:p>
            <a:fld id="{8BD69766-56C3-4653-B15F-FCA2A77B0475}" type="slidenum">
              <a:rPr lang="en-US" smtClean="0"/>
              <a:t>5</a:t>
            </a:fld>
            <a:endParaRPr lang="en-US"/>
          </a:p>
        </p:txBody>
      </p:sp>
    </p:spTree>
    <p:extLst>
      <p:ext uri="{BB962C8B-B14F-4D97-AF65-F5344CB8AC3E}">
        <p14:creationId xmlns:p14="http://schemas.microsoft.com/office/powerpoint/2010/main" val="412072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very simple. Your alarm goes off. If you’re ready to face the world then you get up. If not, you hit the snooze and it loops back to alarm ringing again. After the snooze is over then you have to decide if you’re ready to face the world and this keeps looping until you decide yes.</a:t>
            </a:r>
          </a:p>
        </p:txBody>
      </p:sp>
      <p:sp>
        <p:nvSpPr>
          <p:cNvPr id="4" name="Slide Number Placeholder 3"/>
          <p:cNvSpPr>
            <a:spLocks noGrp="1"/>
          </p:cNvSpPr>
          <p:nvPr>
            <p:ph type="sldNum" sz="quarter" idx="10"/>
          </p:nvPr>
        </p:nvSpPr>
        <p:spPr/>
        <p:txBody>
          <a:bodyPr/>
          <a:lstStyle/>
          <a:p>
            <a:fld id="{8BD69766-56C3-4653-B15F-FCA2A77B0475}" type="slidenum">
              <a:rPr lang="en-US" smtClean="0"/>
              <a:t>6</a:t>
            </a:fld>
            <a:endParaRPr lang="en-US"/>
          </a:p>
        </p:txBody>
      </p:sp>
    </p:spTree>
    <p:extLst>
      <p:ext uri="{BB962C8B-B14F-4D97-AF65-F5344CB8AC3E}">
        <p14:creationId xmlns:p14="http://schemas.microsoft.com/office/powerpoint/2010/main" val="1372606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A46095-D8CD-B943-9263-524BD5E90D6E}" type="slidenum">
              <a:rPr lang="en-US" smtClean="0"/>
              <a:pPr>
                <a:defRPr/>
              </a:pPr>
              <a:t>7</a:t>
            </a:fld>
            <a:endParaRPr lang="en-US"/>
          </a:p>
        </p:txBody>
      </p:sp>
    </p:spTree>
    <p:extLst>
      <p:ext uri="{BB962C8B-B14F-4D97-AF65-F5344CB8AC3E}">
        <p14:creationId xmlns:p14="http://schemas.microsoft.com/office/powerpoint/2010/main" val="124193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A46095-D8CD-B943-9263-524BD5E90D6E}" type="slidenum">
              <a:rPr lang="en-US" smtClean="0"/>
              <a:pPr>
                <a:defRPr/>
              </a:pPr>
              <a:t>9</a:t>
            </a:fld>
            <a:endParaRPr lang="en-US"/>
          </a:p>
        </p:txBody>
      </p:sp>
    </p:spTree>
    <p:extLst>
      <p:ext uri="{BB962C8B-B14F-4D97-AF65-F5344CB8AC3E}">
        <p14:creationId xmlns:p14="http://schemas.microsoft.com/office/powerpoint/2010/main" val="642741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A46095-D8CD-B943-9263-524BD5E90D6E}" type="slidenum">
              <a:rPr lang="en-US" smtClean="0"/>
              <a:pPr>
                <a:defRPr/>
              </a:pPr>
              <a:t>10</a:t>
            </a:fld>
            <a:endParaRPr lang="en-US"/>
          </a:p>
        </p:txBody>
      </p:sp>
    </p:spTree>
    <p:extLst>
      <p:ext uri="{BB962C8B-B14F-4D97-AF65-F5344CB8AC3E}">
        <p14:creationId xmlns:p14="http://schemas.microsoft.com/office/powerpoint/2010/main" val="77759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Scott</a:t>
            </a:r>
          </a:p>
          <a:p>
            <a:endParaRPr lang="en-US" dirty="0"/>
          </a:p>
        </p:txBody>
      </p:sp>
      <p:sp>
        <p:nvSpPr>
          <p:cNvPr id="4" name="Slide Number Placeholder 3"/>
          <p:cNvSpPr>
            <a:spLocks noGrp="1"/>
          </p:cNvSpPr>
          <p:nvPr>
            <p:ph type="sldNum" sz="quarter" idx="10"/>
          </p:nvPr>
        </p:nvSpPr>
        <p:spPr/>
        <p:txBody>
          <a:bodyPr/>
          <a:lstStyle/>
          <a:p>
            <a:pPr>
              <a:defRPr/>
            </a:pPr>
            <a:fld id="{B6A5F07F-47D3-4EB8-A015-0B8ADE0962E8}" type="slidenum">
              <a:rPr lang="en-US" smtClean="0"/>
              <a:pPr>
                <a:defRPr/>
              </a:pPr>
              <a:t>13</a:t>
            </a:fld>
            <a:endParaRPr lang="en-US" dirty="0"/>
          </a:p>
        </p:txBody>
      </p:sp>
    </p:spTree>
    <p:extLst>
      <p:ext uri="{BB962C8B-B14F-4D97-AF65-F5344CB8AC3E}">
        <p14:creationId xmlns:p14="http://schemas.microsoft.com/office/powerpoint/2010/main" val="347117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mod 7</a:t>
            </a:r>
          </a:p>
          <a:p>
            <a:r>
              <a:rPr lang="en-US" dirty="0"/>
              <a:t>The VA is moving toward BPMN. This is a specific type of modeling for workflows that can be useful.</a:t>
            </a:r>
          </a:p>
          <a:p>
            <a:r>
              <a:rPr lang="en-US" dirty="0"/>
              <a:t>Add image of hand-drawn workflow</a:t>
            </a:r>
          </a:p>
        </p:txBody>
      </p:sp>
      <p:sp>
        <p:nvSpPr>
          <p:cNvPr id="4" name="Slide Number Placeholder 3"/>
          <p:cNvSpPr>
            <a:spLocks noGrp="1"/>
          </p:cNvSpPr>
          <p:nvPr>
            <p:ph type="sldNum" sz="quarter" idx="10"/>
          </p:nvPr>
        </p:nvSpPr>
        <p:spPr/>
        <p:txBody>
          <a:bodyPr/>
          <a:lstStyle/>
          <a:p>
            <a:fld id="{8BD69766-56C3-4653-B15F-FCA2A77B0475}" type="slidenum">
              <a:rPr lang="en-US" smtClean="0"/>
              <a:t>14</a:t>
            </a:fld>
            <a:endParaRPr lang="en-US"/>
          </a:p>
        </p:txBody>
      </p:sp>
    </p:spTree>
    <p:extLst>
      <p:ext uri="{BB962C8B-B14F-4D97-AF65-F5344CB8AC3E}">
        <p14:creationId xmlns:p14="http://schemas.microsoft.com/office/powerpoint/2010/main" val="812945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latin typeface="Georgia"/>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latin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F673221A-0008-49CE-89D9-8A86DA71527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reaker P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799" y="4803228"/>
            <a:ext cx="7775029" cy="1140372"/>
          </a:xfrm>
          <a:prstGeom prst="rect">
            <a:avLst/>
          </a:prstGeom>
        </p:spPr>
        <p:txBody>
          <a:bodyPr>
            <a:normAutofit/>
          </a:bodyPr>
          <a:lstStyle>
            <a:lvl1pPr marL="0" indent="0" algn="l">
              <a:buNone/>
              <a:defRPr sz="3200" b="1">
                <a:solidFill>
                  <a:schemeClr val="accent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Title 7"/>
          <p:cNvSpPr>
            <a:spLocks noGrp="1"/>
          </p:cNvSpPr>
          <p:nvPr>
            <p:ph type="title"/>
          </p:nvPr>
        </p:nvSpPr>
        <p:spPr>
          <a:xfrm>
            <a:off x="355421" y="3626054"/>
            <a:ext cx="8481152" cy="803667"/>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15020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96200" cy="674916"/>
          </a:xfrm>
          <a:prstGeom prst="rect">
            <a:avLst/>
          </a:prstGeom>
        </p:spPr>
        <p:txBody>
          <a:bodyPr vert="horz" anchor="ctr"/>
          <a:lstStyle>
            <a:lvl1pPr algn="l">
              <a:defRPr sz="2200" cap="all" baseline="0">
                <a:solidFill>
                  <a:schemeClr val="bg1"/>
                </a:solidFill>
                <a:latin typeface="Georgia"/>
              </a:defRPr>
            </a:lvl1pPr>
          </a:lstStyle>
          <a:p>
            <a:r>
              <a:rPr lang="en-US"/>
              <a:t>Click to edit Master title style</a:t>
            </a:r>
          </a:p>
        </p:txBody>
      </p:sp>
      <p:sp>
        <p:nvSpPr>
          <p:cNvPr id="6" name="Content Placeholder 2"/>
          <p:cNvSpPr>
            <a:spLocks noGrp="1"/>
          </p:cNvSpPr>
          <p:nvPr>
            <p:ph idx="1"/>
          </p:nvPr>
        </p:nvSpPr>
        <p:spPr>
          <a:xfrm>
            <a:off x="457200" y="1132115"/>
            <a:ext cx="8229600" cy="5040086"/>
          </a:xfrm>
          <a:prstGeom prst="rect">
            <a:avLst/>
          </a:prstGeom>
        </p:spPr>
        <p:txBody>
          <a:bodyPr/>
          <a:lstStyle>
            <a:lvl1pPr>
              <a:defRPr>
                <a:solidFill>
                  <a:srgbClr val="174782"/>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7" name="Slide Number Placeholder 10"/>
          <p:cNvSpPr>
            <a:spLocks noGrp="1"/>
          </p:cNvSpPr>
          <p:nvPr>
            <p:ph type="sldNum" sz="quarter" idx="12"/>
          </p:nvPr>
        </p:nvSpPr>
        <p:spPr/>
        <p:txBody>
          <a:bodyPr/>
          <a:lstStyle>
            <a:lvl1pPr>
              <a:defRPr/>
            </a:lvl1pPr>
          </a:lstStyle>
          <a:p>
            <a:pPr>
              <a:defRPr/>
            </a:pPr>
            <a:fld id="{6B864F98-A3F4-4225-9B73-C923C3F85F37}" type="slidenum">
              <a:rPr lang="en-US"/>
              <a:pPr>
                <a:defRPr/>
              </a:pPr>
              <a:t>‹#›</a:t>
            </a:fld>
            <a:endParaRPr lang="en-US"/>
          </a:p>
        </p:txBody>
      </p:sp>
    </p:spTree>
    <p:extLst>
      <p:ext uri="{BB962C8B-B14F-4D97-AF65-F5344CB8AC3E}">
        <p14:creationId xmlns:p14="http://schemas.microsoft.com/office/powerpoint/2010/main" val="95315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s">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24058"/>
            <a:ext cx="7772400" cy="1470025"/>
          </a:xfrm>
          <a:prstGeom prst="rect">
            <a:avLst/>
          </a:prstGeom>
        </p:spPr>
        <p:txBody>
          <a:bodyPr/>
          <a:lstStyle>
            <a:lvl1pPr>
              <a:defRPr sz="8000">
                <a:solidFill>
                  <a:schemeClr val="bg1"/>
                </a:solidFill>
                <a:latin typeface="Georgia"/>
              </a:defRPr>
            </a:lvl1pPr>
          </a:lstStyle>
          <a:p>
            <a:r>
              <a:rPr lang="en-US"/>
              <a:t>Click to edit Master title style</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6" name="Slide Number Placeholder 10"/>
          <p:cNvSpPr>
            <a:spLocks noGrp="1"/>
          </p:cNvSpPr>
          <p:nvPr>
            <p:ph type="sldNum" sz="quarter" idx="12"/>
          </p:nvPr>
        </p:nvSpPr>
        <p:spPr/>
        <p:txBody>
          <a:bodyPr/>
          <a:lstStyle>
            <a:lvl1pPr>
              <a:defRPr/>
            </a:lvl1pPr>
          </a:lstStyle>
          <a:p>
            <a:fld id="{059ABE3D-0306-47E9-8957-6FD3294A431B}" type="slidenum">
              <a:rPr lang="en-US" smtClean="0"/>
              <a:pPr/>
              <a:t>‹#›</a:t>
            </a:fld>
            <a:endParaRPr lang="en-US"/>
          </a:p>
        </p:txBody>
      </p:sp>
      <p:sp>
        <p:nvSpPr>
          <p:cNvPr id="9" name="Subtitle 2"/>
          <p:cNvSpPr txBox="1">
            <a:spLocks/>
          </p:cNvSpPr>
          <p:nvPr userDrawn="1"/>
        </p:nvSpPr>
        <p:spPr>
          <a:xfrm>
            <a:off x="1371600" y="5467350"/>
            <a:ext cx="6400800" cy="796816"/>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bg1">
                    <a:lumMod val="75000"/>
                  </a:schemeClr>
                </a:solidFill>
                <a:latin typeface="Georgia"/>
                <a:ea typeface="ヒラギノ角ゴ Pro W3" charset="-128"/>
                <a:cs typeface="ヒラギノ角ゴ Pro W3"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ヒラギノ角ゴ Pro W3" charset="-128"/>
                <a:cs typeface="ヒラギノ角ゴ Pro W3"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MS PGothic" pitchFamily="34" charset="-128"/>
                <a:cs typeface="ヒラギノ角ゴ Pro W3"/>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MS PGothic" pitchFamily="34" charset="-128"/>
                <a:cs typeface="ヒラギノ角ゴ Pro W3"/>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73705"/>
            <a:ext cx="82296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atin typeface="Georgia" charset="0"/>
                <a:ea typeface="Georgia" charset="0"/>
                <a:cs typeface="Georgia" charset="0"/>
              </a:defRPr>
            </a:lvl1pPr>
          </a:lstStyle>
          <a:p>
            <a:pPr>
              <a:defRPr/>
            </a:pPr>
            <a:r>
              <a:rPr lang="en-US"/>
              <a:t>DATE</a:t>
            </a:r>
          </a:p>
        </p:txBody>
      </p:sp>
      <p:sp>
        <p:nvSpPr>
          <p:cNvPr id="5" name="Footer Placeholder 9"/>
          <p:cNvSpPr>
            <a:spLocks noGrp="1"/>
          </p:cNvSpPr>
          <p:nvPr>
            <p:ph type="ftr" sz="quarter" idx="11"/>
          </p:nvPr>
        </p:nvSpPr>
        <p:spPr/>
        <p:txBody>
          <a:bodyPr/>
          <a:lstStyle>
            <a:lvl1pPr>
              <a:defRPr>
                <a:latin typeface="Georgia" charset="0"/>
                <a:ea typeface="Georgia" charset="0"/>
                <a:cs typeface="Georgia" charset="0"/>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fld id="{059ABE3D-0306-47E9-8957-6FD3294A431B}" type="slidenum">
              <a:rPr lang="en-US" smtClean="0"/>
              <a:pPr/>
              <a:t>‹#›</a:t>
            </a:fld>
            <a:endParaRPr lang="en-US"/>
          </a:p>
        </p:txBody>
      </p:sp>
      <p:sp>
        <p:nvSpPr>
          <p:cNvPr id="7" name="Title 1"/>
          <p:cNvSpPr>
            <a:spLocks noGrp="1"/>
          </p:cNvSpPr>
          <p:nvPr>
            <p:ph type="title"/>
          </p:nvPr>
        </p:nvSpPr>
        <p:spPr>
          <a:xfrm>
            <a:off x="990600" y="76200"/>
            <a:ext cx="7696200" cy="674916"/>
          </a:xfrm>
          <a:prstGeom prst="rect">
            <a:avLst/>
          </a:prstGeom>
        </p:spPr>
        <p:txBody>
          <a:bodyPr vert="horz" anchor="ctr"/>
          <a:lstStyle>
            <a:lvl1pPr algn="l">
              <a:defRPr sz="2200" cap="all" baseline="0">
                <a:solidFill>
                  <a:schemeClr val="bg1"/>
                </a:solidFill>
                <a:latin typeface="Georgia"/>
              </a:defRPr>
            </a:lvl1pPr>
          </a:lstStyle>
          <a:p>
            <a:r>
              <a:rPr lang="en-US"/>
              <a:t>Click to edit Master title style</a:t>
            </a:r>
          </a:p>
        </p:txBody>
      </p:sp>
    </p:spTree>
    <p:extLst>
      <p:ext uri="{BB962C8B-B14F-4D97-AF65-F5344CB8AC3E}">
        <p14:creationId xmlns:p14="http://schemas.microsoft.com/office/powerpoint/2010/main" val="1284052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8"/>
          <p:cNvSpPr>
            <a:spLocks noGrp="1"/>
          </p:cNvSpPr>
          <p:nvPr>
            <p:ph type="dt" sz="half" idx="10"/>
          </p:nvPr>
        </p:nvSpPr>
        <p:spPr/>
        <p:txBody>
          <a:bodyPr/>
          <a:lstStyle>
            <a:lvl1pPr>
              <a:defRPr/>
            </a:lvl1pPr>
          </a:lstStyle>
          <a:p>
            <a:pPr>
              <a:defRPr/>
            </a:pPr>
            <a:r>
              <a:rPr lang="en-US"/>
              <a:t>DATE</a:t>
            </a:r>
          </a:p>
        </p:txBody>
      </p:sp>
      <p:sp>
        <p:nvSpPr>
          <p:cNvPr id="3" name="Footer Placeholder 9"/>
          <p:cNvSpPr>
            <a:spLocks noGrp="1"/>
          </p:cNvSpPr>
          <p:nvPr>
            <p:ph type="ftr" sz="quarter" idx="11"/>
          </p:nvPr>
        </p:nvSpPr>
        <p:spPr/>
        <p:txBody>
          <a:bodyPr/>
          <a:lstStyle>
            <a:lvl1pPr>
              <a:defRPr/>
            </a:lvl1pPr>
          </a:lstStyle>
          <a:p>
            <a:pPr>
              <a:defRPr/>
            </a:pPr>
            <a:r>
              <a:rPr lang="en-US"/>
              <a:t>DOCUMENT TYPE/STATUS</a:t>
            </a:r>
          </a:p>
        </p:txBody>
      </p:sp>
      <p:sp>
        <p:nvSpPr>
          <p:cNvPr id="4" name="Slide Number Placeholder 10"/>
          <p:cNvSpPr>
            <a:spLocks noGrp="1"/>
          </p:cNvSpPr>
          <p:nvPr>
            <p:ph type="sldNum" sz="quarter" idx="12"/>
          </p:nvPr>
        </p:nvSpPr>
        <p:spPr/>
        <p:txBody>
          <a:bodyPr/>
          <a:lstStyle>
            <a:lvl1pPr>
              <a:defRPr/>
            </a:lvl1pPr>
          </a:lstStyle>
          <a:p>
            <a:fld id="{059ABE3D-0306-47E9-8957-6FD3294A431B}" type="slidenum">
              <a:rPr lang="en-US" smtClean="0"/>
              <a:pPr/>
              <a:t>‹#›</a:t>
            </a:fld>
            <a:endParaRPr lang="en-US"/>
          </a:p>
        </p:txBody>
      </p:sp>
      <p:sp>
        <p:nvSpPr>
          <p:cNvPr id="5" name="Title 1"/>
          <p:cNvSpPr>
            <a:spLocks noGrp="1"/>
          </p:cNvSpPr>
          <p:nvPr>
            <p:ph type="title"/>
          </p:nvPr>
        </p:nvSpPr>
        <p:spPr>
          <a:xfrm>
            <a:off x="990600" y="76200"/>
            <a:ext cx="7696200" cy="674916"/>
          </a:xfrm>
          <a:prstGeom prst="rect">
            <a:avLst/>
          </a:prstGeom>
        </p:spPr>
        <p:txBody>
          <a:bodyPr vert="horz" anchor="ctr"/>
          <a:lstStyle>
            <a:lvl1pPr algn="l">
              <a:defRPr sz="2200" cap="all" baseline="0">
                <a:solidFill>
                  <a:schemeClr val="bg1"/>
                </a:solidFill>
                <a:latin typeface="Georgia"/>
              </a:defRPr>
            </a:lvl1pPr>
          </a:lstStyle>
          <a:p>
            <a:r>
              <a:rPr lang="en-US"/>
              <a:t>Click to edit Master title style</a:t>
            </a:r>
          </a:p>
        </p:txBody>
      </p:sp>
    </p:spTree>
    <p:extLst>
      <p:ext uri="{BB962C8B-B14F-4D97-AF65-F5344CB8AC3E}">
        <p14:creationId xmlns:p14="http://schemas.microsoft.com/office/powerpoint/2010/main" val="4558761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108076"/>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015086"/>
            <a:ext cx="4040188" cy="411107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4" y="1108076"/>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015086"/>
            <a:ext cx="4041775" cy="411107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DATE</a:t>
            </a:r>
          </a:p>
        </p:txBody>
      </p:sp>
      <p:sp>
        <p:nvSpPr>
          <p:cNvPr id="8" name="Footer Placeholder 7"/>
          <p:cNvSpPr>
            <a:spLocks noGrp="1"/>
          </p:cNvSpPr>
          <p:nvPr>
            <p:ph type="ftr" sz="quarter" idx="11"/>
          </p:nvPr>
        </p:nvSpPr>
        <p:spPr/>
        <p:txBody>
          <a:bodyPr/>
          <a:lstStyle/>
          <a:p>
            <a:r>
              <a:rPr lang="en-US">
                <a:solidFill>
                  <a:prstClr val="black">
                    <a:tint val="75000"/>
                  </a:prstClr>
                </a:solidFill>
              </a:rPr>
              <a:t>DOCUMENT TYPE/STATUS</a:t>
            </a:r>
          </a:p>
        </p:txBody>
      </p:sp>
      <p:sp>
        <p:nvSpPr>
          <p:cNvPr id="9" name="Slide Number Placeholder 8"/>
          <p:cNvSpPr>
            <a:spLocks noGrp="1"/>
          </p:cNvSpPr>
          <p:nvPr>
            <p:ph type="sldNum" sz="quarter" idx="12"/>
          </p:nvPr>
        </p:nvSpPr>
        <p:spPr/>
        <p:txBody>
          <a:bodyPr/>
          <a:lstStyle/>
          <a:p>
            <a:fld id="{059ABE3D-0306-47E9-8957-6FD3294A431B}" type="slidenum">
              <a:rPr lang="en-US" smtClean="0"/>
              <a:pPr/>
              <a:t>‹#›</a:t>
            </a:fld>
            <a:endParaRPr lang="en-US"/>
          </a:p>
        </p:txBody>
      </p:sp>
      <p:sp>
        <p:nvSpPr>
          <p:cNvPr id="11" name="Title 1"/>
          <p:cNvSpPr>
            <a:spLocks noGrp="1"/>
          </p:cNvSpPr>
          <p:nvPr>
            <p:ph type="title"/>
          </p:nvPr>
        </p:nvSpPr>
        <p:spPr>
          <a:xfrm>
            <a:off x="990600" y="76200"/>
            <a:ext cx="7696200" cy="674916"/>
          </a:xfrm>
          <a:prstGeom prst="rect">
            <a:avLst/>
          </a:prstGeom>
        </p:spPr>
        <p:txBody>
          <a:bodyPr vert="horz" anchor="ctr"/>
          <a:lstStyle>
            <a:lvl1pPr algn="l">
              <a:defRPr sz="2200" cap="all" baseline="0">
                <a:solidFill>
                  <a:schemeClr val="bg1"/>
                </a:solidFill>
                <a:latin typeface="Georgia"/>
              </a:defRPr>
            </a:lvl1pPr>
          </a:lstStyle>
          <a:p>
            <a:r>
              <a:rPr lang="en-US"/>
              <a:t>Click to edit Master title style</a:t>
            </a:r>
          </a:p>
        </p:txBody>
      </p:sp>
    </p:spTree>
    <p:extLst>
      <p:ext uri="{BB962C8B-B14F-4D97-AF65-F5344CB8AC3E}">
        <p14:creationId xmlns:p14="http://schemas.microsoft.com/office/powerpoint/2010/main" val="42204093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solidFill>
                  <a:prstClr val="black">
                    <a:tint val="75000"/>
                  </a:prstClr>
                </a:solidFill>
              </a:rPr>
              <a:t>DATE</a:t>
            </a:r>
          </a:p>
        </p:txBody>
      </p:sp>
      <p:sp>
        <p:nvSpPr>
          <p:cNvPr id="4" name="Footer Placeholder 3"/>
          <p:cNvSpPr>
            <a:spLocks noGrp="1"/>
          </p:cNvSpPr>
          <p:nvPr>
            <p:ph type="ftr" sz="quarter" idx="11"/>
          </p:nvPr>
        </p:nvSpPr>
        <p:spPr/>
        <p:txBody>
          <a:bodyPr/>
          <a:lstStyle/>
          <a:p>
            <a:r>
              <a:rPr lang="en-US">
                <a:solidFill>
                  <a:prstClr val="black">
                    <a:tint val="75000"/>
                  </a:prstClr>
                </a:solidFill>
              </a:rPr>
              <a:t>DOCUMENT TYPE/STATUS</a:t>
            </a:r>
          </a:p>
        </p:txBody>
      </p:sp>
      <p:sp>
        <p:nvSpPr>
          <p:cNvPr id="5" name="Slide Number Placeholder 4"/>
          <p:cNvSpPr>
            <a:spLocks noGrp="1"/>
          </p:cNvSpPr>
          <p:nvPr>
            <p:ph type="sldNum" sz="quarter" idx="12"/>
          </p:nvPr>
        </p:nvSpPr>
        <p:spPr/>
        <p:txBody>
          <a:bodyPr/>
          <a:lstStyle/>
          <a:p>
            <a:fld id="{059ABE3D-0306-47E9-8957-6FD3294A431B}" type="slidenum">
              <a:rPr lang="en-US" smtClean="0"/>
              <a:pPr/>
              <a:t>‹#›</a:t>
            </a:fld>
            <a:endParaRPr lang="en-US"/>
          </a:p>
        </p:txBody>
      </p:sp>
      <p:sp>
        <p:nvSpPr>
          <p:cNvPr id="7" name="Title 1"/>
          <p:cNvSpPr>
            <a:spLocks noGrp="1"/>
          </p:cNvSpPr>
          <p:nvPr>
            <p:ph type="title"/>
          </p:nvPr>
        </p:nvSpPr>
        <p:spPr>
          <a:xfrm>
            <a:off x="990600" y="76200"/>
            <a:ext cx="7696200" cy="674916"/>
          </a:xfrm>
          <a:prstGeom prst="rect">
            <a:avLst/>
          </a:prstGeom>
        </p:spPr>
        <p:txBody>
          <a:bodyPr vert="horz" anchor="ctr"/>
          <a:lstStyle>
            <a:lvl1pPr algn="l">
              <a:defRPr sz="2200" cap="all" baseline="0">
                <a:solidFill>
                  <a:schemeClr val="bg1"/>
                </a:solidFill>
                <a:latin typeface="Georgia"/>
              </a:defRPr>
            </a:lvl1pPr>
          </a:lstStyle>
          <a:p>
            <a:r>
              <a:rPr lang="en-US"/>
              <a:t>Click to edit Master title style</a:t>
            </a:r>
          </a:p>
        </p:txBody>
      </p:sp>
    </p:spTree>
    <p:extLst>
      <p:ext uri="{BB962C8B-B14F-4D97-AF65-F5344CB8AC3E}">
        <p14:creationId xmlns:p14="http://schemas.microsoft.com/office/powerpoint/2010/main" val="38970942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3542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953D45C7-AFA8-4622-8BFA-D400F3569C1E}" type="slidenum">
              <a:rPr lang="en-US"/>
              <a:pPr>
                <a:defRPr/>
              </a:pPr>
              <a:t>‹#›</a:t>
            </a:fld>
            <a:endParaRPr lang="en-US"/>
          </a:p>
        </p:txBody>
      </p:sp>
      <p:sp>
        <p:nvSpPr>
          <p:cNvPr id="8" name="Title 1"/>
          <p:cNvSpPr>
            <a:spLocks noGrp="1"/>
          </p:cNvSpPr>
          <p:nvPr>
            <p:ph type="title"/>
          </p:nvPr>
        </p:nvSpPr>
        <p:spPr>
          <a:xfrm>
            <a:off x="990600" y="76200"/>
            <a:ext cx="7696200" cy="674916"/>
          </a:xfrm>
          <a:prstGeom prst="rect">
            <a:avLst/>
          </a:prstGeom>
        </p:spPr>
        <p:txBody>
          <a:bodyPr vert="horz" anchor="ctr"/>
          <a:lstStyle>
            <a:lvl1pPr algn="l">
              <a:defRPr sz="2200" cap="all" baseline="0">
                <a:solidFill>
                  <a:schemeClr val="bg1"/>
                </a:solidFill>
                <a:latin typeface="Georgia"/>
              </a:defRPr>
            </a:lvl1pPr>
          </a:lstStyle>
          <a:p>
            <a:r>
              <a:rPr lang="en-US"/>
              <a:t>Click to edit Master title style</a:t>
            </a:r>
          </a:p>
        </p:txBody>
      </p:sp>
      <p:sp>
        <p:nvSpPr>
          <p:cNvPr id="10" name="Text Placeholder 9"/>
          <p:cNvSpPr>
            <a:spLocks noGrp="1"/>
          </p:cNvSpPr>
          <p:nvPr>
            <p:ph type="body" sz="quarter" idx="13"/>
          </p:nvPr>
        </p:nvSpPr>
        <p:spPr>
          <a:xfrm>
            <a:off x="457200" y="1143000"/>
            <a:ext cx="8229600" cy="457200"/>
          </a:xfrm>
          <a:prstGeom prst="rect">
            <a:avLst/>
          </a:prstGeom>
        </p:spPr>
        <p:txBody>
          <a:bodyPr/>
          <a:lstStyle>
            <a:lvl1pPr marL="0" indent="0">
              <a:buNone/>
              <a:defRPr b="1">
                <a:solidFill>
                  <a:schemeClr val="accent1"/>
                </a:solidFill>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wo Column Text &amp; Pic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59ABE3D-0306-47E9-8957-6FD3294A431B}" type="slidenum">
              <a:rPr lang="en-US" smtClean="0"/>
              <a:pPr/>
              <a:t>‹#›</a:t>
            </a:fld>
            <a:endParaRPr lang="en-US"/>
          </a:p>
        </p:txBody>
      </p:sp>
      <p:sp>
        <p:nvSpPr>
          <p:cNvPr id="5" name="Picture Placeholder 4"/>
          <p:cNvSpPr>
            <a:spLocks noGrp="1"/>
          </p:cNvSpPr>
          <p:nvPr>
            <p:ph type="pic" sz="quarter" idx="11"/>
          </p:nvPr>
        </p:nvSpPr>
        <p:spPr>
          <a:xfrm>
            <a:off x="5297186" y="2279309"/>
            <a:ext cx="3436938" cy="2900362"/>
          </a:xfrm>
        </p:spPr>
        <p:txBody>
          <a:bodyPr/>
          <a:lstStyle/>
          <a:p>
            <a:r>
              <a:rPr lang="en-US"/>
              <a:t>Click icon to add picture</a:t>
            </a:r>
          </a:p>
        </p:txBody>
      </p:sp>
      <p:sp>
        <p:nvSpPr>
          <p:cNvPr id="7" name="Text Placeholder 6"/>
          <p:cNvSpPr>
            <a:spLocks noGrp="1"/>
          </p:cNvSpPr>
          <p:nvPr>
            <p:ph type="body" sz="quarter" idx="12"/>
          </p:nvPr>
        </p:nvSpPr>
        <p:spPr>
          <a:xfrm>
            <a:off x="434975" y="1115121"/>
            <a:ext cx="4498975" cy="5062655"/>
          </a:xfrm>
        </p:spPr>
        <p:txBody>
          <a:bodyPr/>
          <a:lstStyle/>
          <a:p>
            <a:pPr lvl="0"/>
            <a:r>
              <a:rPr lang="en-US"/>
              <a:t>Click to edit Master text styles</a:t>
            </a:r>
          </a:p>
          <a:p>
            <a:pPr lvl="1"/>
            <a:r>
              <a:rPr lang="en-US"/>
              <a:t> 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990600" y="76200"/>
            <a:ext cx="7696200" cy="674916"/>
          </a:xfrm>
          <a:prstGeom prst="rect">
            <a:avLst/>
          </a:prstGeom>
        </p:spPr>
        <p:txBody>
          <a:bodyPr vert="horz" anchor="ctr"/>
          <a:lstStyle>
            <a:lvl1pPr algn="l">
              <a:defRPr sz="2200" cap="all" baseline="0">
                <a:solidFill>
                  <a:schemeClr val="bg1"/>
                </a:solidFill>
                <a:latin typeface="Georgia"/>
              </a:defRPr>
            </a:lvl1pPr>
          </a:lstStyle>
          <a:p>
            <a:r>
              <a:rPr lang="en-US"/>
              <a:t>Click to edit Master title style</a:t>
            </a:r>
          </a:p>
        </p:txBody>
      </p:sp>
    </p:spTree>
    <p:extLst>
      <p:ext uri="{BB962C8B-B14F-4D97-AF65-F5344CB8AC3E}">
        <p14:creationId xmlns:p14="http://schemas.microsoft.com/office/powerpoint/2010/main" val="274597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lumn Text and 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59ABE3D-0306-47E9-8957-6FD3294A431B}" type="slidenum">
              <a:rPr lang="en-US" smtClean="0"/>
              <a:pPr/>
              <a:t>‹#›</a:t>
            </a:fld>
            <a:endParaRPr lang="en-US"/>
          </a:p>
        </p:txBody>
      </p:sp>
      <p:sp>
        <p:nvSpPr>
          <p:cNvPr id="7" name="Text Placeholder 6"/>
          <p:cNvSpPr>
            <a:spLocks noGrp="1"/>
          </p:cNvSpPr>
          <p:nvPr>
            <p:ph type="body" sz="quarter" idx="12"/>
          </p:nvPr>
        </p:nvSpPr>
        <p:spPr>
          <a:xfrm>
            <a:off x="434975" y="1115122"/>
            <a:ext cx="4498975" cy="5073805"/>
          </a:xfrm>
        </p:spPr>
        <p:txBody>
          <a:bodyPr/>
          <a:lstStyle/>
          <a:p>
            <a:pPr lvl="0"/>
            <a:r>
              <a:rPr lang="en-US"/>
              <a:t>Click to edit Master text styles</a:t>
            </a:r>
          </a:p>
          <a:p>
            <a:pPr lvl="1"/>
            <a:r>
              <a:rPr lang="en-US"/>
              <a:t> Second level</a:t>
            </a:r>
          </a:p>
          <a:p>
            <a:pPr lvl="2"/>
            <a:r>
              <a:rPr lang="en-US"/>
              <a:t>Third level</a:t>
            </a:r>
          </a:p>
          <a:p>
            <a:pPr lvl="3"/>
            <a:r>
              <a:rPr lang="en-US"/>
              <a:t>Fourth level</a:t>
            </a:r>
          </a:p>
          <a:p>
            <a:pPr lvl="4"/>
            <a:r>
              <a:rPr lang="en-US"/>
              <a:t>Fifth level</a:t>
            </a:r>
          </a:p>
        </p:txBody>
      </p:sp>
      <p:sp>
        <p:nvSpPr>
          <p:cNvPr id="6" name="Chart Placeholder 5"/>
          <p:cNvSpPr>
            <a:spLocks noGrp="1"/>
          </p:cNvSpPr>
          <p:nvPr>
            <p:ph type="chart" sz="quarter" idx="13"/>
          </p:nvPr>
        </p:nvSpPr>
        <p:spPr>
          <a:xfrm>
            <a:off x="5470525" y="1853406"/>
            <a:ext cx="3444875" cy="4035425"/>
          </a:xfrm>
        </p:spPr>
        <p:txBody>
          <a:bodyPr/>
          <a:lstStyle/>
          <a:p>
            <a:r>
              <a:rPr lang="en-US"/>
              <a:t>Click icon to add chart</a:t>
            </a:r>
          </a:p>
        </p:txBody>
      </p:sp>
      <p:sp>
        <p:nvSpPr>
          <p:cNvPr id="8" name="Title 1"/>
          <p:cNvSpPr>
            <a:spLocks noGrp="1"/>
          </p:cNvSpPr>
          <p:nvPr>
            <p:ph type="title"/>
          </p:nvPr>
        </p:nvSpPr>
        <p:spPr>
          <a:xfrm>
            <a:off x="990600" y="76200"/>
            <a:ext cx="7696200" cy="674916"/>
          </a:xfrm>
          <a:prstGeom prst="rect">
            <a:avLst/>
          </a:prstGeom>
        </p:spPr>
        <p:txBody>
          <a:bodyPr vert="horz" anchor="ctr"/>
          <a:lstStyle>
            <a:lvl1pPr algn="l">
              <a:defRPr sz="2200" cap="all" baseline="0">
                <a:solidFill>
                  <a:schemeClr val="bg1"/>
                </a:solidFill>
                <a:latin typeface="Georgia"/>
              </a:defRPr>
            </a:lvl1pPr>
          </a:lstStyle>
          <a:p>
            <a:r>
              <a:rPr lang="en-US"/>
              <a:t>Click to edit Master title style</a:t>
            </a:r>
          </a:p>
        </p:txBody>
      </p:sp>
    </p:spTree>
    <p:extLst>
      <p:ext uri="{BB962C8B-B14F-4D97-AF65-F5344CB8AC3E}">
        <p14:creationId xmlns:p14="http://schemas.microsoft.com/office/powerpoint/2010/main" val="427799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Date Placeholder 8"/>
          <p:cNvSpPr>
            <a:spLocks noGrp="1"/>
          </p:cNvSpPr>
          <p:nvPr>
            <p:ph type="dt" sz="half" idx="2"/>
          </p:nvPr>
        </p:nvSpPr>
        <p:spPr>
          <a:xfrm>
            <a:off x="457200" y="6553200"/>
            <a:ext cx="2133600" cy="304800"/>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bg1"/>
                </a:solidFill>
                <a:latin typeface="Georgia" charset="0"/>
                <a:ea typeface="Georgia" charset="0"/>
                <a:cs typeface="Georgia" charset="0"/>
              </a:defRPr>
            </a:lvl1pPr>
          </a:lstStyle>
          <a:p>
            <a:pPr>
              <a:defRPr/>
            </a:pPr>
            <a:r>
              <a:rPr lang="en-US"/>
              <a:t>DATE</a:t>
            </a:r>
          </a:p>
        </p:txBody>
      </p:sp>
      <p:sp>
        <p:nvSpPr>
          <p:cNvPr id="8" name="Footer Placeholder 9"/>
          <p:cNvSpPr>
            <a:spLocks noGrp="1"/>
          </p:cNvSpPr>
          <p:nvPr>
            <p:ph type="ftr" sz="quarter" idx="3"/>
          </p:nvPr>
        </p:nvSpPr>
        <p:spPr>
          <a:xfrm>
            <a:off x="2971800" y="6553200"/>
            <a:ext cx="3886200" cy="304800"/>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chemeClr val="bg1"/>
                </a:solidFill>
                <a:latin typeface="Georgia" charset="0"/>
                <a:ea typeface="ヒラギノ角ゴ Pro W3" charset="-128"/>
                <a:cs typeface="ヒラギノ角ゴ Pro W3" charset="-128"/>
              </a:defRPr>
            </a:lvl1pPr>
          </a:lstStyle>
          <a:p>
            <a:pPr>
              <a:defRPr/>
            </a:pPr>
            <a:r>
              <a:rPr lang="en-US"/>
              <a:t>DOCUMENT TYPE/STATUS</a:t>
            </a:r>
          </a:p>
        </p:txBody>
      </p:sp>
      <p:sp>
        <p:nvSpPr>
          <p:cNvPr id="9" name="Slide Number Placeholder 10"/>
          <p:cNvSpPr>
            <a:spLocks noGrp="1"/>
          </p:cNvSpPr>
          <p:nvPr>
            <p:ph type="sldNum" sz="quarter" idx="4"/>
          </p:nvPr>
        </p:nvSpPr>
        <p:spPr>
          <a:xfrm>
            <a:off x="65532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Georgia" charset="0"/>
                <a:ea typeface="Georgia" charset="0"/>
                <a:cs typeface="Georgia" charset="0"/>
              </a:defRPr>
            </a:lvl1pPr>
          </a:lstStyle>
          <a:p>
            <a:fld id="{059ABE3D-0306-47E9-8957-6FD3294A431B}" type="slidenum">
              <a:rPr lang="en-US" smtClean="0"/>
              <a:pPr/>
              <a:t>‹#›</a:t>
            </a:fld>
            <a:endParaRPr lang="en-US"/>
          </a:p>
        </p:txBody>
      </p:sp>
    </p:spTree>
    <p:extLst>
      <p:ext uri="{BB962C8B-B14F-4D97-AF65-F5344CB8AC3E}">
        <p14:creationId xmlns:p14="http://schemas.microsoft.com/office/powerpoint/2010/main" val="2579696109"/>
      </p:ext>
    </p:extLst>
  </p:cSld>
  <p:clrMap bg1="lt1" tx1="dk1" bg2="lt2" tx2="dk2" accent1="accent1" accent2="accent2" accent3="accent3" accent4="accent4" accent5="accent5" accent6="accent6" hlink="hlink" folHlink="folHlink"/>
  <p:sldLayoutIdLst>
    <p:sldLayoutId id="2147484010" r:id="rId1"/>
    <p:sldLayoutId id="2147484009" r:id="rId2"/>
    <p:sldLayoutId id="2147483997" r:id="rId3"/>
    <p:sldLayoutId id="2147483998" r:id="rId4"/>
    <p:sldLayoutId id="2147483999" r:id="rId5"/>
    <p:sldLayoutId id="2147484000" r:id="rId6"/>
    <p:sldLayoutId id="2147484011" r:id="rId7"/>
    <p:sldLayoutId id="2147484005" r:id="rId8"/>
    <p:sldLayoutId id="2147484008" r:id="rId9"/>
    <p:sldLayoutId id="2147484012" r:id="rId10"/>
    <p:sldLayoutId id="2147484013" r:id="rId11"/>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ヒラギノ角ゴ Pro W3"/>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ヒラギノ角ゴ Pro W3"/>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lucidchart.co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products.office.com/en-us/powerpoint" TargetMode="External"/><Relationship Id="rId5" Type="http://schemas.openxmlformats.org/officeDocument/2006/relationships/hyperlink" Target="https://products.office.com/en-us/visio/flowchart-software?tab=tabs-1" TargetMode="External"/><Relationship Id="rId4" Type="http://schemas.openxmlformats.org/officeDocument/2006/relationships/hyperlink" Target="https://www.gliffy.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tq7dQVaTbcc"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www.youtube.com/watch?v=0VR7iBImDB4" TargetMode="External"/><Relationship Id="rId5" Type="http://schemas.openxmlformats.org/officeDocument/2006/relationships/hyperlink" Target="https://www.youtube.com/watch?v=HSfYsmTVogw" TargetMode="External"/><Relationship Id="rId4" Type="http://schemas.openxmlformats.org/officeDocument/2006/relationships/hyperlink" Target="https://www.youtube.com/watch?v=asNa86jsWm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moresteam.com/toolbox/process-flow-chart.cfm" TargetMode="External"/><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hyperlink" Target="https://blog.gliffy.com/understanding-flowchart-symbols/"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1" descr="Subtitle: Module 1, Introduction to CDS Assessment"/>
          <p:cNvSpPr txBox="1">
            <a:spLocks/>
          </p:cNvSpPr>
          <p:nvPr/>
        </p:nvSpPr>
        <p:spPr>
          <a:xfrm>
            <a:off x="1524000" y="4038600"/>
            <a:ext cx="6400800" cy="1752600"/>
          </a:xfrm>
          <a:prstGeom prst="rect">
            <a:avLst/>
          </a:prstGeom>
        </p:spPr>
        <p:txBody>
          <a:bodyPr>
            <a:normAutofit/>
          </a:bodyPr>
          <a:lstStyle>
            <a:lvl1pPr marL="0" indent="0" algn="ctr" defTabSz="457200" rtl="0" eaLnBrk="1" fontAlgn="base" hangingPunct="1">
              <a:spcBef>
                <a:spcPct val="20000"/>
              </a:spcBef>
              <a:spcAft>
                <a:spcPct val="0"/>
              </a:spcAft>
              <a:buFont typeface="Arial" charset="0"/>
              <a:buNone/>
              <a:defRPr sz="3200" kern="1200">
                <a:solidFill>
                  <a:schemeClr val="bg1">
                    <a:lumMod val="75000"/>
                  </a:schemeClr>
                </a:solidFill>
                <a:latin typeface="Georgia"/>
                <a:ea typeface="ヒラギノ角ゴ Pro W3" charset="-128"/>
                <a:cs typeface="ヒラギノ角ゴ Pro W3"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ヒラギノ角ゴ Pro W3" charset="-128"/>
                <a:cs typeface="ヒラギノ角ゴ Pro W3"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MS PGothic" pitchFamily="34" charset="-128"/>
                <a:cs typeface="ヒラギノ角ゴ Pro W3"/>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MS PGothic" pitchFamily="34" charset="-128"/>
                <a:cs typeface="ヒラギノ角ゴ Pro W3"/>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2700" indent="-12700"/>
            <a:endParaRPr lang="en-US"/>
          </a:p>
        </p:txBody>
      </p:sp>
      <p:sp>
        <p:nvSpPr>
          <p:cNvPr id="4" name="Title 3"/>
          <p:cNvSpPr>
            <a:spLocks noGrp="1"/>
          </p:cNvSpPr>
          <p:nvPr>
            <p:ph type="ctrTitle"/>
          </p:nvPr>
        </p:nvSpPr>
        <p:spPr/>
        <p:txBody>
          <a:bodyPr/>
          <a:lstStyle/>
          <a:p>
            <a:r>
              <a:rPr lang="en-US" dirty="0"/>
              <a:t>CDS Evaluation</a:t>
            </a:r>
            <a:br>
              <a:rPr lang="en-US" dirty="0"/>
            </a:br>
            <a:br>
              <a:rPr lang="en-US" dirty="0"/>
            </a:br>
            <a:endParaRPr lang="en-US" dirty="0"/>
          </a:p>
        </p:txBody>
      </p:sp>
      <p:sp>
        <p:nvSpPr>
          <p:cNvPr id="5" name="Subtitle 4"/>
          <p:cNvSpPr>
            <a:spLocks noGrp="1"/>
          </p:cNvSpPr>
          <p:nvPr>
            <p:ph type="subTitle" idx="1"/>
          </p:nvPr>
        </p:nvSpPr>
        <p:spPr/>
        <p:txBody>
          <a:bodyPr/>
          <a:lstStyle/>
          <a:p>
            <a:r>
              <a:rPr lang="en-US" dirty="0"/>
              <a:t>Module — Developing Workflow Diagrams and Scenarios</a:t>
            </a:r>
          </a:p>
        </p:txBody>
      </p:sp>
      <p:sp>
        <p:nvSpPr>
          <p:cNvPr id="3" name="Slide Number Placeholder 2"/>
          <p:cNvSpPr>
            <a:spLocks noGrp="1"/>
          </p:cNvSpPr>
          <p:nvPr>
            <p:ph type="sldNum" sz="quarter" idx="12"/>
          </p:nvPr>
        </p:nvSpPr>
        <p:spPr/>
        <p:txBody>
          <a:bodyPr/>
          <a:lstStyle/>
          <a:p>
            <a:fld id="{059ABE3D-0306-47E9-8957-6FD3294A431B}" type="slidenum">
              <a:rPr lang="en-US" smtClean="0"/>
              <a:pPr/>
              <a:t>1</a:t>
            </a:fld>
            <a:endParaRPr lang="en-US"/>
          </a:p>
        </p:txBody>
      </p:sp>
    </p:spTree>
    <p:extLst>
      <p:ext uri="{BB962C8B-B14F-4D97-AF65-F5344CB8AC3E}">
        <p14:creationId xmlns:p14="http://schemas.microsoft.com/office/powerpoint/2010/main" val="266024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9B6E5D7-DEAC-F04B-A7A4-0C3CD59FFD4A}"/>
              </a:ext>
            </a:extLst>
          </p:cNvPr>
          <p:cNvGraphicFramePr>
            <a:graphicFrameLocks noGrp="1"/>
          </p:cNvGraphicFramePr>
          <p:nvPr>
            <p:ph idx="1"/>
            <p:extLst>
              <p:ext uri="{D42A27DB-BD31-4B8C-83A1-F6EECF244321}">
                <p14:modId xmlns:p14="http://schemas.microsoft.com/office/powerpoint/2010/main" val="1010765941"/>
              </p:ext>
            </p:extLst>
          </p:nvPr>
        </p:nvGraphicFramePr>
        <p:xfrm>
          <a:off x="457200" y="967007"/>
          <a:ext cx="8403996" cy="1700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AFCCD82-E242-2041-9E6D-30B09F652790}"/>
              </a:ext>
            </a:extLst>
          </p:cNvPr>
          <p:cNvSpPr>
            <a:spLocks noGrp="1"/>
          </p:cNvSpPr>
          <p:nvPr>
            <p:ph type="sldNum" sz="quarter" idx="12"/>
          </p:nvPr>
        </p:nvSpPr>
        <p:spPr/>
        <p:txBody>
          <a:bodyPr/>
          <a:lstStyle/>
          <a:p>
            <a:fld id="{059ABE3D-0306-47E9-8957-6FD3294A431B}" type="slidenum">
              <a:rPr lang="en-US" smtClean="0"/>
              <a:pPr/>
              <a:t>10</a:t>
            </a:fld>
            <a:endParaRPr lang="en-US"/>
          </a:p>
        </p:txBody>
      </p:sp>
      <p:sp>
        <p:nvSpPr>
          <p:cNvPr id="4" name="Title 3">
            <a:extLst>
              <a:ext uri="{FF2B5EF4-FFF2-40B4-BE49-F238E27FC236}">
                <a16:creationId xmlns:a16="http://schemas.microsoft.com/office/drawing/2014/main" id="{96CB7D69-A25D-2C48-BDF1-5318F579463D}"/>
              </a:ext>
            </a:extLst>
          </p:cNvPr>
          <p:cNvSpPr>
            <a:spLocks noGrp="1"/>
          </p:cNvSpPr>
          <p:nvPr>
            <p:ph type="title"/>
          </p:nvPr>
        </p:nvSpPr>
        <p:spPr/>
        <p:txBody>
          <a:bodyPr/>
          <a:lstStyle/>
          <a:p>
            <a:r>
              <a:rPr lang="en-US" dirty="0"/>
              <a:t>A common Pattern for CDS Workflow</a:t>
            </a:r>
          </a:p>
        </p:txBody>
      </p:sp>
      <p:sp>
        <p:nvSpPr>
          <p:cNvPr id="2" name="Rectangle 1">
            <a:extLst>
              <a:ext uri="{FF2B5EF4-FFF2-40B4-BE49-F238E27FC236}">
                <a16:creationId xmlns:a16="http://schemas.microsoft.com/office/drawing/2014/main" id="{7E60C378-8B55-A145-976D-7FF4D2BBDD65}"/>
              </a:ext>
            </a:extLst>
          </p:cNvPr>
          <p:cNvSpPr/>
          <p:nvPr/>
        </p:nvSpPr>
        <p:spPr>
          <a:xfrm>
            <a:off x="457200" y="2667786"/>
            <a:ext cx="8017497" cy="3761295"/>
          </a:xfrm>
          <a:prstGeom prst="rect">
            <a:avLst/>
          </a:prstGeom>
        </p:spPr>
        <p:txBody>
          <a:bodyPr wrap="square">
            <a:normAutofit fontScale="92500" lnSpcReduction="20000"/>
          </a:bodyPr>
          <a:lstStyle/>
          <a:p>
            <a:pPr marL="342900" lvl="0" indent="-342900" defTabSz="457200" eaLnBrk="1" hangingPunct="1">
              <a:spcBef>
                <a:spcPct val="20000"/>
              </a:spcBef>
              <a:buFont typeface="Arial" charset="0"/>
              <a:buChar char="•"/>
            </a:pPr>
            <a:r>
              <a:rPr lang="en-US" sz="2700" dirty="0">
                <a:solidFill>
                  <a:prstClr val="black"/>
                </a:solidFill>
                <a:latin typeface="Calibri"/>
                <a:ea typeface="ヒラギノ角ゴ Pro W3" charset="-128"/>
              </a:rPr>
              <a:t>This common pattern for decision making is central to workflow for almost any form of CDS</a:t>
            </a:r>
          </a:p>
          <a:p>
            <a:pPr marL="800100" lvl="1" indent="-342900" defTabSz="457200" eaLnBrk="1" hangingPunct="1">
              <a:spcBef>
                <a:spcPct val="20000"/>
              </a:spcBef>
              <a:buFont typeface="Arial" charset="0"/>
              <a:buChar char="•"/>
            </a:pPr>
            <a:r>
              <a:rPr lang="en-US" sz="2700" dirty="0">
                <a:solidFill>
                  <a:prstClr val="black"/>
                </a:solidFill>
                <a:latin typeface="Calibri"/>
                <a:ea typeface="ヒラギノ角ゴ Pro W3" charset="-128"/>
              </a:rPr>
              <a:t>An initiating event</a:t>
            </a:r>
          </a:p>
          <a:p>
            <a:pPr marL="800100" lvl="1" indent="-342900" defTabSz="457200" eaLnBrk="1" hangingPunct="1">
              <a:spcBef>
                <a:spcPct val="20000"/>
              </a:spcBef>
              <a:buFont typeface="Arial" charset="0"/>
              <a:buChar char="•"/>
            </a:pPr>
            <a:r>
              <a:rPr lang="en-US" sz="2700" dirty="0">
                <a:solidFill>
                  <a:prstClr val="black"/>
                </a:solidFill>
                <a:latin typeface="Calibri"/>
                <a:ea typeface="ヒラギノ角ゴ Pro W3" charset="-128"/>
              </a:rPr>
              <a:t>Obtaining sufficient information</a:t>
            </a:r>
          </a:p>
          <a:p>
            <a:pPr marL="800100" lvl="1" indent="-342900" defTabSz="457200" eaLnBrk="1" hangingPunct="1">
              <a:spcBef>
                <a:spcPct val="20000"/>
              </a:spcBef>
              <a:buFont typeface="Arial" charset="0"/>
              <a:buChar char="•"/>
            </a:pPr>
            <a:r>
              <a:rPr lang="en-US" sz="2700" dirty="0">
                <a:solidFill>
                  <a:prstClr val="black"/>
                </a:solidFill>
                <a:latin typeface="Calibri"/>
                <a:ea typeface="ヒラギノ角ゴ Pro W3" charset="-128"/>
              </a:rPr>
              <a:t>Analyzing that information</a:t>
            </a:r>
          </a:p>
          <a:p>
            <a:pPr marL="800100" lvl="1" indent="-342900" defTabSz="457200" eaLnBrk="1" hangingPunct="1">
              <a:spcBef>
                <a:spcPct val="20000"/>
              </a:spcBef>
              <a:buFont typeface="Arial" charset="0"/>
              <a:buChar char="•"/>
            </a:pPr>
            <a:r>
              <a:rPr lang="en-US" sz="2700" dirty="0">
                <a:solidFill>
                  <a:prstClr val="black"/>
                </a:solidFill>
                <a:latin typeface="Calibri"/>
                <a:ea typeface="ヒラギノ角ゴ Pro W3" charset="-128"/>
              </a:rPr>
              <a:t>Making a well-informed decision</a:t>
            </a:r>
          </a:p>
          <a:p>
            <a:pPr marL="800100" lvl="1" indent="-342900" defTabSz="457200" eaLnBrk="1" hangingPunct="1">
              <a:spcBef>
                <a:spcPct val="20000"/>
              </a:spcBef>
              <a:buFont typeface="Arial" charset="0"/>
              <a:buChar char="•"/>
            </a:pPr>
            <a:r>
              <a:rPr lang="en-US" sz="2700" dirty="0">
                <a:solidFill>
                  <a:prstClr val="black"/>
                </a:solidFill>
                <a:latin typeface="Calibri"/>
                <a:ea typeface="ヒラギノ角ゴ Pro W3" charset="-128"/>
              </a:rPr>
              <a:t>Acting on that decision</a:t>
            </a:r>
          </a:p>
          <a:p>
            <a:pPr marL="800100" lvl="1" indent="-342900" defTabSz="457200" eaLnBrk="1" hangingPunct="1">
              <a:spcBef>
                <a:spcPct val="20000"/>
              </a:spcBef>
              <a:buFont typeface="Arial" charset="0"/>
              <a:buChar char="•"/>
            </a:pPr>
            <a:r>
              <a:rPr lang="en-US" sz="2700" dirty="0">
                <a:solidFill>
                  <a:prstClr val="black"/>
                </a:solidFill>
                <a:latin typeface="Calibri"/>
                <a:ea typeface="ヒラギノ角ゴ Pro W3" charset="-128"/>
              </a:rPr>
              <a:t>Confirmation that the action was successful</a:t>
            </a:r>
          </a:p>
          <a:p>
            <a:pPr marL="342900" lvl="0" indent="-342900" defTabSz="457200" eaLnBrk="1" hangingPunct="1">
              <a:spcBef>
                <a:spcPct val="20000"/>
              </a:spcBef>
              <a:buFont typeface="Arial" charset="0"/>
              <a:buChar char="•"/>
            </a:pPr>
            <a:r>
              <a:rPr lang="en-US" sz="2700" dirty="0">
                <a:solidFill>
                  <a:prstClr val="black"/>
                </a:solidFill>
                <a:latin typeface="Calibri"/>
                <a:ea typeface="ヒラギノ角ゴ Pro W3" charset="-128"/>
              </a:rPr>
              <a:t>CDS interventions are typically designed to augment or automate some portion of this pattern</a:t>
            </a:r>
          </a:p>
          <a:p>
            <a:pPr marL="342900" lvl="0" indent="-342900" defTabSz="457200" eaLnBrk="1" hangingPunct="1">
              <a:spcBef>
                <a:spcPct val="20000"/>
              </a:spcBef>
              <a:buFont typeface="Arial" charset="0"/>
              <a:buChar char="•"/>
            </a:pPr>
            <a:endParaRPr lang="en-US" sz="2700" dirty="0">
              <a:solidFill>
                <a:prstClr val="black"/>
              </a:solidFill>
              <a:latin typeface="Calibri"/>
              <a:ea typeface="ヒラギノ角ゴ Pro W3" charset="-128"/>
            </a:endParaRPr>
          </a:p>
        </p:txBody>
      </p:sp>
    </p:spTree>
    <p:extLst>
      <p:ext uri="{BB962C8B-B14F-4D97-AF65-F5344CB8AC3E}">
        <p14:creationId xmlns:p14="http://schemas.microsoft.com/office/powerpoint/2010/main" val="2960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2C19D4-AB95-104D-9EE0-0D5D72A49582}"/>
              </a:ext>
            </a:extLst>
          </p:cNvPr>
          <p:cNvSpPr>
            <a:spLocks noGrp="1"/>
          </p:cNvSpPr>
          <p:nvPr>
            <p:ph idx="1"/>
          </p:nvPr>
        </p:nvSpPr>
        <p:spPr/>
        <p:txBody>
          <a:bodyPr/>
          <a:lstStyle/>
          <a:p>
            <a:r>
              <a:rPr lang="en-US" dirty="0"/>
              <a:t>[Add EHR </a:t>
            </a:r>
            <a:r>
              <a:rPr lang="en-US" dirty="0" err="1"/>
              <a:t>swimlane</a:t>
            </a:r>
            <a:r>
              <a:rPr lang="en-US" dirty="0"/>
              <a:t> to process to document informatics touch points]</a:t>
            </a:r>
          </a:p>
        </p:txBody>
      </p:sp>
      <p:sp>
        <p:nvSpPr>
          <p:cNvPr id="3" name="Slide Number Placeholder 2">
            <a:extLst>
              <a:ext uri="{FF2B5EF4-FFF2-40B4-BE49-F238E27FC236}">
                <a16:creationId xmlns:a16="http://schemas.microsoft.com/office/drawing/2014/main" id="{B41970C8-5F36-944E-9323-14CF32BB0789}"/>
              </a:ext>
            </a:extLst>
          </p:cNvPr>
          <p:cNvSpPr>
            <a:spLocks noGrp="1"/>
          </p:cNvSpPr>
          <p:nvPr>
            <p:ph type="sldNum" sz="quarter" idx="12"/>
          </p:nvPr>
        </p:nvSpPr>
        <p:spPr/>
        <p:txBody>
          <a:bodyPr/>
          <a:lstStyle/>
          <a:p>
            <a:fld id="{059ABE3D-0306-47E9-8957-6FD3294A431B}" type="slidenum">
              <a:rPr lang="en-US" smtClean="0"/>
              <a:pPr/>
              <a:t>11</a:t>
            </a:fld>
            <a:endParaRPr lang="en-US"/>
          </a:p>
        </p:txBody>
      </p:sp>
      <p:sp>
        <p:nvSpPr>
          <p:cNvPr id="4" name="Title 3">
            <a:extLst>
              <a:ext uri="{FF2B5EF4-FFF2-40B4-BE49-F238E27FC236}">
                <a16:creationId xmlns:a16="http://schemas.microsoft.com/office/drawing/2014/main" id="{64F6C320-4802-B24F-9BC5-AED5E170040C}"/>
              </a:ext>
            </a:extLst>
          </p:cNvPr>
          <p:cNvSpPr>
            <a:spLocks noGrp="1"/>
          </p:cNvSpPr>
          <p:nvPr>
            <p:ph type="title"/>
          </p:nvPr>
        </p:nvSpPr>
        <p:spPr/>
        <p:txBody>
          <a:bodyPr/>
          <a:lstStyle/>
          <a:p>
            <a:r>
              <a:rPr lang="en-US" dirty="0"/>
              <a:t>Documenting Informatics </a:t>
            </a:r>
            <a:r>
              <a:rPr lang="en-US" dirty="0" err="1"/>
              <a:t>TouchPoints</a:t>
            </a:r>
            <a:endParaRPr lang="en-US" dirty="0"/>
          </a:p>
        </p:txBody>
      </p:sp>
    </p:spTree>
    <p:extLst>
      <p:ext uri="{BB962C8B-B14F-4D97-AF65-F5344CB8AC3E}">
        <p14:creationId xmlns:p14="http://schemas.microsoft.com/office/powerpoint/2010/main" val="272650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2C19D4-AB95-104D-9EE0-0D5D72A49582}"/>
              </a:ext>
            </a:extLst>
          </p:cNvPr>
          <p:cNvSpPr>
            <a:spLocks noGrp="1"/>
          </p:cNvSpPr>
          <p:nvPr>
            <p:ph idx="1"/>
          </p:nvPr>
        </p:nvSpPr>
        <p:spPr/>
        <p:txBody>
          <a:bodyPr/>
          <a:lstStyle/>
          <a:p>
            <a:r>
              <a:rPr lang="en-US" dirty="0"/>
              <a:t>[Add Nurse </a:t>
            </a:r>
            <a:r>
              <a:rPr lang="en-US" dirty="0" err="1"/>
              <a:t>swimlane</a:t>
            </a:r>
            <a:r>
              <a:rPr lang="en-US" dirty="0"/>
              <a:t> to process to document collaboration and communication]</a:t>
            </a:r>
          </a:p>
        </p:txBody>
      </p:sp>
      <p:sp>
        <p:nvSpPr>
          <p:cNvPr id="3" name="Slide Number Placeholder 2">
            <a:extLst>
              <a:ext uri="{FF2B5EF4-FFF2-40B4-BE49-F238E27FC236}">
                <a16:creationId xmlns:a16="http://schemas.microsoft.com/office/drawing/2014/main" id="{B41970C8-5F36-944E-9323-14CF32BB0789}"/>
              </a:ext>
            </a:extLst>
          </p:cNvPr>
          <p:cNvSpPr>
            <a:spLocks noGrp="1"/>
          </p:cNvSpPr>
          <p:nvPr>
            <p:ph type="sldNum" sz="quarter" idx="12"/>
          </p:nvPr>
        </p:nvSpPr>
        <p:spPr/>
        <p:txBody>
          <a:bodyPr/>
          <a:lstStyle/>
          <a:p>
            <a:fld id="{059ABE3D-0306-47E9-8957-6FD3294A431B}" type="slidenum">
              <a:rPr lang="en-US" smtClean="0"/>
              <a:pPr/>
              <a:t>12</a:t>
            </a:fld>
            <a:endParaRPr lang="en-US"/>
          </a:p>
        </p:txBody>
      </p:sp>
      <p:sp>
        <p:nvSpPr>
          <p:cNvPr id="4" name="Title 3">
            <a:extLst>
              <a:ext uri="{FF2B5EF4-FFF2-40B4-BE49-F238E27FC236}">
                <a16:creationId xmlns:a16="http://schemas.microsoft.com/office/drawing/2014/main" id="{64F6C320-4802-B24F-9BC5-AED5E170040C}"/>
              </a:ext>
            </a:extLst>
          </p:cNvPr>
          <p:cNvSpPr>
            <a:spLocks noGrp="1"/>
          </p:cNvSpPr>
          <p:nvPr>
            <p:ph type="title"/>
          </p:nvPr>
        </p:nvSpPr>
        <p:spPr/>
        <p:txBody>
          <a:bodyPr/>
          <a:lstStyle/>
          <a:p>
            <a:r>
              <a:rPr lang="en-US" dirty="0"/>
              <a:t>Documenting Supporting Work </a:t>
            </a:r>
            <a:r>
              <a:rPr lang="en-US" dirty="0" err="1"/>
              <a:t>ROles</a:t>
            </a:r>
            <a:endParaRPr lang="en-US" dirty="0"/>
          </a:p>
        </p:txBody>
      </p:sp>
    </p:spTree>
    <p:extLst>
      <p:ext uri="{BB962C8B-B14F-4D97-AF65-F5344CB8AC3E}">
        <p14:creationId xmlns:p14="http://schemas.microsoft.com/office/powerpoint/2010/main" val="110706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Georgia" pitchFamily="18" charset="0"/>
                <a:cs typeface="Georgia" pitchFamily="18" charset="0"/>
              </a:rPr>
              <a:t>Diagraming Patient Flow </a:t>
            </a:r>
            <a:endParaRPr lang="en-US" dirty="0"/>
          </a:p>
        </p:txBody>
      </p:sp>
      <p:sp>
        <p:nvSpPr>
          <p:cNvPr id="4" name="Slide Number Placeholder 3"/>
          <p:cNvSpPr>
            <a:spLocks noGrp="1"/>
          </p:cNvSpPr>
          <p:nvPr>
            <p:ph type="sldNum" sz="quarter" idx="10"/>
          </p:nvPr>
        </p:nvSpPr>
        <p:spPr/>
        <p:txBody>
          <a:bodyPr/>
          <a:lstStyle/>
          <a:p>
            <a:pPr>
              <a:defRPr/>
            </a:pPr>
            <a:fld id="{BAEBD319-4459-4EC6-BA3F-0E9386BE2407}" type="slidenum">
              <a:rPr lang="en-US" smtClean="0"/>
              <a:pPr>
                <a:defRPr/>
              </a:pPr>
              <a:t>13</a:t>
            </a:fld>
            <a:endParaRPr lang="en-US" dirty="0"/>
          </a:p>
        </p:txBody>
      </p:sp>
      <p:pic>
        <p:nvPicPr>
          <p:cNvPr id="5" name="Picture 4"/>
          <p:cNvPicPr>
            <a:picLocks noChangeAspect="1"/>
          </p:cNvPicPr>
          <p:nvPr/>
        </p:nvPicPr>
        <p:blipFill rotWithShape="1">
          <a:blip r:embed="rId3"/>
          <a:srcRect l="5001" t="17284" r="3767" b="13906"/>
          <a:stretch/>
        </p:blipFill>
        <p:spPr>
          <a:xfrm>
            <a:off x="344557" y="2278719"/>
            <a:ext cx="8342243" cy="3537499"/>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352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864F98-A3F4-4225-9B73-C923C3F85F37}" type="slidenum">
              <a:rPr lang="en-US" smtClean="0"/>
              <a:pPr/>
              <a:t>14</a:t>
            </a:fld>
            <a:endParaRPr lang="en-US"/>
          </a:p>
        </p:txBody>
      </p:sp>
      <p:sp>
        <p:nvSpPr>
          <p:cNvPr id="2" name="Title 1"/>
          <p:cNvSpPr>
            <a:spLocks noGrp="1"/>
          </p:cNvSpPr>
          <p:nvPr>
            <p:ph type="title"/>
          </p:nvPr>
        </p:nvSpPr>
        <p:spPr/>
        <p:txBody>
          <a:bodyPr/>
          <a:lstStyle/>
          <a:p>
            <a:r>
              <a:rPr lang="en-US"/>
              <a:t>Resources for Workflow Tools</a:t>
            </a:r>
          </a:p>
        </p:txBody>
      </p:sp>
      <p:sp>
        <p:nvSpPr>
          <p:cNvPr id="9" name="Text Placeholder 8"/>
          <p:cNvSpPr>
            <a:spLocks noGrp="1"/>
          </p:cNvSpPr>
          <p:nvPr>
            <p:ph type="body" sz="quarter" idx="13"/>
          </p:nvPr>
        </p:nvSpPr>
        <p:spPr/>
        <p:txBody>
          <a:bodyPr/>
          <a:lstStyle/>
          <a:p>
            <a:r>
              <a:rPr lang="en-US">
                <a:solidFill>
                  <a:srgbClr val="174782"/>
                </a:solidFill>
              </a:rPr>
              <a:t>Paid &amp; Open-Source Tools</a:t>
            </a:r>
          </a:p>
        </p:txBody>
      </p:sp>
      <p:sp>
        <p:nvSpPr>
          <p:cNvPr id="5" name="Content Placeholder 4"/>
          <p:cNvSpPr>
            <a:spLocks noGrp="1"/>
          </p:cNvSpPr>
          <p:nvPr>
            <p:ph idx="1"/>
          </p:nvPr>
        </p:nvSpPr>
        <p:spPr>
          <a:xfrm>
            <a:off x="457200" y="1828800"/>
            <a:ext cx="8229600" cy="3667027"/>
          </a:xfrm>
        </p:spPr>
        <p:txBody>
          <a:bodyPr anchor="t"/>
          <a:lstStyle/>
          <a:p>
            <a:r>
              <a:rPr lang="en-US" dirty="0">
                <a:solidFill>
                  <a:srgbClr val="174782"/>
                </a:solidFill>
              </a:rPr>
              <a:t>Many available software packages</a:t>
            </a:r>
            <a:r>
              <a:rPr lang="en-US" dirty="0"/>
              <a:t> </a:t>
            </a:r>
          </a:p>
          <a:p>
            <a:pPr lvl="1"/>
            <a:r>
              <a:rPr lang="en-US" dirty="0">
                <a:hlinkClick r:id="rId3"/>
              </a:rPr>
              <a:t>LucidChart</a:t>
            </a:r>
            <a:endParaRPr dirty="0"/>
          </a:p>
          <a:p>
            <a:pPr lvl="1"/>
            <a:r>
              <a:rPr lang="en-US" dirty="0">
                <a:hlinkClick r:id="rId4"/>
              </a:rPr>
              <a:t>Gliffy</a:t>
            </a:r>
            <a:endParaRPr lang="en-US" dirty="0"/>
          </a:p>
          <a:p>
            <a:pPr lvl="1"/>
            <a:r>
              <a:rPr lang="en-US" dirty="0">
                <a:hlinkClick r:id="rId5"/>
              </a:rPr>
              <a:t>Visio </a:t>
            </a:r>
            <a:r>
              <a:rPr lang="en-US" dirty="0"/>
              <a:t>(VA approved, requires special request)</a:t>
            </a:r>
          </a:p>
          <a:p>
            <a:pPr lvl="1"/>
            <a:r>
              <a:rPr lang="en-US" dirty="0">
                <a:hlinkClick r:id="rId6"/>
              </a:rPr>
              <a:t>PowerPoint</a:t>
            </a:r>
            <a:endParaRPr lang="en-US" dirty="0"/>
          </a:p>
          <a:p>
            <a:r>
              <a:rPr lang="en-US" dirty="0">
                <a:solidFill>
                  <a:srgbClr val="174782"/>
                </a:solidFill>
              </a:rPr>
              <a:t>Often easiest to start by sketching it out on paper</a:t>
            </a:r>
            <a:endParaRPr lang="en-US" dirty="0"/>
          </a:p>
        </p:txBody>
      </p:sp>
    </p:spTree>
    <p:extLst>
      <p:ext uri="{BB962C8B-B14F-4D97-AF65-F5344CB8AC3E}">
        <p14:creationId xmlns:p14="http://schemas.microsoft.com/office/powerpoint/2010/main" val="73358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1B395D-1F9E-4C4D-A0C9-DC08892CB986}"/>
              </a:ext>
            </a:extLst>
          </p:cNvPr>
          <p:cNvSpPr>
            <a:spLocks noGrp="1"/>
          </p:cNvSpPr>
          <p:nvPr>
            <p:ph idx="1"/>
          </p:nvPr>
        </p:nvSpPr>
        <p:spPr>
          <a:xfrm>
            <a:off x="457200" y="1273706"/>
            <a:ext cx="8229600" cy="4712316"/>
          </a:xfrm>
        </p:spPr>
        <p:txBody>
          <a:bodyPr>
            <a:normAutofit fontScale="85000" lnSpcReduction="20000"/>
          </a:bodyPr>
          <a:lstStyle/>
          <a:p>
            <a:r>
              <a:rPr lang="en-US" dirty="0"/>
              <a:t>The AS-IS state is the workflow in place before the CDS intervention</a:t>
            </a:r>
          </a:p>
          <a:p>
            <a:pPr lvl="1"/>
            <a:r>
              <a:rPr lang="en-US" dirty="0"/>
              <a:t>Represents and includes information from Question 3 of the Value Proposition</a:t>
            </a:r>
          </a:p>
          <a:p>
            <a:pPr lvl="1"/>
            <a:r>
              <a:rPr lang="en-US" dirty="0"/>
              <a:t>Q3: What is currently done and why is it not good enough?</a:t>
            </a:r>
          </a:p>
          <a:p>
            <a:r>
              <a:rPr lang="en-US" dirty="0"/>
              <a:t>The TO-BE state, is the workflow after the CDS intervention</a:t>
            </a:r>
          </a:p>
          <a:p>
            <a:pPr lvl="1"/>
            <a:r>
              <a:rPr lang="en-US" dirty="0"/>
              <a:t>Represents and includes information from Question 4 of the Value Proposition</a:t>
            </a:r>
          </a:p>
          <a:p>
            <a:pPr lvl="1"/>
            <a:r>
              <a:rPr lang="en-US" dirty="0"/>
              <a:t>Q4: What is the proposed solution and how does it overcome the problem?</a:t>
            </a:r>
          </a:p>
          <a:p>
            <a:r>
              <a:rPr lang="en-US" dirty="0"/>
              <a:t>New CDS </a:t>
            </a:r>
            <a:r>
              <a:rPr lang="en-US" i="1" dirty="0"/>
              <a:t>always</a:t>
            </a:r>
            <a:r>
              <a:rPr lang="en-US" dirty="0"/>
              <a:t> has the potential to change the As-Is workflow, but sometimes it will not.</a:t>
            </a:r>
          </a:p>
        </p:txBody>
      </p:sp>
      <p:sp>
        <p:nvSpPr>
          <p:cNvPr id="3" name="Slide Number Placeholder 2">
            <a:extLst>
              <a:ext uri="{FF2B5EF4-FFF2-40B4-BE49-F238E27FC236}">
                <a16:creationId xmlns:a16="http://schemas.microsoft.com/office/drawing/2014/main" id="{EAE4CFA2-7B80-BC48-B125-3F7679433934}"/>
              </a:ext>
            </a:extLst>
          </p:cNvPr>
          <p:cNvSpPr>
            <a:spLocks noGrp="1"/>
          </p:cNvSpPr>
          <p:nvPr>
            <p:ph type="sldNum" sz="quarter" idx="12"/>
          </p:nvPr>
        </p:nvSpPr>
        <p:spPr/>
        <p:txBody>
          <a:bodyPr/>
          <a:lstStyle/>
          <a:p>
            <a:fld id="{059ABE3D-0306-47E9-8957-6FD3294A431B}" type="slidenum">
              <a:rPr lang="en-US" smtClean="0"/>
              <a:pPr/>
              <a:t>15</a:t>
            </a:fld>
            <a:endParaRPr lang="en-US"/>
          </a:p>
        </p:txBody>
      </p:sp>
      <p:sp>
        <p:nvSpPr>
          <p:cNvPr id="4" name="Title 3">
            <a:extLst>
              <a:ext uri="{FF2B5EF4-FFF2-40B4-BE49-F238E27FC236}">
                <a16:creationId xmlns:a16="http://schemas.microsoft.com/office/drawing/2014/main" id="{1B76C681-40BF-1E47-9029-5F9056F164DB}"/>
              </a:ext>
            </a:extLst>
          </p:cNvPr>
          <p:cNvSpPr>
            <a:spLocks noGrp="1"/>
          </p:cNvSpPr>
          <p:nvPr>
            <p:ph type="title"/>
          </p:nvPr>
        </p:nvSpPr>
        <p:spPr/>
        <p:txBody>
          <a:bodyPr/>
          <a:lstStyle/>
          <a:p>
            <a:r>
              <a:rPr lang="en-US" dirty="0"/>
              <a:t>The Two Key Work States to Model</a:t>
            </a:r>
          </a:p>
        </p:txBody>
      </p:sp>
    </p:spTree>
    <p:extLst>
      <p:ext uri="{BB962C8B-B14F-4D97-AF65-F5344CB8AC3E}">
        <p14:creationId xmlns:p14="http://schemas.microsoft.com/office/powerpoint/2010/main" val="196917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00BE6-502C-EE40-9EA0-D5796CBD2038}"/>
              </a:ext>
            </a:extLst>
          </p:cNvPr>
          <p:cNvSpPr>
            <a:spLocks noGrp="1"/>
          </p:cNvSpPr>
          <p:nvPr>
            <p:ph idx="1"/>
          </p:nvPr>
        </p:nvSpPr>
        <p:spPr/>
        <p:txBody>
          <a:bodyPr/>
          <a:lstStyle/>
          <a:p>
            <a:r>
              <a:rPr lang="en-US" dirty="0"/>
              <a:t>[show example how new CDS can change workflow]</a:t>
            </a:r>
          </a:p>
        </p:txBody>
      </p:sp>
      <p:sp>
        <p:nvSpPr>
          <p:cNvPr id="3" name="Slide Number Placeholder 2">
            <a:extLst>
              <a:ext uri="{FF2B5EF4-FFF2-40B4-BE49-F238E27FC236}">
                <a16:creationId xmlns:a16="http://schemas.microsoft.com/office/drawing/2014/main" id="{41DB1C01-4D2D-F545-880A-E24E9EC5F1CC}"/>
              </a:ext>
            </a:extLst>
          </p:cNvPr>
          <p:cNvSpPr>
            <a:spLocks noGrp="1"/>
          </p:cNvSpPr>
          <p:nvPr>
            <p:ph type="sldNum" sz="quarter" idx="12"/>
          </p:nvPr>
        </p:nvSpPr>
        <p:spPr/>
        <p:txBody>
          <a:bodyPr/>
          <a:lstStyle/>
          <a:p>
            <a:fld id="{059ABE3D-0306-47E9-8957-6FD3294A431B}" type="slidenum">
              <a:rPr lang="en-US" smtClean="0"/>
              <a:pPr/>
              <a:t>16</a:t>
            </a:fld>
            <a:endParaRPr lang="en-US"/>
          </a:p>
        </p:txBody>
      </p:sp>
      <p:sp>
        <p:nvSpPr>
          <p:cNvPr id="4" name="Title 3">
            <a:extLst>
              <a:ext uri="{FF2B5EF4-FFF2-40B4-BE49-F238E27FC236}">
                <a16:creationId xmlns:a16="http://schemas.microsoft.com/office/drawing/2014/main" id="{1227DA32-1F7D-D043-9129-94D49B49C396}"/>
              </a:ext>
            </a:extLst>
          </p:cNvPr>
          <p:cNvSpPr>
            <a:spLocks noGrp="1"/>
          </p:cNvSpPr>
          <p:nvPr>
            <p:ph type="title"/>
          </p:nvPr>
        </p:nvSpPr>
        <p:spPr/>
        <p:txBody>
          <a:bodyPr/>
          <a:lstStyle/>
          <a:p>
            <a:r>
              <a:rPr lang="en-US" dirty="0"/>
              <a:t>As-Is/To=Be Example	</a:t>
            </a:r>
          </a:p>
        </p:txBody>
      </p:sp>
    </p:spTree>
    <p:extLst>
      <p:ext uri="{BB962C8B-B14F-4D97-AF65-F5344CB8AC3E}">
        <p14:creationId xmlns:p14="http://schemas.microsoft.com/office/powerpoint/2010/main" val="146264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DE37B3-A849-5B43-92CC-F9B1B8DE7BAC}"/>
              </a:ext>
            </a:extLst>
          </p:cNvPr>
          <p:cNvSpPr>
            <a:spLocks noGrp="1"/>
          </p:cNvSpPr>
          <p:nvPr>
            <p:ph idx="1"/>
          </p:nvPr>
        </p:nvSpPr>
        <p:spPr/>
        <p:txBody>
          <a:bodyPr/>
          <a:lstStyle/>
          <a:p>
            <a:r>
              <a:rPr lang="en-US" dirty="0"/>
              <a:t>[show portion of ED As-Is]</a:t>
            </a:r>
          </a:p>
          <a:p>
            <a:r>
              <a:rPr lang="en-US" dirty="0"/>
              <a:t>[show portion of ED To-Be]</a:t>
            </a:r>
          </a:p>
          <a:p>
            <a:r>
              <a:rPr lang="en-US" dirty="0"/>
              <a:t>[describe contrasts]</a:t>
            </a:r>
          </a:p>
        </p:txBody>
      </p:sp>
      <p:sp>
        <p:nvSpPr>
          <p:cNvPr id="3" name="Slide Number Placeholder 2">
            <a:extLst>
              <a:ext uri="{FF2B5EF4-FFF2-40B4-BE49-F238E27FC236}">
                <a16:creationId xmlns:a16="http://schemas.microsoft.com/office/drawing/2014/main" id="{3B48FE7D-F277-294D-8274-A95E4527D107}"/>
              </a:ext>
            </a:extLst>
          </p:cNvPr>
          <p:cNvSpPr>
            <a:spLocks noGrp="1"/>
          </p:cNvSpPr>
          <p:nvPr>
            <p:ph type="sldNum" sz="quarter" idx="12"/>
          </p:nvPr>
        </p:nvSpPr>
        <p:spPr/>
        <p:txBody>
          <a:bodyPr/>
          <a:lstStyle/>
          <a:p>
            <a:fld id="{059ABE3D-0306-47E9-8957-6FD3294A431B}" type="slidenum">
              <a:rPr lang="en-US" smtClean="0"/>
              <a:pPr/>
              <a:t>17</a:t>
            </a:fld>
            <a:endParaRPr lang="en-US"/>
          </a:p>
        </p:txBody>
      </p:sp>
      <p:sp>
        <p:nvSpPr>
          <p:cNvPr id="4" name="Title 3">
            <a:extLst>
              <a:ext uri="{FF2B5EF4-FFF2-40B4-BE49-F238E27FC236}">
                <a16:creationId xmlns:a16="http://schemas.microsoft.com/office/drawing/2014/main" id="{4ECA375A-873A-7F48-B9AA-F07328AAEF79}"/>
              </a:ext>
            </a:extLst>
          </p:cNvPr>
          <p:cNvSpPr>
            <a:spLocks noGrp="1"/>
          </p:cNvSpPr>
          <p:nvPr>
            <p:ph type="title"/>
          </p:nvPr>
        </p:nvSpPr>
        <p:spPr/>
        <p:txBody>
          <a:bodyPr/>
          <a:lstStyle/>
          <a:p>
            <a:r>
              <a:rPr lang="en-US" dirty="0"/>
              <a:t>Contrast As-Is/To-Be with ED Template Example</a:t>
            </a:r>
          </a:p>
        </p:txBody>
      </p:sp>
    </p:spTree>
    <p:extLst>
      <p:ext uri="{BB962C8B-B14F-4D97-AF65-F5344CB8AC3E}">
        <p14:creationId xmlns:p14="http://schemas.microsoft.com/office/powerpoint/2010/main" val="296009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descr="SMARTArt list of points to write scenarios and create tasks"/>
          <p:cNvGraphicFramePr>
            <a:graphicFrameLocks noGrp="1"/>
          </p:cNvGraphicFramePr>
          <p:nvPr>
            <p:ph idx="1"/>
          </p:nvPr>
        </p:nvGraphicFramePr>
        <p:xfrm>
          <a:off x="457200" y="1609984"/>
          <a:ext cx="8229600" cy="4732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pPr>
              <a:defRPr/>
            </a:pPr>
            <a:fld id="{6B864F98-A3F4-4225-9B73-C923C3F85F37}" type="slidenum">
              <a:rPr lang="en-US" smtClean="0"/>
              <a:pPr>
                <a:defRPr/>
              </a:pPr>
              <a:t>18</a:t>
            </a:fld>
            <a:endParaRPr lang="en-US"/>
          </a:p>
        </p:txBody>
      </p:sp>
      <p:sp>
        <p:nvSpPr>
          <p:cNvPr id="2" name="Title 1"/>
          <p:cNvSpPr>
            <a:spLocks noGrp="1"/>
          </p:cNvSpPr>
          <p:nvPr>
            <p:ph type="title"/>
          </p:nvPr>
        </p:nvSpPr>
        <p:spPr/>
        <p:txBody>
          <a:bodyPr/>
          <a:lstStyle/>
          <a:p>
            <a:r>
              <a:rPr lang="en-US"/>
              <a:t>Prepare for Assessment</a:t>
            </a:r>
          </a:p>
        </p:txBody>
      </p:sp>
      <p:sp>
        <p:nvSpPr>
          <p:cNvPr id="3" name="Text Placeholder 2"/>
          <p:cNvSpPr>
            <a:spLocks noGrp="1"/>
          </p:cNvSpPr>
          <p:nvPr>
            <p:ph type="body" sz="quarter" idx="13"/>
          </p:nvPr>
        </p:nvSpPr>
        <p:spPr>
          <a:xfrm>
            <a:off x="457200" y="1001713"/>
            <a:ext cx="8229600" cy="457200"/>
          </a:xfrm>
        </p:spPr>
        <p:txBody>
          <a:bodyPr/>
          <a:lstStyle/>
          <a:p>
            <a:r>
              <a:rPr lang="en-US">
                <a:solidFill>
                  <a:srgbClr val="174782"/>
                </a:solidFill>
              </a:rPr>
              <a:t>Select Tools and Instrumentation</a:t>
            </a:r>
          </a:p>
        </p:txBody>
      </p:sp>
    </p:spTree>
    <p:extLst>
      <p:ext uri="{BB962C8B-B14F-4D97-AF65-F5344CB8AC3E}">
        <p14:creationId xmlns:p14="http://schemas.microsoft.com/office/powerpoint/2010/main" val="73374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61069DE-9CEE-4F9F-944E-E85EE5029584}"/>
              </a:ext>
            </a:extLst>
          </p:cNvPr>
          <p:cNvSpPr>
            <a:spLocks noGrp="1"/>
          </p:cNvSpPr>
          <p:nvPr>
            <p:ph type="subTitle" idx="1"/>
          </p:nvPr>
        </p:nvSpPr>
        <p:spPr/>
        <p:txBody>
          <a:bodyPr/>
          <a:lstStyle/>
          <a:p>
            <a:r>
              <a:rPr lang="en-US" dirty="0"/>
              <a:t>Write Scenarios and Create Tasks for an Evaluation</a:t>
            </a:r>
          </a:p>
        </p:txBody>
      </p:sp>
      <p:sp>
        <p:nvSpPr>
          <p:cNvPr id="3" name="Title 2">
            <a:extLst>
              <a:ext uri="{FF2B5EF4-FFF2-40B4-BE49-F238E27FC236}">
                <a16:creationId xmlns:a16="http://schemas.microsoft.com/office/drawing/2014/main" id="{858632B2-085E-41A4-BB38-6E6167257B4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3715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a:bodyPr>
          <a:lstStyle/>
          <a:p>
            <a:pPr marL="0" indent="0">
              <a:buNone/>
            </a:pPr>
            <a:r>
              <a:rPr lang="en-US" dirty="0">
                <a:solidFill>
                  <a:srgbClr val="174782"/>
                </a:solidFill>
              </a:rPr>
              <a:t>By the end of this module, you will be able to:</a:t>
            </a:r>
          </a:p>
          <a:p>
            <a:endParaRPr lang="en-US" dirty="0"/>
          </a:p>
        </p:txBody>
      </p:sp>
      <p:sp>
        <p:nvSpPr>
          <p:cNvPr id="3" name="Slide Number Placeholder 2"/>
          <p:cNvSpPr>
            <a:spLocks noGrp="1"/>
          </p:cNvSpPr>
          <p:nvPr>
            <p:ph type="sldNum" sz="quarter" idx="12"/>
          </p:nvPr>
        </p:nvSpPr>
        <p:spPr/>
        <p:txBody>
          <a:bodyPr/>
          <a:lstStyle/>
          <a:p>
            <a:fld id="{059ABE3D-0306-47E9-8957-6FD3294A431B}" type="slidenum">
              <a:rPr lang="en-US" smtClean="0"/>
              <a:pPr/>
              <a:t>2</a:t>
            </a:fld>
            <a:endParaRPr lang="en-US"/>
          </a:p>
        </p:txBody>
      </p:sp>
      <p:sp>
        <p:nvSpPr>
          <p:cNvPr id="2" name="Title 1"/>
          <p:cNvSpPr>
            <a:spLocks noGrp="1"/>
          </p:cNvSpPr>
          <p:nvPr>
            <p:ph type="title"/>
          </p:nvPr>
        </p:nvSpPr>
        <p:spPr/>
        <p:txBody>
          <a:bodyPr/>
          <a:lstStyle/>
          <a:p>
            <a:r>
              <a:rPr lang="en-US" dirty="0"/>
              <a:t>Module Objectives</a:t>
            </a:r>
          </a:p>
        </p:txBody>
      </p:sp>
    </p:spTree>
    <p:extLst>
      <p:ext uri="{BB962C8B-B14F-4D97-AF65-F5344CB8AC3E}">
        <p14:creationId xmlns:p14="http://schemas.microsoft.com/office/powerpoint/2010/main" val="534617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174782"/>
                </a:solidFill>
              </a:rPr>
              <a:t>Scenarios are a story or narrative to set the stage for interactions with CDS interventions</a:t>
            </a:r>
          </a:p>
          <a:p>
            <a:pPr lvl="1"/>
            <a:r>
              <a:rPr lang="en-US"/>
              <a:t>Represent actual work and a likely setting</a:t>
            </a:r>
          </a:p>
          <a:p>
            <a:pPr lvl="1"/>
            <a:r>
              <a:rPr lang="en-US"/>
              <a:t>Include characters (e.g., staff, patients)</a:t>
            </a:r>
          </a:p>
          <a:p>
            <a:pPr lvl="1"/>
            <a:r>
              <a:rPr lang="en-US"/>
              <a:t>Include typical kinds of activities participants would complete</a:t>
            </a:r>
          </a:p>
          <a:p>
            <a:pPr lvl="1"/>
            <a:endParaRPr lang="en-US"/>
          </a:p>
        </p:txBody>
      </p:sp>
      <p:sp>
        <p:nvSpPr>
          <p:cNvPr id="3" name="Slide Number Placeholder 2"/>
          <p:cNvSpPr>
            <a:spLocks noGrp="1"/>
          </p:cNvSpPr>
          <p:nvPr>
            <p:ph type="sldNum" sz="quarter" idx="12"/>
          </p:nvPr>
        </p:nvSpPr>
        <p:spPr/>
        <p:txBody>
          <a:bodyPr/>
          <a:lstStyle/>
          <a:p>
            <a:pPr>
              <a:defRPr/>
            </a:pPr>
            <a:fld id="{953D45C7-AFA8-4622-8BFA-D400F3569C1E}" type="slidenum">
              <a:rPr lang="en-US" smtClean="0"/>
              <a:pPr>
                <a:defRPr/>
              </a:pPr>
              <a:t>20</a:t>
            </a:fld>
            <a:endParaRPr lang="en-US"/>
          </a:p>
        </p:txBody>
      </p:sp>
      <p:sp>
        <p:nvSpPr>
          <p:cNvPr id="4" name="Title 3"/>
          <p:cNvSpPr>
            <a:spLocks noGrp="1"/>
          </p:cNvSpPr>
          <p:nvPr>
            <p:ph type="title"/>
          </p:nvPr>
        </p:nvSpPr>
        <p:spPr/>
        <p:txBody>
          <a:bodyPr/>
          <a:lstStyle/>
          <a:p>
            <a:r>
              <a:rPr lang="en-US"/>
              <a:t>Prepare for assessment</a:t>
            </a:r>
          </a:p>
        </p:txBody>
      </p:sp>
      <p:sp>
        <p:nvSpPr>
          <p:cNvPr id="5" name="Text Placeholder 4"/>
          <p:cNvSpPr>
            <a:spLocks noGrp="1"/>
          </p:cNvSpPr>
          <p:nvPr>
            <p:ph type="body" sz="quarter" idx="13"/>
          </p:nvPr>
        </p:nvSpPr>
        <p:spPr/>
        <p:txBody>
          <a:bodyPr/>
          <a:lstStyle/>
          <a:p>
            <a:r>
              <a:rPr lang="en-US">
                <a:solidFill>
                  <a:srgbClr val="174782"/>
                </a:solidFill>
              </a:rPr>
              <a:t>Scenarios</a:t>
            </a:r>
          </a:p>
        </p:txBody>
      </p:sp>
    </p:spTree>
    <p:extLst>
      <p:ext uri="{BB962C8B-B14F-4D97-AF65-F5344CB8AC3E}">
        <p14:creationId xmlns:p14="http://schemas.microsoft.com/office/powerpoint/2010/main" val="592071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174782"/>
                </a:solidFill>
              </a:rPr>
              <a:t>Decide on the purpose</a:t>
            </a:r>
          </a:p>
          <a:p>
            <a:r>
              <a:rPr lang="en-US">
                <a:solidFill>
                  <a:srgbClr val="174782"/>
                </a:solidFill>
              </a:rPr>
              <a:t>Choose the most relevant setting, characters, activities related to the purpose</a:t>
            </a:r>
          </a:p>
          <a:p>
            <a:pPr lvl="1"/>
            <a:r>
              <a:rPr lang="en-US"/>
              <a:t>Use frequent activities</a:t>
            </a:r>
          </a:p>
          <a:p>
            <a:pPr lvl="1"/>
            <a:r>
              <a:rPr lang="en-US"/>
              <a:t>Include all activities necessary to complete a goal</a:t>
            </a:r>
          </a:p>
          <a:p>
            <a:pPr lvl="1"/>
            <a:r>
              <a:rPr lang="en-US"/>
              <a:t>Informal observations provide great information for scenarios</a:t>
            </a:r>
          </a:p>
          <a:p>
            <a:r>
              <a:rPr lang="en-US">
                <a:solidFill>
                  <a:srgbClr val="174782"/>
                </a:solidFill>
              </a:rPr>
              <a:t>Use a logical, typical sequence</a:t>
            </a:r>
          </a:p>
        </p:txBody>
      </p:sp>
      <p:sp>
        <p:nvSpPr>
          <p:cNvPr id="3" name="Slide Number Placeholder 2"/>
          <p:cNvSpPr>
            <a:spLocks noGrp="1"/>
          </p:cNvSpPr>
          <p:nvPr>
            <p:ph type="sldNum" sz="quarter" idx="12"/>
          </p:nvPr>
        </p:nvSpPr>
        <p:spPr/>
        <p:txBody>
          <a:bodyPr/>
          <a:lstStyle/>
          <a:p>
            <a:pPr>
              <a:defRPr/>
            </a:pPr>
            <a:fld id="{953D45C7-AFA8-4622-8BFA-D400F3569C1E}" type="slidenum">
              <a:rPr lang="en-US" smtClean="0"/>
              <a:pPr>
                <a:defRPr/>
              </a:pPr>
              <a:t>21</a:t>
            </a:fld>
            <a:endParaRPr lang="en-US"/>
          </a:p>
        </p:txBody>
      </p:sp>
      <p:sp>
        <p:nvSpPr>
          <p:cNvPr id="4" name="Title 3"/>
          <p:cNvSpPr>
            <a:spLocks noGrp="1"/>
          </p:cNvSpPr>
          <p:nvPr>
            <p:ph type="title"/>
          </p:nvPr>
        </p:nvSpPr>
        <p:spPr/>
        <p:txBody>
          <a:bodyPr/>
          <a:lstStyle/>
          <a:p>
            <a:r>
              <a:rPr lang="en-US"/>
              <a:t>Prepare for assessment</a:t>
            </a:r>
          </a:p>
        </p:txBody>
      </p:sp>
      <p:sp>
        <p:nvSpPr>
          <p:cNvPr id="5" name="Text Placeholder 4"/>
          <p:cNvSpPr>
            <a:spLocks noGrp="1"/>
          </p:cNvSpPr>
          <p:nvPr>
            <p:ph type="body" sz="quarter" idx="13"/>
          </p:nvPr>
        </p:nvSpPr>
        <p:spPr/>
        <p:txBody>
          <a:bodyPr/>
          <a:lstStyle/>
          <a:p>
            <a:r>
              <a:rPr lang="en-US">
                <a:solidFill>
                  <a:srgbClr val="174782"/>
                </a:solidFill>
              </a:rPr>
              <a:t>How to Write a Scenario</a:t>
            </a:r>
          </a:p>
        </p:txBody>
      </p:sp>
    </p:spTree>
    <p:extLst>
      <p:ext uri="{BB962C8B-B14F-4D97-AF65-F5344CB8AC3E}">
        <p14:creationId xmlns:p14="http://schemas.microsoft.com/office/powerpoint/2010/main" val="2309015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rmAutofit fontScale="92500"/>
          </a:bodyPr>
          <a:lstStyle/>
          <a:p>
            <a:pPr marL="0" indent="0">
              <a:buNone/>
            </a:pPr>
            <a:r>
              <a:rPr lang="en-US"/>
              <a:t>You just received a new patient from the ED on your medical–surgical ward. You need to document her </a:t>
            </a:r>
            <a:r>
              <a:rPr lang="en-US" b="1">
                <a:solidFill>
                  <a:srgbClr val="174782"/>
                </a:solidFill>
              </a:rPr>
              <a:t>admission assessment </a:t>
            </a:r>
            <a:r>
              <a:rPr lang="en-US"/>
              <a:t>and </a:t>
            </a:r>
            <a:r>
              <a:rPr lang="en-US" b="1" i="1">
                <a:solidFill>
                  <a:srgbClr val="174782"/>
                </a:solidFill>
              </a:rPr>
              <a:t>determine her suicide risk</a:t>
            </a:r>
            <a:r>
              <a:rPr lang="en-US"/>
              <a:t> to prepare any needed interventions or support she will require while she is an inpatient and prepare for her needs at discharge. The patient is a </a:t>
            </a:r>
            <a:r>
              <a:rPr lang="en-US" b="1">
                <a:solidFill>
                  <a:srgbClr val="174782"/>
                </a:solidFill>
              </a:rPr>
              <a:t>62-year-old </a:t>
            </a:r>
            <a:r>
              <a:rPr lang="en-US"/>
              <a:t>Veteran who </a:t>
            </a:r>
            <a:r>
              <a:rPr lang="en-US" b="1">
                <a:solidFill>
                  <a:srgbClr val="174782"/>
                </a:solidFill>
              </a:rPr>
              <a:t>lives alone</a:t>
            </a:r>
            <a:r>
              <a:rPr lang="en-US"/>
              <a:t>. She has a history of </a:t>
            </a:r>
            <a:r>
              <a:rPr lang="en-US" b="1">
                <a:solidFill>
                  <a:srgbClr val="174782"/>
                </a:solidFill>
              </a:rPr>
              <a:t>diabetes Type 2 x 20 years</a:t>
            </a:r>
            <a:r>
              <a:rPr lang="en-US"/>
              <a:t>, </a:t>
            </a:r>
            <a:r>
              <a:rPr lang="en-US" b="1">
                <a:solidFill>
                  <a:srgbClr val="174782"/>
                </a:solidFill>
              </a:rPr>
              <a:t>depression</a:t>
            </a:r>
            <a:r>
              <a:rPr lang="en-US"/>
              <a:t>, and </a:t>
            </a:r>
            <a:r>
              <a:rPr lang="en-US" b="1">
                <a:solidFill>
                  <a:srgbClr val="174782"/>
                </a:solidFill>
              </a:rPr>
              <a:t>alcohol abuse</a:t>
            </a:r>
            <a:r>
              <a:rPr lang="en-US"/>
              <a:t>. </a:t>
            </a:r>
          </a:p>
        </p:txBody>
      </p:sp>
      <p:sp>
        <p:nvSpPr>
          <p:cNvPr id="3" name="Slide Number Placeholder 2"/>
          <p:cNvSpPr>
            <a:spLocks noGrp="1"/>
          </p:cNvSpPr>
          <p:nvPr>
            <p:ph type="sldNum" sz="quarter" idx="12"/>
          </p:nvPr>
        </p:nvSpPr>
        <p:spPr/>
        <p:txBody>
          <a:bodyPr/>
          <a:lstStyle/>
          <a:p>
            <a:fld id="{953D45C7-AFA8-4622-8BFA-D400F3569C1E}" type="slidenum">
              <a:rPr lang="en-US" smtClean="0"/>
              <a:pPr/>
              <a:t>22</a:t>
            </a:fld>
            <a:endParaRPr lang="en-US"/>
          </a:p>
        </p:txBody>
      </p:sp>
      <p:sp>
        <p:nvSpPr>
          <p:cNvPr id="4" name="Title 3"/>
          <p:cNvSpPr>
            <a:spLocks noGrp="1"/>
          </p:cNvSpPr>
          <p:nvPr>
            <p:ph type="title"/>
          </p:nvPr>
        </p:nvSpPr>
        <p:spPr/>
        <p:txBody>
          <a:bodyPr/>
          <a:lstStyle/>
          <a:p>
            <a:r>
              <a:rPr lang="en-US"/>
              <a:t>Prepare for assessment</a:t>
            </a:r>
          </a:p>
        </p:txBody>
      </p:sp>
      <p:sp>
        <p:nvSpPr>
          <p:cNvPr id="5" name="Text Placeholder 4"/>
          <p:cNvSpPr>
            <a:spLocks noGrp="1"/>
          </p:cNvSpPr>
          <p:nvPr>
            <p:ph type="body" sz="quarter" idx="13"/>
          </p:nvPr>
        </p:nvSpPr>
        <p:spPr/>
        <p:txBody>
          <a:bodyPr/>
          <a:lstStyle/>
          <a:p>
            <a:r>
              <a:rPr lang="en-US">
                <a:solidFill>
                  <a:srgbClr val="174782"/>
                </a:solidFill>
              </a:rPr>
              <a:t>Sample Scenario</a:t>
            </a:r>
          </a:p>
        </p:txBody>
      </p:sp>
    </p:spTree>
    <p:extLst>
      <p:ext uri="{BB962C8B-B14F-4D97-AF65-F5344CB8AC3E}">
        <p14:creationId xmlns:p14="http://schemas.microsoft.com/office/powerpoint/2010/main" val="3575337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a:t>The patient and her neighbor enjoy having evening cocktails together each day. The neighbor noticed that the </a:t>
            </a:r>
            <a:r>
              <a:rPr lang="en-US" b="1">
                <a:solidFill>
                  <a:srgbClr val="174782"/>
                </a:solidFill>
              </a:rPr>
              <a:t>patient has been highly emotional lately </a:t>
            </a:r>
            <a:r>
              <a:rPr lang="en-US"/>
              <a:t>and has been </a:t>
            </a:r>
            <a:r>
              <a:rPr lang="en-US" b="1">
                <a:solidFill>
                  <a:srgbClr val="174782"/>
                </a:solidFill>
              </a:rPr>
              <a:t>consuming significantly more alcohol than typical</a:t>
            </a:r>
            <a:r>
              <a:rPr lang="en-US"/>
              <a:t>. The patient refused to go in for a routine examination. This morning, the neighbor found the patient passed out in the laundry room, where she apparently had spent the night. The neighbor became concerned when </a:t>
            </a:r>
            <a:r>
              <a:rPr lang="en-US" b="1">
                <a:solidFill>
                  <a:srgbClr val="174782"/>
                </a:solidFill>
              </a:rPr>
              <a:t>the patient said she wished she was dead</a:t>
            </a:r>
            <a:r>
              <a:rPr lang="en-US"/>
              <a:t>, and brought her into the VA and dropped her off in the ED. </a:t>
            </a:r>
          </a:p>
        </p:txBody>
      </p:sp>
      <p:sp>
        <p:nvSpPr>
          <p:cNvPr id="3" name="Slide Number Placeholder 2"/>
          <p:cNvSpPr>
            <a:spLocks noGrp="1"/>
          </p:cNvSpPr>
          <p:nvPr>
            <p:ph type="sldNum" sz="quarter" idx="12"/>
          </p:nvPr>
        </p:nvSpPr>
        <p:spPr/>
        <p:txBody>
          <a:bodyPr/>
          <a:lstStyle/>
          <a:p>
            <a:fld id="{953D45C7-AFA8-4622-8BFA-D400F3569C1E}" type="slidenum">
              <a:rPr lang="en-US" smtClean="0"/>
              <a:pPr/>
              <a:t>23</a:t>
            </a:fld>
            <a:endParaRPr lang="en-US"/>
          </a:p>
        </p:txBody>
      </p:sp>
      <p:sp>
        <p:nvSpPr>
          <p:cNvPr id="4" name="Title 3"/>
          <p:cNvSpPr>
            <a:spLocks noGrp="1"/>
          </p:cNvSpPr>
          <p:nvPr>
            <p:ph type="title"/>
          </p:nvPr>
        </p:nvSpPr>
        <p:spPr/>
        <p:txBody>
          <a:bodyPr/>
          <a:lstStyle/>
          <a:p>
            <a:r>
              <a:rPr lang="en-US"/>
              <a:t>Prepare for assessment</a:t>
            </a:r>
          </a:p>
        </p:txBody>
      </p:sp>
      <p:sp>
        <p:nvSpPr>
          <p:cNvPr id="5" name="Text Placeholder 4"/>
          <p:cNvSpPr>
            <a:spLocks noGrp="1"/>
          </p:cNvSpPr>
          <p:nvPr>
            <p:ph type="body" sz="quarter" idx="13"/>
          </p:nvPr>
        </p:nvSpPr>
        <p:spPr/>
        <p:txBody>
          <a:bodyPr/>
          <a:lstStyle/>
          <a:p>
            <a:r>
              <a:rPr lang="en-US">
                <a:solidFill>
                  <a:srgbClr val="174782"/>
                </a:solidFill>
              </a:rPr>
              <a:t>Sample Scenario</a:t>
            </a:r>
          </a:p>
        </p:txBody>
      </p:sp>
    </p:spTree>
    <p:extLst>
      <p:ext uri="{BB962C8B-B14F-4D97-AF65-F5344CB8AC3E}">
        <p14:creationId xmlns:p14="http://schemas.microsoft.com/office/powerpoint/2010/main" val="3416604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174782"/>
                </a:solidFill>
              </a:rPr>
              <a:t>Let’s look at the Mental Health Triage Evaluation </a:t>
            </a:r>
            <a:r>
              <a:rPr lang="en-US" dirty="0" err="1">
                <a:solidFill>
                  <a:srgbClr val="174782"/>
                </a:solidFill>
              </a:rPr>
              <a:t>SMARTForm</a:t>
            </a:r>
            <a:r>
              <a:rPr lang="en-US" dirty="0">
                <a:solidFill>
                  <a:srgbClr val="174782"/>
                </a:solidFill>
              </a:rPr>
              <a:t> (Suicide Risk)</a:t>
            </a:r>
          </a:p>
          <a:p>
            <a:r>
              <a:rPr lang="en-US" dirty="0">
                <a:solidFill>
                  <a:srgbClr val="174782"/>
                </a:solidFill>
              </a:rPr>
              <a:t>Write a scenario for a suicide risk assessment </a:t>
            </a:r>
          </a:p>
          <a:p>
            <a:r>
              <a:rPr lang="en-US" dirty="0">
                <a:solidFill>
                  <a:srgbClr val="174782"/>
                </a:solidFill>
              </a:rPr>
              <a:t>Consider:</a:t>
            </a:r>
          </a:p>
          <a:p>
            <a:pPr lvl="1"/>
            <a:r>
              <a:rPr lang="en-US" dirty="0"/>
              <a:t>Purpose</a:t>
            </a:r>
          </a:p>
          <a:p>
            <a:pPr lvl="1"/>
            <a:r>
              <a:rPr lang="en-US" dirty="0"/>
              <a:t>Setting</a:t>
            </a:r>
          </a:p>
          <a:p>
            <a:pPr lvl="1"/>
            <a:r>
              <a:rPr lang="en-US" dirty="0"/>
              <a:t>Characters </a:t>
            </a:r>
          </a:p>
          <a:p>
            <a:pPr lvl="1"/>
            <a:r>
              <a:rPr lang="en-US" dirty="0"/>
              <a:t>Activities</a:t>
            </a:r>
          </a:p>
        </p:txBody>
      </p:sp>
      <p:sp>
        <p:nvSpPr>
          <p:cNvPr id="3" name="Slide Number Placeholder 2"/>
          <p:cNvSpPr>
            <a:spLocks noGrp="1"/>
          </p:cNvSpPr>
          <p:nvPr>
            <p:ph type="sldNum" sz="quarter" idx="12"/>
          </p:nvPr>
        </p:nvSpPr>
        <p:spPr/>
        <p:txBody>
          <a:bodyPr/>
          <a:lstStyle/>
          <a:p>
            <a:pPr>
              <a:defRPr/>
            </a:pPr>
            <a:fld id="{953D45C7-AFA8-4622-8BFA-D400F3569C1E}" type="slidenum">
              <a:rPr lang="en-US" smtClean="0"/>
              <a:pPr>
                <a:defRPr/>
              </a:pPr>
              <a:t>24</a:t>
            </a:fld>
            <a:endParaRPr lang="en-US"/>
          </a:p>
        </p:txBody>
      </p:sp>
      <p:sp>
        <p:nvSpPr>
          <p:cNvPr id="4" name="Title 3"/>
          <p:cNvSpPr>
            <a:spLocks noGrp="1"/>
          </p:cNvSpPr>
          <p:nvPr>
            <p:ph type="title"/>
          </p:nvPr>
        </p:nvSpPr>
        <p:spPr/>
        <p:txBody>
          <a:bodyPr/>
          <a:lstStyle/>
          <a:p>
            <a:r>
              <a:rPr lang="en-US"/>
              <a:t>Prepare for assessment</a:t>
            </a:r>
          </a:p>
        </p:txBody>
      </p:sp>
      <p:sp>
        <p:nvSpPr>
          <p:cNvPr id="5" name="Text Placeholder 4"/>
          <p:cNvSpPr>
            <a:spLocks noGrp="1"/>
          </p:cNvSpPr>
          <p:nvPr>
            <p:ph type="body" sz="quarter" idx="13"/>
          </p:nvPr>
        </p:nvSpPr>
        <p:spPr/>
        <p:txBody>
          <a:bodyPr/>
          <a:lstStyle/>
          <a:p>
            <a:r>
              <a:rPr lang="en-US">
                <a:solidFill>
                  <a:srgbClr val="174782"/>
                </a:solidFill>
              </a:rPr>
              <a:t>Practical Exercise for Learners</a:t>
            </a:r>
          </a:p>
        </p:txBody>
      </p:sp>
    </p:spTree>
    <p:extLst>
      <p:ext uri="{BB962C8B-B14F-4D97-AF65-F5344CB8AC3E}">
        <p14:creationId xmlns:p14="http://schemas.microsoft.com/office/powerpoint/2010/main" val="286254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174782"/>
                </a:solidFill>
              </a:rPr>
              <a:t>Represent common activities for participants</a:t>
            </a:r>
          </a:p>
          <a:p>
            <a:r>
              <a:rPr lang="en-US">
                <a:solidFill>
                  <a:srgbClr val="174782"/>
                </a:solidFill>
              </a:rPr>
              <a:t>Create a sequence that makes sense to participants</a:t>
            </a:r>
          </a:p>
          <a:p>
            <a:r>
              <a:rPr lang="en-US">
                <a:solidFill>
                  <a:srgbClr val="174782"/>
                </a:solidFill>
              </a:rPr>
              <a:t>Tailored to the CDS intervention or application</a:t>
            </a:r>
          </a:p>
          <a:p>
            <a:r>
              <a:rPr lang="en-US">
                <a:solidFill>
                  <a:srgbClr val="174782"/>
                </a:solidFill>
              </a:rPr>
              <a:t>Specific and discrete </a:t>
            </a:r>
          </a:p>
          <a:p>
            <a:pPr lvl="1"/>
            <a:r>
              <a:rPr lang="en-US"/>
              <a:t>Not “navigate around the interface” but</a:t>
            </a:r>
          </a:p>
          <a:p>
            <a:pPr lvl="1"/>
            <a:r>
              <a:rPr lang="en-US"/>
              <a:t>“Navigate to the vital sign section of the SMARTForm”</a:t>
            </a:r>
          </a:p>
          <a:p>
            <a:endParaRPr lang="en-US"/>
          </a:p>
        </p:txBody>
      </p:sp>
      <p:sp>
        <p:nvSpPr>
          <p:cNvPr id="3" name="Slide Number Placeholder 2"/>
          <p:cNvSpPr>
            <a:spLocks noGrp="1"/>
          </p:cNvSpPr>
          <p:nvPr>
            <p:ph type="sldNum" sz="quarter" idx="12"/>
          </p:nvPr>
        </p:nvSpPr>
        <p:spPr/>
        <p:txBody>
          <a:bodyPr/>
          <a:lstStyle/>
          <a:p>
            <a:pPr>
              <a:defRPr/>
            </a:pPr>
            <a:fld id="{953D45C7-AFA8-4622-8BFA-D400F3569C1E}" type="slidenum">
              <a:rPr lang="en-US" smtClean="0"/>
              <a:pPr>
                <a:defRPr/>
              </a:pPr>
              <a:t>25</a:t>
            </a:fld>
            <a:endParaRPr lang="en-US"/>
          </a:p>
        </p:txBody>
      </p:sp>
      <p:sp>
        <p:nvSpPr>
          <p:cNvPr id="4" name="Title 3"/>
          <p:cNvSpPr>
            <a:spLocks noGrp="1"/>
          </p:cNvSpPr>
          <p:nvPr>
            <p:ph type="title"/>
          </p:nvPr>
        </p:nvSpPr>
        <p:spPr/>
        <p:txBody>
          <a:bodyPr/>
          <a:lstStyle/>
          <a:p>
            <a:r>
              <a:rPr lang="en-US"/>
              <a:t>Prepare for assessment</a:t>
            </a:r>
          </a:p>
        </p:txBody>
      </p:sp>
      <p:sp>
        <p:nvSpPr>
          <p:cNvPr id="5" name="Text Placeholder 4"/>
          <p:cNvSpPr>
            <a:spLocks noGrp="1"/>
          </p:cNvSpPr>
          <p:nvPr>
            <p:ph type="body" sz="quarter" idx="13"/>
          </p:nvPr>
        </p:nvSpPr>
        <p:spPr/>
        <p:txBody>
          <a:bodyPr/>
          <a:lstStyle/>
          <a:p>
            <a:r>
              <a:rPr lang="en-US">
                <a:solidFill>
                  <a:srgbClr val="174782"/>
                </a:solidFill>
              </a:rPr>
              <a:t>Tasks</a:t>
            </a:r>
          </a:p>
        </p:txBody>
      </p:sp>
    </p:spTree>
    <p:extLst>
      <p:ext uri="{BB962C8B-B14F-4D97-AF65-F5344CB8AC3E}">
        <p14:creationId xmlns:p14="http://schemas.microsoft.com/office/powerpoint/2010/main" val="75537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53D45C7-AFA8-4622-8BFA-D400F3569C1E}" type="slidenum">
              <a:rPr lang="en-US" smtClean="0"/>
              <a:pPr/>
              <a:t>26</a:t>
            </a:fld>
            <a:endParaRPr lang="en-US"/>
          </a:p>
        </p:txBody>
      </p:sp>
      <p:sp>
        <p:nvSpPr>
          <p:cNvPr id="10" name="Rectangle 9"/>
          <p:cNvSpPr/>
          <p:nvPr/>
        </p:nvSpPr>
        <p:spPr>
          <a:xfrm>
            <a:off x="5744308" y="6183085"/>
            <a:ext cx="2942492" cy="307777"/>
          </a:xfrm>
          <a:prstGeom prst="rect">
            <a:avLst/>
          </a:prstGeom>
        </p:spPr>
        <p:txBody>
          <a:bodyPr wrap="square">
            <a:spAutoFit/>
          </a:bodyPr>
          <a:lstStyle/>
          <a:p>
            <a:pPr marL="11113" lvl="1"/>
            <a:r>
              <a:rPr lang="en-US" sz="1400">
                <a:latin typeface="+mn-lt"/>
              </a:rPr>
              <a:t>Staggers, </a:t>
            </a:r>
            <a:r>
              <a:rPr lang="en-US" sz="1400" err="1">
                <a:latin typeface="+mn-lt"/>
              </a:rPr>
              <a:t>Iribarren</a:t>
            </a:r>
            <a:r>
              <a:rPr lang="en-US" sz="1400">
                <a:latin typeface="+mn-lt"/>
              </a:rPr>
              <a:t>, </a:t>
            </a:r>
            <a:r>
              <a:rPr lang="en-US" sz="1400" err="1">
                <a:latin typeface="+mn-lt"/>
              </a:rPr>
              <a:t>Guo</a:t>
            </a:r>
            <a:r>
              <a:rPr lang="en-US" sz="1400">
                <a:latin typeface="+mn-lt"/>
              </a:rPr>
              <a:t>, &amp; Weir, 2015</a:t>
            </a:r>
          </a:p>
        </p:txBody>
      </p:sp>
      <p:sp>
        <p:nvSpPr>
          <p:cNvPr id="2" name="Content Placeholder 1"/>
          <p:cNvSpPr>
            <a:spLocks noGrp="1"/>
          </p:cNvSpPr>
          <p:nvPr>
            <p:ph idx="1"/>
          </p:nvPr>
        </p:nvSpPr>
        <p:spPr/>
        <p:txBody>
          <a:bodyPr/>
          <a:lstStyle/>
          <a:p>
            <a:r>
              <a:rPr lang="en-US">
                <a:solidFill>
                  <a:srgbClr val="174782"/>
                </a:solidFill>
              </a:rPr>
              <a:t>Sample tasks for an eMAR are:</a:t>
            </a:r>
          </a:p>
          <a:p>
            <a:pPr lvl="1"/>
            <a:r>
              <a:rPr lang="en-US"/>
              <a:t>Order and modify medication(s)</a:t>
            </a:r>
          </a:p>
          <a:p>
            <a:pPr lvl="1"/>
            <a:r>
              <a:rPr lang="en-US"/>
              <a:t>Verify medication orders</a:t>
            </a:r>
          </a:p>
          <a:p>
            <a:pPr lvl="1"/>
            <a:r>
              <a:rPr lang="en-US"/>
              <a:t>Prepare medication</a:t>
            </a:r>
          </a:p>
          <a:p>
            <a:pPr lvl="1"/>
            <a:r>
              <a:rPr lang="en-US"/>
              <a:t>Access medication information/help</a:t>
            </a:r>
          </a:p>
          <a:p>
            <a:pPr lvl="1"/>
            <a:r>
              <a:rPr lang="en-US"/>
              <a:t>Administer and chart medication(s)</a:t>
            </a:r>
          </a:p>
          <a:p>
            <a:pPr lvl="1"/>
            <a:r>
              <a:rPr lang="en-US"/>
              <a:t>Generate reports and review eMAR </a:t>
            </a:r>
          </a:p>
        </p:txBody>
      </p:sp>
      <p:sp>
        <p:nvSpPr>
          <p:cNvPr id="5" name="Text Placeholder 4"/>
          <p:cNvSpPr>
            <a:spLocks noGrp="1"/>
          </p:cNvSpPr>
          <p:nvPr>
            <p:ph type="body" sz="quarter" idx="13"/>
          </p:nvPr>
        </p:nvSpPr>
        <p:spPr/>
        <p:txBody>
          <a:bodyPr/>
          <a:lstStyle/>
          <a:p>
            <a:r>
              <a:rPr lang="en-US">
                <a:solidFill>
                  <a:srgbClr val="174782"/>
                </a:solidFill>
              </a:rPr>
              <a:t>Tasks</a:t>
            </a:r>
          </a:p>
        </p:txBody>
      </p:sp>
      <p:sp>
        <p:nvSpPr>
          <p:cNvPr id="4" name="Title 3"/>
          <p:cNvSpPr>
            <a:spLocks noGrp="1"/>
          </p:cNvSpPr>
          <p:nvPr>
            <p:ph type="title"/>
          </p:nvPr>
        </p:nvSpPr>
        <p:spPr/>
        <p:txBody>
          <a:bodyPr/>
          <a:lstStyle/>
          <a:p>
            <a:r>
              <a:rPr lang="en-US"/>
              <a:t>Prepare for assessment</a:t>
            </a:r>
          </a:p>
        </p:txBody>
      </p:sp>
    </p:spTree>
    <p:extLst>
      <p:ext uri="{BB962C8B-B14F-4D97-AF65-F5344CB8AC3E}">
        <p14:creationId xmlns:p14="http://schemas.microsoft.com/office/powerpoint/2010/main" val="412220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174782"/>
                </a:solidFill>
              </a:rPr>
              <a:t>Create a set of tasks for the </a:t>
            </a:r>
            <a:r>
              <a:rPr lang="en-US" dirty="0" err="1">
                <a:solidFill>
                  <a:srgbClr val="174782"/>
                </a:solidFill>
              </a:rPr>
              <a:t>SMARTForm</a:t>
            </a:r>
            <a:r>
              <a:rPr lang="en-US" dirty="0">
                <a:solidFill>
                  <a:srgbClr val="174782"/>
                </a:solidFill>
              </a:rPr>
              <a:t> on assessing suicide risk</a:t>
            </a:r>
          </a:p>
        </p:txBody>
      </p:sp>
      <p:sp>
        <p:nvSpPr>
          <p:cNvPr id="3" name="Slide Number Placeholder 2"/>
          <p:cNvSpPr>
            <a:spLocks noGrp="1"/>
          </p:cNvSpPr>
          <p:nvPr>
            <p:ph type="sldNum" sz="quarter" idx="12"/>
          </p:nvPr>
        </p:nvSpPr>
        <p:spPr/>
        <p:txBody>
          <a:bodyPr/>
          <a:lstStyle/>
          <a:p>
            <a:pPr>
              <a:defRPr/>
            </a:pPr>
            <a:fld id="{953D45C7-AFA8-4622-8BFA-D400F3569C1E}" type="slidenum">
              <a:rPr lang="en-US" smtClean="0"/>
              <a:pPr>
                <a:defRPr/>
              </a:pPr>
              <a:t>27</a:t>
            </a:fld>
            <a:endParaRPr lang="en-US"/>
          </a:p>
        </p:txBody>
      </p:sp>
      <p:sp>
        <p:nvSpPr>
          <p:cNvPr id="4" name="Title 3"/>
          <p:cNvSpPr>
            <a:spLocks noGrp="1"/>
          </p:cNvSpPr>
          <p:nvPr>
            <p:ph type="title"/>
          </p:nvPr>
        </p:nvSpPr>
        <p:spPr/>
        <p:txBody>
          <a:bodyPr/>
          <a:lstStyle/>
          <a:p>
            <a:r>
              <a:rPr lang="en-US"/>
              <a:t>Prepare for assessment</a:t>
            </a:r>
          </a:p>
        </p:txBody>
      </p:sp>
      <p:sp>
        <p:nvSpPr>
          <p:cNvPr id="5" name="Text Placeholder 4"/>
          <p:cNvSpPr>
            <a:spLocks noGrp="1"/>
          </p:cNvSpPr>
          <p:nvPr>
            <p:ph type="body" sz="quarter" idx="13"/>
          </p:nvPr>
        </p:nvSpPr>
        <p:spPr/>
        <p:txBody>
          <a:bodyPr/>
          <a:lstStyle/>
          <a:p>
            <a:r>
              <a:rPr lang="en-US">
                <a:solidFill>
                  <a:srgbClr val="174782"/>
                </a:solidFill>
              </a:rPr>
              <a:t>Practical Exercise for Learners</a:t>
            </a:r>
          </a:p>
        </p:txBody>
      </p:sp>
    </p:spTree>
    <p:extLst>
      <p:ext uri="{BB962C8B-B14F-4D97-AF65-F5344CB8AC3E}">
        <p14:creationId xmlns:p14="http://schemas.microsoft.com/office/powerpoint/2010/main" val="3847116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59ABE3D-0306-47E9-8957-6FD3294A431B}" type="slidenum">
              <a:rPr lang="en-US" smtClean="0"/>
              <a:pPr/>
              <a:t>28</a:t>
            </a:fld>
            <a:endParaRPr lang="en-US" dirty="0"/>
          </a:p>
        </p:txBody>
      </p:sp>
      <p:sp>
        <p:nvSpPr>
          <p:cNvPr id="7" name="TextBox 6"/>
          <p:cNvSpPr txBox="1"/>
          <p:nvPr/>
        </p:nvSpPr>
        <p:spPr>
          <a:xfrm>
            <a:off x="3172570" y="4935801"/>
            <a:ext cx="5060424" cy="1754326"/>
          </a:xfrm>
          <a:prstGeom prst="rect">
            <a:avLst/>
          </a:prstGeom>
          <a:noFill/>
        </p:spPr>
        <p:txBody>
          <a:bodyPr wrap="none" rtlCol="0">
            <a:spAutoFit/>
          </a:bodyPr>
          <a:lstStyle/>
          <a:p>
            <a:r>
              <a:rPr lang="en-US" dirty="0">
                <a:solidFill>
                  <a:srgbClr val="174782"/>
                </a:solidFill>
                <a:latin typeface="+mn-lt"/>
              </a:rPr>
              <a:t>Tasks</a:t>
            </a:r>
          </a:p>
          <a:p>
            <a:pPr marL="342900" indent="-342900">
              <a:buAutoNum type="arabicPeriod"/>
            </a:pPr>
            <a:r>
              <a:rPr lang="en-US" dirty="0">
                <a:latin typeface="+mn-lt"/>
              </a:rPr>
              <a:t>Navigate to the Suicide Prevention SMARTFORM</a:t>
            </a:r>
          </a:p>
          <a:p>
            <a:pPr marL="342900" indent="-342900">
              <a:buAutoNum type="arabicPeriod"/>
            </a:pPr>
            <a:r>
              <a:rPr lang="en-US" dirty="0">
                <a:latin typeface="+mn-lt"/>
              </a:rPr>
              <a:t>Enter patient history data</a:t>
            </a:r>
          </a:p>
          <a:p>
            <a:pPr marL="342900" indent="-342900">
              <a:buAutoNum type="arabicPeriod"/>
            </a:pPr>
            <a:r>
              <a:rPr lang="en-US" dirty="0">
                <a:latin typeface="+mn-lt"/>
              </a:rPr>
              <a:t>Enter patient assessment data</a:t>
            </a:r>
          </a:p>
          <a:p>
            <a:pPr marL="342900" indent="-342900">
              <a:buAutoNum type="arabicPeriod"/>
            </a:pPr>
            <a:r>
              <a:rPr lang="en-US" dirty="0">
                <a:latin typeface="+mn-lt"/>
              </a:rPr>
              <a:t>Pull up the suicide risk assessment summary</a:t>
            </a:r>
          </a:p>
          <a:p>
            <a:pPr marL="285750" indent="-285750">
              <a:buFont typeface="Arial" panose="020B0604020202020204" pitchFamily="34" charset="0"/>
              <a:buChar char="•"/>
            </a:pPr>
            <a:endParaRPr lang="en-US" dirty="0">
              <a:solidFill>
                <a:srgbClr val="174782"/>
              </a:solidFill>
              <a:latin typeface="+mn-lt"/>
            </a:endParaRPr>
          </a:p>
        </p:txBody>
      </p:sp>
      <p:sp>
        <p:nvSpPr>
          <p:cNvPr id="4" name="Text Placeholder 3"/>
          <p:cNvSpPr>
            <a:spLocks noGrp="1"/>
          </p:cNvSpPr>
          <p:nvPr>
            <p:ph idx="1"/>
          </p:nvPr>
        </p:nvSpPr>
        <p:spPr>
          <a:xfrm>
            <a:off x="305330" y="2400158"/>
            <a:ext cx="8229600" cy="2287662"/>
          </a:xfrm>
        </p:spPr>
        <p:txBody>
          <a:bodyPr/>
          <a:lstStyle/>
          <a:p>
            <a:pPr marL="0" indent="0">
              <a:buNone/>
            </a:pPr>
            <a:r>
              <a:rPr lang="en-US" sz="2000" dirty="0"/>
              <a:t>The patient and her neighbor enjoy having evening cocktails together each day. The neighbor noticed that the </a:t>
            </a:r>
            <a:r>
              <a:rPr lang="en-US" sz="2000" b="1" dirty="0">
                <a:solidFill>
                  <a:srgbClr val="174782"/>
                </a:solidFill>
              </a:rPr>
              <a:t>patient has been highly emotional lately </a:t>
            </a:r>
            <a:r>
              <a:rPr lang="en-US" sz="2000" dirty="0"/>
              <a:t>and has been </a:t>
            </a:r>
            <a:r>
              <a:rPr lang="en-US" sz="2000" b="1" dirty="0">
                <a:solidFill>
                  <a:srgbClr val="174782"/>
                </a:solidFill>
              </a:rPr>
              <a:t>consuming significantly more alcohol than typical</a:t>
            </a:r>
            <a:r>
              <a:rPr lang="en-US" sz="2000" dirty="0"/>
              <a:t>. The patient refused to go in for a routine examination. This morning, the neighbor found the patient passed out in the laundry room, where she apparently had spent the night. The neighbor became concerned when </a:t>
            </a:r>
            <a:r>
              <a:rPr lang="en-US" sz="2000" b="1" dirty="0">
                <a:solidFill>
                  <a:srgbClr val="174782"/>
                </a:solidFill>
              </a:rPr>
              <a:t>the patient said she wished she was dead</a:t>
            </a:r>
            <a:r>
              <a:rPr lang="en-US" sz="2000" dirty="0"/>
              <a:t>, and brought her into the VA and dropped her off in the ED. </a:t>
            </a:r>
          </a:p>
        </p:txBody>
      </p:sp>
      <p:sp>
        <p:nvSpPr>
          <p:cNvPr id="6" name="TextBox 5"/>
          <p:cNvSpPr txBox="1"/>
          <p:nvPr/>
        </p:nvSpPr>
        <p:spPr>
          <a:xfrm>
            <a:off x="457200" y="1761251"/>
            <a:ext cx="789536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rgbClr val="174782"/>
                </a:solidFill>
                <a:latin typeface="+mn-lt"/>
              </a:rPr>
              <a:t>Refer to Module 4 for details on scenario and task creation</a:t>
            </a:r>
          </a:p>
        </p:txBody>
      </p:sp>
      <p:sp>
        <p:nvSpPr>
          <p:cNvPr id="5" name="Text Placeholder 4"/>
          <p:cNvSpPr>
            <a:spLocks noGrp="1"/>
          </p:cNvSpPr>
          <p:nvPr>
            <p:ph type="body" sz="quarter" idx="13"/>
          </p:nvPr>
        </p:nvSpPr>
        <p:spPr/>
        <p:txBody>
          <a:bodyPr/>
          <a:lstStyle/>
          <a:p>
            <a:r>
              <a:rPr lang="en-US" dirty="0">
                <a:solidFill>
                  <a:srgbClr val="174782"/>
                </a:solidFill>
              </a:rPr>
              <a:t>Write Scenarios and Create Tasks</a:t>
            </a:r>
          </a:p>
        </p:txBody>
      </p:sp>
      <p:sp>
        <p:nvSpPr>
          <p:cNvPr id="2" name="Title 1"/>
          <p:cNvSpPr>
            <a:spLocks noGrp="1"/>
          </p:cNvSpPr>
          <p:nvPr>
            <p:ph type="title"/>
          </p:nvPr>
        </p:nvSpPr>
        <p:spPr/>
        <p:txBody>
          <a:bodyPr/>
          <a:lstStyle/>
          <a:p>
            <a:r>
              <a:rPr lang="en-US" dirty="0"/>
              <a:t>Prepare for Assessment</a:t>
            </a:r>
          </a:p>
        </p:txBody>
      </p:sp>
    </p:spTree>
    <p:extLst>
      <p:ext uri="{BB962C8B-B14F-4D97-AF65-F5344CB8AC3E}">
        <p14:creationId xmlns:p14="http://schemas.microsoft.com/office/powerpoint/2010/main" val="3605897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a:latin typeface="+mj-lt"/>
                <a:hlinkClick r:id="rId3"/>
              </a:rPr>
              <a:t>Institute for Healthcare Improvement (IHI) Open School</a:t>
            </a:r>
            <a:endParaRPr lang="en-US" sz="2400">
              <a:latin typeface="+mj-lt"/>
            </a:endParaRPr>
          </a:p>
          <a:p>
            <a:r>
              <a:rPr lang="en-US" sz="3600">
                <a:latin typeface="+mj-lt"/>
                <a:hlinkClick r:id="rId4"/>
              </a:rPr>
              <a:t>Creating a flowchart using Google drive</a:t>
            </a:r>
            <a:endParaRPr lang="en-US" sz="3600">
              <a:latin typeface="+mj-lt"/>
            </a:endParaRPr>
          </a:p>
          <a:p>
            <a:r>
              <a:rPr lang="en-US" sz="3600">
                <a:hlinkClick r:id="rId5"/>
              </a:rPr>
              <a:t>Creating a flowchart using Excel</a:t>
            </a:r>
            <a:endParaRPr lang="en-US" sz="3600"/>
          </a:p>
          <a:p>
            <a:r>
              <a:rPr lang="en-US" sz="3600">
                <a:hlinkClick r:id="rId6"/>
              </a:rPr>
              <a:t>Creating a flowchart using Microsoft Word</a:t>
            </a:r>
            <a:endParaRPr lang="en-US" sz="3600"/>
          </a:p>
        </p:txBody>
      </p:sp>
      <p:sp>
        <p:nvSpPr>
          <p:cNvPr id="4" name="Slide Number Placeholder 3"/>
          <p:cNvSpPr>
            <a:spLocks noGrp="1"/>
          </p:cNvSpPr>
          <p:nvPr>
            <p:ph type="sldNum" sz="quarter" idx="12"/>
          </p:nvPr>
        </p:nvSpPr>
        <p:spPr/>
        <p:txBody>
          <a:bodyPr/>
          <a:lstStyle/>
          <a:p>
            <a:pPr>
              <a:defRPr/>
            </a:pPr>
            <a:fld id="{6B864F98-A3F4-4225-9B73-C923C3F85F37}" type="slidenum">
              <a:rPr lang="en-US" smtClean="0"/>
              <a:pPr>
                <a:defRPr/>
              </a:pPr>
              <a:t>29</a:t>
            </a:fld>
            <a:endParaRPr lang="en-US"/>
          </a:p>
        </p:txBody>
      </p:sp>
      <p:sp>
        <p:nvSpPr>
          <p:cNvPr id="2" name="Title 1"/>
          <p:cNvSpPr>
            <a:spLocks noGrp="1"/>
          </p:cNvSpPr>
          <p:nvPr>
            <p:ph type="title"/>
          </p:nvPr>
        </p:nvSpPr>
        <p:spPr/>
        <p:txBody>
          <a:bodyPr/>
          <a:lstStyle/>
          <a:p>
            <a:r>
              <a:rPr lang="en-US"/>
              <a:t>Resources for flowchart Development</a:t>
            </a:r>
          </a:p>
        </p:txBody>
      </p:sp>
      <p:sp>
        <p:nvSpPr>
          <p:cNvPr id="5" name="Text Placeholder 4"/>
          <p:cNvSpPr>
            <a:spLocks noGrp="1"/>
          </p:cNvSpPr>
          <p:nvPr>
            <p:ph type="body" sz="quarter" idx="13"/>
          </p:nvPr>
        </p:nvSpPr>
        <p:spPr/>
        <p:txBody>
          <a:bodyPr/>
          <a:lstStyle/>
          <a:p>
            <a:r>
              <a:rPr lang="en-US">
                <a:solidFill>
                  <a:srgbClr val="174782"/>
                </a:solidFill>
              </a:rPr>
              <a:t>Video-based Tutorials </a:t>
            </a:r>
          </a:p>
        </p:txBody>
      </p:sp>
    </p:spTree>
    <p:extLst>
      <p:ext uri="{BB962C8B-B14F-4D97-AF65-F5344CB8AC3E}">
        <p14:creationId xmlns:p14="http://schemas.microsoft.com/office/powerpoint/2010/main" val="288880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7EDD5C-C7CF-BC47-B2A5-76A64451D8DF}"/>
              </a:ext>
            </a:extLst>
          </p:cNvPr>
          <p:cNvSpPr>
            <a:spLocks noGrp="1"/>
          </p:cNvSpPr>
          <p:nvPr>
            <p:ph idx="1"/>
          </p:nvPr>
        </p:nvSpPr>
        <p:spPr/>
        <p:txBody>
          <a:bodyPr/>
          <a:lstStyle/>
          <a:p>
            <a:r>
              <a:rPr lang="en-US" dirty="0"/>
              <a:t>Understand what work gets done</a:t>
            </a:r>
          </a:p>
          <a:p>
            <a:r>
              <a:rPr lang="en-US" dirty="0"/>
              <a:t>Understand how that work gets done</a:t>
            </a:r>
          </a:p>
          <a:p>
            <a:r>
              <a:rPr lang="en-US" dirty="0"/>
              <a:t>Understand who does it</a:t>
            </a:r>
          </a:p>
          <a:p>
            <a:r>
              <a:rPr lang="en-US" dirty="0"/>
              <a:t>Understand how the “team” works together to get the work done</a:t>
            </a:r>
          </a:p>
          <a:p>
            <a:r>
              <a:rPr lang="en-US" dirty="0"/>
              <a:t>Understand how the work flows</a:t>
            </a:r>
          </a:p>
          <a:p>
            <a:r>
              <a:rPr lang="en-US" dirty="0"/>
              <a:t>Understand how the information flows</a:t>
            </a:r>
          </a:p>
          <a:p>
            <a:r>
              <a:rPr lang="en-US" dirty="0"/>
              <a:t>Understand which tools are used</a:t>
            </a:r>
          </a:p>
          <a:p>
            <a:endParaRPr lang="en-US" dirty="0"/>
          </a:p>
        </p:txBody>
      </p:sp>
      <p:sp>
        <p:nvSpPr>
          <p:cNvPr id="3" name="Slide Number Placeholder 2">
            <a:extLst>
              <a:ext uri="{FF2B5EF4-FFF2-40B4-BE49-F238E27FC236}">
                <a16:creationId xmlns:a16="http://schemas.microsoft.com/office/drawing/2014/main" id="{02F68728-744B-7D47-B892-EB45880B6D18}"/>
              </a:ext>
            </a:extLst>
          </p:cNvPr>
          <p:cNvSpPr>
            <a:spLocks noGrp="1"/>
          </p:cNvSpPr>
          <p:nvPr>
            <p:ph type="sldNum" sz="quarter" idx="12"/>
          </p:nvPr>
        </p:nvSpPr>
        <p:spPr/>
        <p:txBody>
          <a:bodyPr/>
          <a:lstStyle/>
          <a:p>
            <a:fld id="{059ABE3D-0306-47E9-8957-6FD3294A431B}" type="slidenum">
              <a:rPr lang="en-US" smtClean="0"/>
              <a:pPr/>
              <a:t>3</a:t>
            </a:fld>
            <a:endParaRPr lang="en-US"/>
          </a:p>
        </p:txBody>
      </p:sp>
      <p:sp>
        <p:nvSpPr>
          <p:cNvPr id="4" name="Title 3">
            <a:extLst>
              <a:ext uri="{FF2B5EF4-FFF2-40B4-BE49-F238E27FC236}">
                <a16:creationId xmlns:a16="http://schemas.microsoft.com/office/drawing/2014/main" id="{88CE8E38-5DBD-8C46-B88A-C6F02332DE69}"/>
              </a:ext>
            </a:extLst>
          </p:cNvPr>
          <p:cNvSpPr>
            <a:spLocks noGrp="1"/>
          </p:cNvSpPr>
          <p:nvPr>
            <p:ph type="title"/>
          </p:nvPr>
        </p:nvSpPr>
        <p:spPr/>
        <p:txBody>
          <a:bodyPr/>
          <a:lstStyle/>
          <a:p>
            <a:r>
              <a:rPr lang="en-US" dirty="0"/>
              <a:t>Evaluation Goals</a:t>
            </a:r>
          </a:p>
        </p:txBody>
      </p:sp>
    </p:spTree>
    <p:extLst>
      <p:ext uri="{BB962C8B-B14F-4D97-AF65-F5344CB8AC3E}">
        <p14:creationId xmlns:p14="http://schemas.microsoft.com/office/powerpoint/2010/main" val="2858963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err="1"/>
              <a:t>eHMP</a:t>
            </a:r>
            <a:r>
              <a:rPr lang="en-US"/>
              <a:t> 2.0 Medical Visit</a:t>
            </a:r>
          </a:p>
        </p:txBody>
      </p:sp>
      <p:sp>
        <p:nvSpPr>
          <p:cNvPr id="3" name="Content Placeholder 2"/>
          <p:cNvSpPr>
            <a:spLocks noGrp="1"/>
          </p:cNvSpPr>
          <p:nvPr>
            <p:ph idx="1"/>
          </p:nvPr>
        </p:nvSpPr>
        <p:spPr/>
        <p:txBody>
          <a:bodyPr anchor="t"/>
          <a:lstStyle/>
          <a:p>
            <a:r>
              <a:rPr lang="en-US"/>
              <a:t>VA Enterprise Health Management Platform (</a:t>
            </a:r>
            <a:r>
              <a:rPr lang="en-US" err="1"/>
              <a:t>eHMP</a:t>
            </a:r>
            <a:r>
              <a:rPr lang="en-US"/>
              <a:t>) 2.0 Example</a:t>
            </a:r>
          </a:p>
          <a:p>
            <a:r>
              <a:rPr lang="en-US"/>
              <a:t>Medical visit workflow assessment using screenshots and instructions</a:t>
            </a:r>
          </a:p>
        </p:txBody>
      </p:sp>
      <p:sp>
        <p:nvSpPr>
          <p:cNvPr id="4" name="Slide Number Placeholder 3"/>
          <p:cNvSpPr>
            <a:spLocks noGrp="1"/>
          </p:cNvSpPr>
          <p:nvPr>
            <p:ph type="sldNum" sz="quarter" idx="12"/>
          </p:nvPr>
        </p:nvSpPr>
        <p:spPr/>
        <p:txBody>
          <a:bodyPr/>
          <a:lstStyle/>
          <a:p>
            <a:pPr>
              <a:defRPr/>
            </a:pPr>
            <a:fld id="{6B864F98-A3F4-4225-9B73-C923C3F85F37}" type="slidenum">
              <a:rPr lang="en-US" smtClean="0"/>
              <a:pPr>
                <a:defRPr/>
              </a:pPr>
              <a:t>30</a:t>
            </a:fld>
            <a:endParaRPr lang="en-US"/>
          </a:p>
        </p:txBody>
      </p:sp>
    </p:spTree>
    <p:extLst>
      <p:ext uri="{BB962C8B-B14F-4D97-AF65-F5344CB8AC3E}">
        <p14:creationId xmlns:p14="http://schemas.microsoft.com/office/powerpoint/2010/main" val="1219117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HMP screenshot"/>
          <p:cNvPicPr>
            <a:picLocks noChangeAspect="1"/>
          </p:cNvPicPr>
          <p:nvPr/>
        </p:nvPicPr>
        <p:blipFill>
          <a:blip r:embed="rId3"/>
          <a:stretch>
            <a:fillRect/>
          </a:stretch>
        </p:blipFill>
        <p:spPr>
          <a:xfrm>
            <a:off x="91439" y="1584652"/>
            <a:ext cx="8961120" cy="4555236"/>
          </a:xfrm>
          <a:prstGeom prst="rect">
            <a:avLst/>
          </a:prstGeom>
          <a:noFill/>
          <a:ln>
            <a:noFill/>
          </a:ln>
        </p:spPr>
      </p:pic>
      <p:sp>
        <p:nvSpPr>
          <p:cNvPr id="3" name="TextBox 2"/>
          <p:cNvSpPr txBox="1"/>
          <p:nvPr/>
        </p:nvSpPr>
        <p:spPr>
          <a:xfrm>
            <a:off x="1681549" y="937051"/>
            <a:ext cx="5780899" cy="461665"/>
          </a:xfrm>
          <a:prstGeom prst="rect">
            <a:avLst/>
          </a:prstGeom>
          <a:noFill/>
        </p:spPr>
        <p:txBody>
          <a:bodyPr wrap="square" rtlCol="0">
            <a:spAutoFit/>
          </a:bodyPr>
          <a:lstStyle/>
          <a:p>
            <a:pPr algn="ctr"/>
            <a:r>
              <a:rPr lang="en-US" sz="2400">
                <a:solidFill>
                  <a:srgbClr val="174782"/>
                </a:solidFill>
                <a:latin typeface="+mn-lt"/>
              </a:rPr>
              <a:t>Click on the “RECENT PATIENTS” button</a:t>
            </a:r>
          </a:p>
        </p:txBody>
      </p:sp>
      <p:sp>
        <p:nvSpPr>
          <p:cNvPr id="7" name="Title 6"/>
          <p:cNvSpPr>
            <a:spLocks noGrp="1"/>
          </p:cNvSpPr>
          <p:nvPr>
            <p:ph type="title"/>
          </p:nvPr>
        </p:nvSpPr>
        <p:spPr/>
        <p:txBody>
          <a:bodyPr/>
          <a:lstStyle/>
          <a:p>
            <a:r>
              <a:rPr lang="en-US"/>
              <a:t>Example: </a:t>
            </a:r>
            <a:r>
              <a:rPr lang="en-US" err="1"/>
              <a:t>eHMP</a:t>
            </a:r>
            <a:r>
              <a:rPr lang="en-US"/>
              <a:t> 2.0 Medical Visit</a:t>
            </a:r>
          </a:p>
        </p:txBody>
      </p:sp>
    </p:spTree>
    <p:extLst>
      <p:ext uri="{BB962C8B-B14F-4D97-AF65-F5344CB8AC3E}">
        <p14:creationId xmlns:p14="http://schemas.microsoft.com/office/powerpoint/2010/main" val="36086028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HMP with Recent patients button and window highlighted"/>
          <p:cNvPicPr>
            <a:picLocks noChangeAspect="1"/>
          </p:cNvPicPr>
          <p:nvPr/>
        </p:nvPicPr>
        <p:blipFill>
          <a:blip r:embed="rId2"/>
          <a:stretch>
            <a:fillRect/>
          </a:stretch>
        </p:blipFill>
        <p:spPr>
          <a:xfrm>
            <a:off x="91440" y="1630818"/>
            <a:ext cx="8961120" cy="4541234"/>
          </a:xfrm>
          <a:prstGeom prst="rect">
            <a:avLst/>
          </a:prstGeom>
          <a:noFill/>
          <a:ln>
            <a:noFill/>
          </a:ln>
        </p:spPr>
      </p:pic>
      <p:sp>
        <p:nvSpPr>
          <p:cNvPr id="3" name="TextBox 2"/>
          <p:cNvSpPr txBox="1"/>
          <p:nvPr/>
        </p:nvSpPr>
        <p:spPr>
          <a:xfrm>
            <a:off x="2522306" y="960134"/>
            <a:ext cx="4099388" cy="461665"/>
          </a:xfrm>
          <a:prstGeom prst="rect">
            <a:avLst/>
          </a:prstGeom>
          <a:noFill/>
        </p:spPr>
        <p:txBody>
          <a:bodyPr wrap="square" rtlCol="0">
            <a:spAutoFit/>
          </a:bodyPr>
          <a:lstStyle/>
          <a:p>
            <a:pPr algn="ctr"/>
            <a:r>
              <a:rPr lang="en-US" sz="2400">
                <a:solidFill>
                  <a:srgbClr val="174782"/>
                </a:solidFill>
                <a:latin typeface="+mn-lt"/>
              </a:rPr>
              <a:t>Choose “Patient, Dan I”</a:t>
            </a:r>
          </a:p>
        </p:txBody>
      </p:sp>
      <p:sp>
        <p:nvSpPr>
          <p:cNvPr id="5" name="Title 4">
            <a:extLst>
              <a:ext uri="{FF2B5EF4-FFF2-40B4-BE49-F238E27FC236}">
                <a16:creationId xmlns:a16="http://schemas.microsoft.com/office/drawing/2014/main" id="{93C37065-6B9B-4D81-BD4A-B481B8000230}"/>
              </a:ext>
            </a:extLst>
          </p:cNvPr>
          <p:cNvSpPr>
            <a:spLocks noGrp="1"/>
          </p:cNvSpPr>
          <p:nvPr>
            <p:ph type="title"/>
          </p:nvPr>
        </p:nvSpPr>
        <p:spPr/>
        <p:txBody>
          <a:bodyPr/>
          <a:lstStyle/>
          <a:p>
            <a:r>
              <a:rPr lang="en-US"/>
              <a:t>Example: </a:t>
            </a:r>
            <a:r>
              <a:rPr lang="en-US" err="1"/>
              <a:t>eHMP</a:t>
            </a:r>
            <a:r>
              <a:rPr lang="en-US"/>
              <a:t> 2.0 Medical Visit</a:t>
            </a:r>
          </a:p>
        </p:txBody>
      </p:sp>
    </p:spTree>
    <p:extLst>
      <p:ext uri="{BB962C8B-B14F-4D97-AF65-F5344CB8AC3E}">
        <p14:creationId xmlns:p14="http://schemas.microsoft.com/office/powerpoint/2010/main" val="2064742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HMP screenshot of Patient, Dan I pop up with a confirm selection button"/>
          <p:cNvPicPr>
            <a:picLocks noChangeAspect="1"/>
          </p:cNvPicPr>
          <p:nvPr/>
        </p:nvPicPr>
        <p:blipFill rotWithShape="1">
          <a:blip r:embed="rId2"/>
          <a:srcRect t="257"/>
          <a:stretch/>
        </p:blipFill>
        <p:spPr>
          <a:xfrm>
            <a:off x="0" y="1369272"/>
            <a:ext cx="9144000" cy="4631478"/>
          </a:xfrm>
          <a:prstGeom prst="rect">
            <a:avLst/>
          </a:prstGeom>
        </p:spPr>
      </p:pic>
      <p:sp>
        <p:nvSpPr>
          <p:cNvPr id="3" name="TextBox 2"/>
          <p:cNvSpPr txBox="1"/>
          <p:nvPr/>
        </p:nvSpPr>
        <p:spPr>
          <a:xfrm>
            <a:off x="1991400" y="907607"/>
            <a:ext cx="5161199" cy="461665"/>
          </a:xfrm>
          <a:prstGeom prst="rect">
            <a:avLst/>
          </a:prstGeom>
          <a:noFill/>
        </p:spPr>
        <p:txBody>
          <a:bodyPr wrap="square" rtlCol="0">
            <a:spAutoFit/>
          </a:bodyPr>
          <a:lstStyle/>
          <a:p>
            <a:pPr algn="ctr"/>
            <a:r>
              <a:rPr lang="en-US" sz="2400">
                <a:solidFill>
                  <a:srgbClr val="174782"/>
                </a:solidFill>
                <a:latin typeface="+mn-lt"/>
              </a:rPr>
              <a:t>Click on “CONFIRM SELECTION” button</a:t>
            </a:r>
          </a:p>
        </p:txBody>
      </p:sp>
      <p:sp>
        <p:nvSpPr>
          <p:cNvPr id="5" name="Title 4">
            <a:extLst>
              <a:ext uri="{FF2B5EF4-FFF2-40B4-BE49-F238E27FC236}">
                <a16:creationId xmlns:a16="http://schemas.microsoft.com/office/drawing/2014/main" id="{F3E55EB2-C96C-4213-A543-379AFC837998}"/>
              </a:ext>
            </a:extLst>
          </p:cNvPr>
          <p:cNvSpPr>
            <a:spLocks noGrp="1"/>
          </p:cNvSpPr>
          <p:nvPr>
            <p:ph type="title"/>
          </p:nvPr>
        </p:nvSpPr>
        <p:spPr/>
        <p:txBody>
          <a:bodyPr/>
          <a:lstStyle/>
          <a:p>
            <a:r>
              <a:rPr lang="en-US"/>
              <a:t>Example: </a:t>
            </a:r>
            <a:r>
              <a:rPr lang="en-US" err="1"/>
              <a:t>eHMP</a:t>
            </a:r>
            <a:r>
              <a:rPr lang="en-US"/>
              <a:t> 2.0 Medical Visit</a:t>
            </a:r>
          </a:p>
        </p:txBody>
      </p:sp>
    </p:spTree>
    <p:extLst>
      <p:ext uri="{BB962C8B-B14F-4D97-AF65-F5344CB8AC3E}">
        <p14:creationId xmlns:p14="http://schemas.microsoft.com/office/powerpoint/2010/main" val="41259656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HMP Patient, Dan I profile screenshot"/>
          <p:cNvPicPr>
            <a:picLocks noChangeAspect="1"/>
          </p:cNvPicPr>
          <p:nvPr/>
        </p:nvPicPr>
        <p:blipFill>
          <a:blip r:embed="rId2"/>
          <a:stretch>
            <a:fillRect/>
          </a:stretch>
        </p:blipFill>
        <p:spPr>
          <a:xfrm>
            <a:off x="0" y="1357312"/>
            <a:ext cx="9144000" cy="4643438"/>
          </a:xfrm>
          <a:prstGeom prst="rect">
            <a:avLst/>
          </a:prstGeom>
        </p:spPr>
      </p:pic>
      <p:sp>
        <p:nvSpPr>
          <p:cNvPr id="3" name="TextBox 2"/>
          <p:cNvSpPr txBox="1"/>
          <p:nvPr/>
        </p:nvSpPr>
        <p:spPr>
          <a:xfrm>
            <a:off x="2522306" y="895647"/>
            <a:ext cx="4099388" cy="461665"/>
          </a:xfrm>
          <a:prstGeom prst="rect">
            <a:avLst/>
          </a:prstGeom>
          <a:noFill/>
        </p:spPr>
        <p:txBody>
          <a:bodyPr wrap="square" rtlCol="0">
            <a:spAutoFit/>
          </a:bodyPr>
          <a:lstStyle/>
          <a:p>
            <a:pPr algn="ctr"/>
            <a:r>
              <a:rPr lang="en-US" sz="2400">
                <a:solidFill>
                  <a:srgbClr val="174782"/>
                </a:solidFill>
                <a:latin typeface="+mn-lt"/>
              </a:rPr>
              <a:t>Choose “ENCOUNTER” tab</a:t>
            </a:r>
          </a:p>
        </p:txBody>
      </p:sp>
      <p:sp>
        <p:nvSpPr>
          <p:cNvPr id="5" name="Title 4">
            <a:extLst>
              <a:ext uri="{FF2B5EF4-FFF2-40B4-BE49-F238E27FC236}">
                <a16:creationId xmlns:a16="http://schemas.microsoft.com/office/drawing/2014/main" id="{36F22ABD-7E3B-4F22-8344-F68CF4CFF7E1}"/>
              </a:ext>
            </a:extLst>
          </p:cNvPr>
          <p:cNvSpPr>
            <a:spLocks noGrp="1"/>
          </p:cNvSpPr>
          <p:nvPr>
            <p:ph type="title"/>
          </p:nvPr>
        </p:nvSpPr>
        <p:spPr/>
        <p:txBody>
          <a:bodyPr/>
          <a:lstStyle/>
          <a:p>
            <a:r>
              <a:rPr lang="en-US"/>
              <a:t>Example: eHMP 2.0 Medical Visit</a:t>
            </a:r>
          </a:p>
        </p:txBody>
      </p:sp>
    </p:spTree>
    <p:extLst>
      <p:ext uri="{BB962C8B-B14F-4D97-AF65-F5344CB8AC3E}">
        <p14:creationId xmlns:p14="http://schemas.microsoft.com/office/powerpoint/2010/main" val="2339598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HMP Patient, Dan I profile screenshot with Change Encounter popup open"/>
          <p:cNvPicPr>
            <a:picLocks noChangeAspect="1"/>
          </p:cNvPicPr>
          <p:nvPr/>
        </p:nvPicPr>
        <p:blipFill>
          <a:blip r:embed="rId2"/>
          <a:stretch>
            <a:fillRect/>
          </a:stretch>
        </p:blipFill>
        <p:spPr>
          <a:xfrm>
            <a:off x="0" y="1362075"/>
            <a:ext cx="9144000" cy="4638675"/>
          </a:xfrm>
          <a:prstGeom prst="rect">
            <a:avLst/>
          </a:prstGeom>
        </p:spPr>
      </p:pic>
      <p:sp>
        <p:nvSpPr>
          <p:cNvPr id="3" name="TextBox 2"/>
          <p:cNvSpPr txBox="1"/>
          <p:nvPr/>
        </p:nvSpPr>
        <p:spPr>
          <a:xfrm>
            <a:off x="2522306" y="900410"/>
            <a:ext cx="4099388" cy="461665"/>
          </a:xfrm>
          <a:prstGeom prst="rect">
            <a:avLst/>
          </a:prstGeom>
          <a:noFill/>
        </p:spPr>
        <p:txBody>
          <a:bodyPr wrap="square" rtlCol="0">
            <a:spAutoFit/>
          </a:bodyPr>
          <a:lstStyle/>
          <a:p>
            <a:pPr algn="ctr"/>
            <a:r>
              <a:rPr lang="en-US" sz="2400">
                <a:solidFill>
                  <a:srgbClr val="174782"/>
                </a:solidFill>
                <a:latin typeface="+mn-lt"/>
              </a:rPr>
              <a:t>Choose “NEW VISIT” button</a:t>
            </a:r>
          </a:p>
        </p:txBody>
      </p:sp>
      <p:sp>
        <p:nvSpPr>
          <p:cNvPr id="5" name="Title 4">
            <a:extLst>
              <a:ext uri="{FF2B5EF4-FFF2-40B4-BE49-F238E27FC236}">
                <a16:creationId xmlns:a16="http://schemas.microsoft.com/office/drawing/2014/main" id="{82A96652-8705-4C1B-B6C8-2B3AE52DBF82}"/>
              </a:ext>
            </a:extLst>
          </p:cNvPr>
          <p:cNvSpPr>
            <a:spLocks noGrp="1"/>
          </p:cNvSpPr>
          <p:nvPr>
            <p:ph type="title"/>
          </p:nvPr>
        </p:nvSpPr>
        <p:spPr/>
        <p:txBody>
          <a:bodyPr/>
          <a:lstStyle/>
          <a:p>
            <a:r>
              <a:rPr lang="en-US"/>
              <a:t>Example: eHMP 2.0 Medical Visit</a:t>
            </a:r>
          </a:p>
        </p:txBody>
      </p:sp>
    </p:spTree>
    <p:extLst>
      <p:ext uri="{BB962C8B-B14F-4D97-AF65-F5344CB8AC3E}">
        <p14:creationId xmlns:p14="http://schemas.microsoft.com/office/powerpoint/2010/main" val="18586347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HMP Patient, Dan I profile screenshot with Change Encounter popup open to the New Visit tab"/>
          <p:cNvPicPr>
            <a:picLocks noChangeAspect="1"/>
          </p:cNvPicPr>
          <p:nvPr/>
        </p:nvPicPr>
        <p:blipFill>
          <a:blip r:embed="rId2"/>
          <a:stretch>
            <a:fillRect/>
          </a:stretch>
        </p:blipFill>
        <p:spPr>
          <a:xfrm>
            <a:off x="0" y="1352391"/>
            <a:ext cx="9144000" cy="4648359"/>
          </a:xfrm>
          <a:prstGeom prst="rect">
            <a:avLst/>
          </a:prstGeom>
        </p:spPr>
      </p:pic>
      <p:sp>
        <p:nvSpPr>
          <p:cNvPr id="3" name="Title 2">
            <a:extLst>
              <a:ext uri="{FF2B5EF4-FFF2-40B4-BE49-F238E27FC236}">
                <a16:creationId xmlns:a16="http://schemas.microsoft.com/office/drawing/2014/main" id="{2E037EDC-AE71-48C3-BE27-5666C74675F1}"/>
              </a:ext>
            </a:extLst>
          </p:cNvPr>
          <p:cNvSpPr>
            <a:spLocks noGrp="1"/>
          </p:cNvSpPr>
          <p:nvPr>
            <p:ph type="title"/>
          </p:nvPr>
        </p:nvSpPr>
        <p:spPr/>
        <p:txBody>
          <a:bodyPr/>
          <a:lstStyle/>
          <a:p>
            <a:r>
              <a:rPr lang="en-US"/>
              <a:t>Example: eHMP 2.0 Medical Visit</a:t>
            </a:r>
          </a:p>
        </p:txBody>
      </p:sp>
    </p:spTree>
    <p:extLst>
      <p:ext uri="{BB962C8B-B14F-4D97-AF65-F5344CB8AC3E}">
        <p14:creationId xmlns:p14="http://schemas.microsoft.com/office/powerpoint/2010/main" val="3981871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Easy-to-follow instructions</a:t>
            </a:r>
          </a:p>
          <a:p>
            <a:r>
              <a:rPr lang="en-US"/>
              <a:t>Screenshot format</a:t>
            </a:r>
          </a:p>
          <a:p>
            <a:r>
              <a:rPr lang="en-US"/>
              <a:t>Notice absence of “arrows” </a:t>
            </a:r>
          </a:p>
          <a:p>
            <a:r>
              <a:rPr lang="en-US"/>
              <a:t>User navigates through system to complete tasks, providing “user observation” opportunity</a:t>
            </a:r>
          </a:p>
          <a:p>
            <a:r>
              <a:rPr lang="en-US"/>
              <a:t>Good strategy</a:t>
            </a:r>
          </a:p>
          <a:p>
            <a:pPr lvl="1"/>
            <a:r>
              <a:rPr lang="en-US"/>
              <a:t>Back-end database and processing not complete </a:t>
            </a:r>
          </a:p>
          <a:p>
            <a:pPr lvl="1"/>
            <a:r>
              <a:rPr lang="en-US"/>
              <a:t>Integrated test environment not available</a:t>
            </a:r>
          </a:p>
        </p:txBody>
      </p:sp>
      <p:sp>
        <p:nvSpPr>
          <p:cNvPr id="7" name="Title 6"/>
          <p:cNvSpPr>
            <a:spLocks noGrp="1"/>
          </p:cNvSpPr>
          <p:nvPr>
            <p:ph type="title"/>
          </p:nvPr>
        </p:nvSpPr>
        <p:spPr/>
        <p:txBody>
          <a:bodyPr/>
          <a:lstStyle/>
          <a:p>
            <a:r>
              <a:rPr lang="en-US"/>
              <a:t>Example: eHMP 2.0 Medical Visit</a:t>
            </a:r>
          </a:p>
        </p:txBody>
      </p:sp>
    </p:spTree>
    <p:extLst>
      <p:ext uri="{BB962C8B-B14F-4D97-AF65-F5344CB8AC3E}">
        <p14:creationId xmlns:p14="http://schemas.microsoft.com/office/powerpoint/2010/main" val="31008037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Practical Exercise: Creating a Flowchart </a:t>
            </a:r>
          </a:p>
        </p:txBody>
      </p:sp>
      <p:sp>
        <p:nvSpPr>
          <p:cNvPr id="3" name="Content Placeholder 2"/>
          <p:cNvSpPr>
            <a:spLocks noGrp="1"/>
          </p:cNvSpPr>
          <p:nvPr>
            <p:ph idx="1"/>
          </p:nvPr>
        </p:nvSpPr>
        <p:spPr/>
        <p:txBody>
          <a:bodyPr/>
          <a:lstStyle/>
          <a:p>
            <a:r>
              <a:rPr lang="en-US"/>
              <a:t>Develop a flowchart based on an existing protocol</a:t>
            </a:r>
          </a:p>
          <a:p>
            <a:r>
              <a:rPr lang="en-US"/>
              <a:t>Example protocol: Medication administration using bar code medication administration (BCMA) </a:t>
            </a:r>
          </a:p>
        </p:txBody>
      </p:sp>
      <p:sp>
        <p:nvSpPr>
          <p:cNvPr id="4" name="Slide Number Placeholder 3"/>
          <p:cNvSpPr>
            <a:spLocks noGrp="1"/>
          </p:cNvSpPr>
          <p:nvPr>
            <p:ph type="sldNum" sz="quarter" idx="12"/>
          </p:nvPr>
        </p:nvSpPr>
        <p:spPr/>
        <p:txBody>
          <a:bodyPr/>
          <a:lstStyle/>
          <a:p>
            <a:pPr>
              <a:defRPr/>
            </a:pPr>
            <a:fld id="{6B864F98-A3F4-4225-9B73-C923C3F85F37}" type="slidenum">
              <a:rPr lang="en-US" smtClean="0"/>
              <a:pPr>
                <a:defRPr/>
              </a:pPr>
              <a:t>38</a:t>
            </a:fld>
            <a:endParaRPr lang="en-US"/>
          </a:p>
        </p:txBody>
      </p:sp>
    </p:spTree>
    <p:extLst>
      <p:ext uri="{BB962C8B-B14F-4D97-AF65-F5344CB8AC3E}">
        <p14:creationId xmlns:p14="http://schemas.microsoft.com/office/powerpoint/2010/main" val="330771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chor="t">
            <a:normAutofit fontScale="85000" lnSpcReduction="10000"/>
          </a:bodyPr>
          <a:lstStyle/>
          <a:p>
            <a:pPr marL="514350" indent="-514350">
              <a:buFont typeface="+mj-lt"/>
              <a:buAutoNum type="arabicPeriod"/>
            </a:pPr>
            <a:r>
              <a:rPr lang="en-US"/>
              <a:t>Log in to the Computerized Patient Record System (CPRS) to check specific patient medications due</a:t>
            </a:r>
          </a:p>
          <a:p>
            <a:pPr marL="514350" indent="-514350">
              <a:buFont typeface="+mj-lt"/>
              <a:buAutoNum type="arabicPeriod"/>
            </a:pPr>
            <a:r>
              <a:rPr lang="en-US"/>
              <a:t>Log in to Pyxis and withdraw one medication at a time</a:t>
            </a:r>
          </a:p>
          <a:p>
            <a:pPr marL="514350" indent="-514350">
              <a:buFont typeface="+mj-lt"/>
              <a:buAutoNum type="arabicPeriod"/>
            </a:pPr>
            <a:r>
              <a:rPr lang="en-US"/>
              <a:t>Check medication for five rights (drug, route, time, dose, patient)</a:t>
            </a:r>
          </a:p>
          <a:p>
            <a:pPr marL="514350" indent="-514350">
              <a:buFont typeface="+mj-lt"/>
              <a:buAutoNum type="arabicPeriod"/>
            </a:pPr>
            <a:r>
              <a:rPr lang="en-US"/>
              <a:t>Take unopened medications to patient room with workstation on wheels (WOW) / BCMA scanner (unless scanner is at bedside)</a:t>
            </a:r>
          </a:p>
          <a:p>
            <a:pPr marL="514350" indent="-514350">
              <a:buFont typeface="+mj-lt"/>
              <a:buAutoNum type="arabicPeriod"/>
            </a:pPr>
            <a:r>
              <a:rPr lang="en-US"/>
              <a:t>Log in to CPRS </a:t>
            </a:r>
          </a:p>
        </p:txBody>
      </p:sp>
      <p:sp>
        <p:nvSpPr>
          <p:cNvPr id="4" name="Slide Number Placeholder 3"/>
          <p:cNvSpPr>
            <a:spLocks noGrp="1"/>
          </p:cNvSpPr>
          <p:nvPr>
            <p:ph type="sldNum" sz="quarter" idx="12"/>
          </p:nvPr>
        </p:nvSpPr>
        <p:spPr/>
        <p:txBody>
          <a:bodyPr/>
          <a:lstStyle/>
          <a:p>
            <a:fld id="{6B864F98-A3F4-4225-9B73-C923C3F85F37}" type="slidenum">
              <a:rPr lang="en-US" smtClean="0"/>
              <a:pPr/>
              <a:t>39</a:t>
            </a:fld>
            <a:endParaRPr lang="en-US"/>
          </a:p>
        </p:txBody>
      </p:sp>
      <p:sp>
        <p:nvSpPr>
          <p:cNvPr id="9" name="Title 8"/>
          <p:cNvSpPr>
            <a:spLocks noGrp="1"/>
          </p:cNvSpPr>
          <p:nvPr>
            <p:ph type="title"/>
          </p:nvPr>
        </p:nvSpPr>
        <p:spPr/>
        <p:txBody>
          <a:bodyPr/>
          <a:lstStyle/>
          <a:p>
            <a:r>
              <a:rPr lang="en-US"/>
              <a:t>Practical Exercise: Creating a Flowchart </a:t>
            </a:r>
          </a:p>
        </p:txBody>
      </p:sp>
      <p:sp>
        <p:nvSpPr>
          <p:cNvPr id="2" name="Text Placeholder 1"/>
          <p:cNvSpPr>
            <a:spLocks noGrp="1"/>
          </p:cNvSpPr>
          <p:nvPr>
            <p:ph type="body" sz="quarter" idx="13"/>
          </p:nvPr>
        </p:nvSpPr>
        <p:spPr/>
        <p:txBody>
          <a:bodyPr anchor="t"/>
          <a:lstStyle/>
          <a:p>
            <a:r>
              <a:rPr lang="en-US">
                <a:solidFill>
                  <a:srgbClr val="174782"/>
                </a:solidFill>
              </a:rPr>
              <a:t>Protocol Task List </a:t>
            </a:r>
          </a:p>
        </p:txBody>
      </p:sp>
    </p:spTree>
    <p:extLst>
      <p:ext uri="{BB962C8B-B14F-4D97-AF65-F5344CB8AC3E}">
        <p14:creationId xmlns:p14="http://schemas.microsoft.com/office/powerpoint/2010/main" val="414514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DE2E04-96D5-7F40-9204-86C0B08FD38B}"/>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94721E75-3F61-3A44-BE3F-EB394E78544D}"/>
              </a:ext>
            </a:extLst>
          </p:cNvPr>
          <p:cNvSpPr>
            <a:spLocks noGrp="1"/>
          </p:cNvSpPr>
          <p:nvPr>
            <p:ph type="sldNum" sz="quarter" idx="12"/>
          </p:nvPr>
        </p:nvSpPr>
        <p:spPr/>
        <p:txBody>
          <a:bodyPr/>
          <a:lstStyle/>
          <a:p>
            <a:fld id="{059ABE3D-0306-47E9-8957-6FD3294A431B}" type="slidenum">
              <a:rPr lang="en-US" smtClean="0"/>
              <a:pPr/>
              <a:t>4</a:t>
            </a:fld>
            <a:endParaRPr lang="en-US"/>
          </a:p>
        </p:txBody>
      </p:sp>
      <p:sp>
        <p:nvSpPr>
          <p:cNvPr id="4" name="Title 3">
            <a:extLst>
              <a:ext uri="{FF2B5EF4-FFF2-40B4-BE49-F238E27FC236}">
                <a16:creationId xmlns:a16="http://schemas.microsoft.com/office/drawing/2014/main" id="{84D36462-3503-EB42-A71B-DBE24B80BC30}"/>
              </a:ext>
            </a:extLst>
          </p:cNvPr>
          <p:cNvSpPr>
            <a:spLocks noGrp="1"/>
          </p:cNvSpPr>
          <p:nvPr>
            <p:ph type="title"/>
          </p:nvPr>
        </p:nvSpPr>
        <p:spPr/>
        <p:txBody>
          <a:bodyPr/>
          <a:lstStyle/>
          <a:p>
            <a:r>
              <a:rPr lang="en-US" dirty="0"/>
              <a:t>Define Workflow</a:t>
            </a:r>
          </a:p>
        </p:txBody>
      </p:sp>
    </p:spTree>
    <p:extLst>
      <p:ext uri="{BB962C8B-B14F-4D97-AF65-F5344CB8AC3E}">
        <p14:creationId xmlns:p14="http://schemas.microsoft.com/office/powerpoint/2010/main" val="2403304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fontScale="85000" lnSpcReduction="10000"/>
          </a:bodyPr>
          <a:lstStyle/>
          <a:p>
            <a:pPr marL="514350" indent="-514350">
              <a:buFont typeface="+mj-lt"/>
              <a:buAutoNum type="arabicPeriod" startAt="6"/>
            </a:pPr>
            <a:r>
              <a:rPr lang="en-US"/>
              <a:t>Scan patient's ID bracelet (this opens correct patient chart in eMAR)</a:t>
            </a:r>
          </a:p>
          <a:p>
            <a:pPr marL="514350" indent="-514350">
              <a:buFont typeface="+mj-lt"/>
              <a:buAutoNum type="arabicPeriod" startAt="6"/>
            </a:pPr>
            <a:r>
              <a:rPr lang="en-US"/>
              <a:t>Right Patient: confirm verbally with two identifiers (Name &amp; DOB)</a:t>
            </a:r>
          </a:p>
          <a:p>
            <a:pPr marL="514350" indent="-514350">
              <a:buFont typeface="+mj-lt"/>
              <a:buAutoNum type="arabicPeriod" startAt="6"/>
            </a:pPr>
            <a:r>
              <a:rPr lang="en-US"/>
              <a:t>Scan meds you are about to administer with BCMA scanner (green light signals successful scan, red light signals error in scan)</a:t>
            </a:r>
          </a:p>
          <a:p>
            <a:pPr marL="514350" indent="-514350">
              <a:buFont typeface="+mj-lt"/>
              <a:buAutoNum type="arabicPeriod" startAt="6"/>
            </a:pPr>
            <a:r>
              <a:rPr lang="en-US"/>
              <a:t>Click the Accept button</a:t>
            </a:r>
          </a:p>
          <a:p>
            <a:pPr marL="514350" indent="-514350">
              <a:buFont typeface="+mj-lt"/>
              <a:buAutoNum type="arabicPeriod" startAt="6"/>
            </a:pPr>
            <a:r>
              <a:rPr lang="en-US"/>
              <a:t>Verify medication administration and add signature</a:t>
            </a:r>
          </a:p>
          <a:p>
            <a:pPr marL="514350" indent="-514350">
              <a:buFont typeface="+mj-lt"/>
              <a:buAutoNum type="arabicPeriod" startAt="6"/>
            </a:pPr>
            <a:r>
              <a:rPr lang="en-US"/>
              <a:t>Log out from CPRS/END</a:t>
            </a:r>
          </a:p>
        </p:txBody>
      </p:sp>
      <p:sp>
        <p:nvSpPr>
          <p:cNvPr id="4" name="Slide Number Placeholder 3"/>
          <p:cNvSpPr>
            <a:spLocks noGrp="1"/>
          </p:cNvSpPr>
          <p:nvPr>
            <p:ph type="sldNum" sz="quarter" idx="12"/>
          </p:nvPr>
        </p:nvSpPr>
        <p:spPr/>
        <p:txBody>
          <a:bodyPr/>
          <a:lstStyle/>
          <a:p>
            <a:fld id="{6B864F98-A3F4-4225-9B73-C923C3F85F37}" type="slidenum">
              <a:rPr lang="en-US" smtClean="0"/>
              <a:pPr/>
              <a:t>40</a:t>
            </a:fld>
            <a:endParaRPr lang="en-US"/>
          </a:p>
        </p:txBody>
      </p:sp>
      <p:sp>
        <p:nvSpPr>
          <p:cNvPr id="9" name="Title 8"/>
          <p:cNvSpPr>
            <a:spLocks noGrp="1"/>
          </p:cNvSpPr>
          <p:nvPr>
            <p:ph type="title"/>
          </p:nvPr>
        </p:nvSpPr>
        <p:spPr/>
        <p:txBody>
          <a:bodyPr/>
          <a:lstStyle/>
          <a:p>
            <a:r>
              <a:rPr lang="en-US"/>
              <a:t>Practical Exercise: Creating a Flowchart </a:t>
            </a:r>
          </a:p>
        </p:txBody>
      </p:sp>
      <p:sp>
        <p:nvSpPr>
          <p:cNvPr id="2" name="Text Placeholder 1"/>
          <p:cNvSpPr>
            <a:spLocks noGrp="1"/>
          </p:cNvSpPr>
          <p:nvPr>
            <p:ph type="body" sz="quarter" idx="13"/>
          </p:nvPr>
        </p:nvSpPr>
        <p:spPr/>
        <p:txBody>
          <a:bodyPr/>
          <a:lstStyle/>
          <a:p>
            <a:r>
              <a:rPr lang="en-US">
                <a:solidFill>
                  <a:srgbClr val="174782"/>
                </a:solidFill>
              </a:rPr>
              <a:t>Protocol Task List</a:t>
            </a:r>
          </a:p>
        </p:txBody>
      </p:sp>
    </p:spTree>
    <p:extLst>
      <p:ext uri="{BB962C8B-B14F-4D97-AF65-F5344CB8AC3E}">
        <p14:creationId xmlns:p14="http://schemas.microsoft.com/office/powerpoint/2010/main" val="205729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1"/>
          <p:cNvSpPr>
            <a:spLocks noGrp="1"/>
          </p:cNvSpPr>
          <p:nvPr>
            <p:ph type="sldNum" sz="quarter" idx="12"/>
          </p:nvPr>
        </p:nvSpPr>
        <p:spPr>
          <a:xfrm>
            <a:off x="6553200" y="6553200"/>
            <a:ext cx="2133600" cy="304800"/>
          </a:xfrm>
        </p:spPr>
        <p:txBody>
          <a:bodyPr/>
          <a:lstStyle/>
          <a:p>
            <a:pPr>
              <a:defRPr/>
            </a:pPr>
            <a:fld id="{F33254E7-20DF-4EEC-B4C6-77997BC2924C}" type="slidenum">
              <a:rPr lang="en-US" smtClean="0"/>
              <a:pPr>
                <a:defRPr/>
              </a:pPr>
              <a:t>41</a:t>
            </a:fld>
            <a:endParaRPr lang="en-US"/>
          </a:p>
        </p:txBody>
      </p:sp>
      <p:grpSp>
        <p:nvGrpSpPr>
          <p:cNvPr id="2" name="Group 1" title="Buidling a workflow"/>
          <p:cNvGrpSpPr/>
          <p:nvPr/>
        </p:nvGrpSpPr>
        <p:grpSpPr>
          <a:xfrm>
            <a:off x="403085" y="1142120"/>
            <a:ext cx="8669760" cy="4676853"/>
            <a:chOff x="403085" y="1142120"/>
            <a:chExt cx="8669760" cy="4676853"/>
          </a:xfrm>
        </p:grpSpPr>
        <p:sp>
          <p:nvSpPr>
            <p:cNvPr id="4" name="Rectangle 3">
              <a:extLst>
                <a:ext uri="{FF2B5EF4-FFF2-40B4-BE49-F238E27FC236}">
                  <a16:creationId xmlns:a16="http://schemas.microsoft.com/office/drawing/2014/main" id="{03E1E3BF-69DD-4983-8023-39BD1BA5CBA8}"/>
                </a:ext>
              </a:extLst>
            </p:cNvPr>
            <p:cNvSpPr/>
            <p:nvPr/>
          </p:nvSpPr>
          <p:spPr>
            <a:xfrm>
              <a:off x="1747909" y="1279280"/>
              <a:ext cx="1371600" cy="8915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Log into Pyxis and withdraw one medication at a time</a:t>
              </a:r>
            </a:p>
          </p:txBody>
        </p:sp>
        <p:sp>
          <p:nvSpPr>
            <p:cNvPr id="5" name="Rectangle 4">
              <a:extLst>
                <a:ext uri="{FF2B5EF4-FFF2-40B4-BE49-F238E27FC236}">
                  <a16:creationId xmlns:a16="http://schemas.microsoft.com/office/drawing/2014/main" id="{5B776706-A424-476C-8590-61929822F6F0}"/>
                </a:ext>
              </a:extLst>
            </p:cNvPr>
            <p:cNvSpPr/>
            <p:nvPr/>
          </p:nvSpPr>
          <p:spPr>
            <a:xfrm>
              <a:off x="3295354" y="1279280"/>
              <a:ext cx="1371600" cy="8915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Check medications for 5 rights:</a:t>
              </a:r>
            </a:p>
            <a:p>
              <a:pPr algn="ctr"/>
              <a:r>
                <a:rPr lang="en-US" sz="1200"/>
                <a:t>Right drug, route, time, dose, patient with order</a:t>
              </a:r>
            </a:p>
          </p:txBody>
        </p:sp>
        <p:sp>
          <p:nvSpPr>
            <p:cNvPr id="6" name="Diamond 5">
              <a:extLst>
                <a:ext uri="{FF2B5EF4-FFF2-40B4-BE49-F238E27FC236}">
                  <a16:creationId xmlns:a16="http://schemas.microsoft.com/office/drawing/2014/main" id="{D6951A62-DF3E-47F9-AFC3-8B8CAA1AEA90}"/>
                </a:ext>
              </a:extLst>
            </p:cNvPr>
            <p:cNvSpPr/>
            <p:nvPr/>
          </p:nvSpPr>
          <p:spPr>
            <a:xfrm>
              <a:off x="4869797" y="1142120"/>
              <a:ext cx="1440180" cy="116586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Does check pass all 5 rights?</a:t>
              </a:r>
            </a:p>
          </p:txBody>
        </p:sp>
        <p:sp>
          <p:nvSpPr>
            <p:cNvPr id="7" name="Rectangle 6">
              <a:extLst>
                <a:ext uri="{FF2B5EF4-FFF2-40B4-BE49-F238E27FC236}">
                  <a16:creationId xmlns:a16="http://schemas.microsoft.com/office/drawing/2014/main" id="{7E17D7B2-5906-4547-9B2A-A09050F42D96}"/>
                </a:ext>
              </a:extLst>
            </p:cNvPr>
            <p:cNvSpPr/>
            <p:nvPr/>
          </p:nvSpPr>
          <p:spPr>
            <a:xfrm>
              <a:off x="6595984" y="1279280"/>
              <a:ext cx="1371600" cy="8915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Take unopened med(s) to patient’s room with WOW/BCMA scanner</a:t>
              </a:r>
            </a:p>
          </p:txBody>
        </p:sp>
        <p:sp>
          <p:nvSpPr>
            <p:cNvPr id="8" name="Flowchart: Terminator 7">
              <a:extLst>
                <a:ext uri="{FF2B5EF4-FFF2-40B4-BE49-F238E27FC236}">
                  <a16:creationId xmlns:a16="http://schemas.microsoft.com/office/drawing/2014/main" id="{BB544693-AAC9-4B6A-A4CC-5A27B6148A6D}"/>
                </a:ext>
              </a:extLst>
            </p:cNvPr>
            <p:cNvSpPr/>
            <p:nvPr/>
          </p:nvSpPr>
          <p:spPr>
            <a:xfrm>
              <a:off x="4904087" y="2564589"/>
              <a:ext cx="1371600" cy="48006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Stop medication and evaluate</a:t>
              </a:r>
            </a:p>
          </p:txBody>
        </p:sp>
        <p:sp>
          <p:nvSpPr>
            <p:cNvPr id="10" name="Rectangle 9">
              <a:extLst>
                <a:ext uri="{FF2B5EF4-FFF2-40B4-BE49-F238E27FC236}">
                  <a16:creationId xmlns:a16="http://schemas.microsoft.com/office/drawing/2014/main" id="{6687152C-57E0-4525-A50C-32C5D1CA5149}"/>
                </a:ext>
              </a:extLst>
            </p:cNvPr>
            <p:cNvSpPr/>
            <p:nvPr/>
          </p:nvSpPr>
          <p:spPr>
            <a:xfrm>
              <a:off x="7701245" y="3605739"/>
              <a:ext cx="1371600" cy="8915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Log into CPRS and identify co-signer if needed</a:t>
              </a:r>
            </a:p>
          </p:txBody>
        </p:sp>
        <p:sp>
          <p:nvSpPr>
            <p:cNvPr id="11" name="Rectangle 10">
              <a:extLst>
                <a:ext uri="{FF2B5EF4-FFF2-40B4-BE49-F238E27FC236}">
                  <a16:creationId xmlns:a16="http://schemas.microsoft.com/office/drawing/2014/main" id="{D31427A5-5154-4D48-9ED2-3C198F1E297F}"/>
                </a:ext>
              </a:extLst>
            </p:cNvPr>
            <p:cNvSpPr/>
            <p:nvPr/>
          </p:nvSpPr>
          <p:spPr>
            <a:xfrm>
              <a:off x="5959157" y="3603155"/>
              <a:ext cx="1371600" cy="8915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Scan the patient’s ID bracelet</a:t>
              </a:r>
            </a:p>
          </p:txBody>
        </p:sp>
        <p:sp>
          <p:nvSpPr>
            <p:cNvPr id="12" name="Rectangle 11">
              <a:extLst>
                <a:ext uri="{FF2B5EF4-FFF2-40B4-BE49-F238E27FC236}">
                  <a16:creationId xmlns:a16="http://schemas.microsoft.com/office/drawing/2014/main" id="{CD2D3B1C-72C4-465C-9951-54D3B5F8362B}"/>
                </a:ext>
              </a:extLst>
            </p:cNvPr>
            <p:cNvSpPr/>
            <p:nvPr/>
          </p:nvSpPr>
          <p:spPr>
            <a:xfrm>
              <a:off x="4212596" y="3605732"/>
              <a:ext cx="1371600" cy="8915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Confirm verbally the correct patient with two identifiers (name and DOB)</a:t>
              </a:r>
            </a:p>
          </p:txBody>
        </p:sp>
        <p:sp>
          <p:nvSpPr>
            <p:cNvPr id="13" name="Rectangle 12">
              <a:extLst>
                <a:ext uri="{FF2B5EF4-FFF2-40B4-BE49-F238E27FC236}">
                  <a16:creationId xmlns:a16="http://schemas.microsoft.com/office/drawing/2014/main" id="{C9B4F68B-8EBD-4642-8FAB-CF83C6196841}"/>
                </a:ext>
              </a:extLst>
            </p:cNvPr>
            <p:cNvSpPr/>
            <p:nvPr/>
          </p:nvSpPr>
          <p:spPr>
            <a:xfrm>
              <a:off x="437375" y="4927433"/>
              <a:ext cx="1371600" cy="8915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Scan the med(s) you are about to administer</a:t>
              </a:r>
            </a:p>
          </p:txBody>
        </p:sp>
        <p:sp>
          <p:nvSpPr>
            <p:cNvPr id="14" name="Diamond 13">
              <a:extLst>
                <a:ext uri="{FF2B5EF4-FFF2-40B4-BE49-F238E27FC236}">
                  <a16:creationId xmlns:a16="http://schemas.microsoft.com/office/drawing/2014/main" id="{2511CFE0-4DCB-4F22-A41D-08781DDE11D1}"/>
                </a:ext>
              </a:extLst>
            </p:cNvPr>
            <p:cNvSpPr/>
            <p:nvPr/>
          </p:nvSpPr>
          <p:spPr>
            <a:xfrm>
              <a:off x="403085" y="3467756"/>
              <a:ext cx="1440180" cy="116586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Receive a barcode alert?</a:t>
              </a:r>
            </a:p>
          </p:txBody>
        </p:sp>
        <p:sp>
          <p:nvSpPr>
            <p:cNvPr id="15" name="Rectangle 14">
              <a:extLst>
                <a:ext uri="{FF2B5EF4-FFF2-40B4-BE49-F238E27FC236}">
                  <a16:creationId xmlns:a16="http://schemas.microsoft.com/office/drawing/2014/main" id="{19DF588C-2E34-4D2B-A7BF-DDC40E365D98}"/>
                </a:ext>
              </a:extLst>
            </p:cNvPr>
            <p:cNvSpPr/>
            <p:nvPr/>
          </p:nvSpPr>
          <p:spPr>
            <a:xfrm>
              <a:off x="2431745" y="4924586"/>
              <a:ext cx="1371600" cy="8915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Click Accept</a:t>
              </a:r>
            </a:p>
          </p:txBody>
        </p:sp>
        <p:sp>
          <p:nvSpPr>
            <p:cNvPr id="16" name="Rectangle 15">
              <a:extLst>
                <a:ext uri="{FF2B5EF4-FFF2-40B4-BE49-F238E27FC236}">
                  <a16:creationId xmlns:a16="http://schemas.microsoft.com/office/drawing/2014/main" id="{0C016C9A-BCAC-4818-9FB3-D14911ACEF2B}"/>
                </a:ext>
              </a:extLst>
            </p:cNvPr>
            <p:cNvSpPr/>
            <p:nvPr/>
          </p:nvSpPr>
          <p:spPr>
            <a:xfrm>
              <a:off x="4225579" y="4924575"/>
              <a:ext cx="1371600" cy="8915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Verify medication administration and add signature</a:t>
              </a:r>
            </a:p>
          </p:txBody>
        </p:sp>
        <p:sp>
          <p:nvSpPr>
            <p:cNvPr id="17" name="Diamond 16">
              <a:extLst>
                <a:ext uri="{FF2B5EF4-FFF2-40B4-BE49-F238E27FC236}">
                  <a16:creationId xmlns:a16="http://schemas.microsoft.com/office/drawing/2014/main" id="{22C4F482-653C-40B1-BED1-43AEF52049DD}"/>
                </a:ext>
              </a:extLst>
            </p:cNvPr>
            <p:cNvSpPr/>
            <p:nvPr/>
          </p:nvSpPr>
          <p:spPr>
            <a:xfrm>
              <a:off x="2397455" y="3465995"/>
              <a:ext cx="1440180" cy="116586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Confirm patient?</a:t>
              </a:r>
            </a:p>
          </p:txBody>
        </p:sp>
        <p:sp>
          <p:nvSpPr>
            <p:cNvPr id="18" name="Flowchart: Terminator 17">
              <a:extLst>
                <a:ext uri="{FF2B5EF4-FFF2-40B4-BE49-F238E27FC236}">
                  <a16:creationId xmlns:a16="http://schemas.microsoft.com/office/drawing/2014/main" id="{3F8945E5-2B90-45A9-B5A8-9118FC6A2AAF}"/>
                </a:ext>
              </a:extLst>
            </p:cNvPr>
            <p:cNvSpPr/>
            <p:nvPr/>
          </p:nvSpPr>
          <p:spPr>
            <a:xfrm>
              <a:off x="2431745" y="2640325"/>
              <a:ext cx="1371600" cy="48006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STOP</a:t>
              </a:r>
            </a:p>
          </p:txBody>
        </p:sp>
        <p:sp>
          <p:nvSpPr>
            <p:cNvPr id="19" name="Flowchart: Terminator 18">
              <a:extLst>
                <a:ext uri="{FF2B5EF4-FFF2-40B4-BE49-F238E27FC236}">
                  <a16:creationId xmlns:a16="http://schemas.microsoft.com/office/drawing/2014/main" id="{5C6428B4-5BC6-4991-A813-2B53512591AA}"/>
                </a:ext>
              </a:extLst>
            </p:cNvPr>
            <p:cNvSpPr/>
            <p:nvPr/>
          </p:nvSpPr>
          <p:spPr>
            <a:xfrm>
              <a:off x="437375" y="2640325"/>
              <a:ext cx="1371600" cy="48006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Stop and respond to alert</a:t>
              </a:r>
            </a:p>
          </p:txBody>
        </p:sp>
        <p:cxnSp>
          <p:nvCxnSpPr>
            <p:cNvPr id="21" name="Straight Arrow Connector 20" descr="&quot;">
              <a:extLst>
                <a:ext uri="{FF2B5EF4-FFF2-40B4-BE49-F238E27FC236}">
                  <a16:creationId xmlns:a16="http://schemas.microsoft.com/office/drawing/2014/main" id="{84C71B4D-FFC9-4719-8B17-80B6B161328E}"/>
                </a:ext>
              </a:extLst>
            </p:cNvPr>
            <p:cNvCxnSpPr>
              <a:cxnSpLocks/>
              <a:stCxn id="46" idx="6"/>
              <a:endCxn id="4" idx="1"/>
            </p:cNvCxnSpPr>
            <p:nvPr/>
          </p:nvCxnSpPr>
          <p:spPr>
            <a:xfrm>
              <a:off x="1587561" y="1725050"/>
              <a:ext cx="160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descr="&quot;">
              <a:extLst>
                <a:ext uri="{FF2B5EF4-FFF2-40B4-BE49-F238E27FC236}">
                  <a16:creationId xmlns:a16="http://schemas.microsoft.com/office/drawing/2014/main" id="{3C8B17AC-8513-4EC5-8613-A8C027CBE50A}"/>
                </a:ext>
              </a:extLst>
            </p:cNvPr>
            <p:cNvCxnSpPr>
              <a:stCxn id="4" idx="3"/>
              <a:endCxn id="5" idx="1"/>
            </p:cNvCxnSpPr>
            <p:nvPr/>
          </p:nvCxnSpPr>
          <p:spPr>
            <a:xfrm>
              <a:off x="3119509" y="1725050"/>
              <a:ext cx="1758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descr="&quot;">
              <a:extLst>
                <a:ext uri="{FF2B5EF4-FFF2-40B4-BE49-F238E27FC236}">
                  <a16:creationId xmlns:a16="http://schemas.microsoft.com/office/drawing/2014/main" id="{45F14A34-33B9-4500-9D79-DAB27C01E29B}"/>
                </a:ext>
              </a:extLst>
            </p:cNvPr>
            <p:cNvCxnSpPr>
              <a:cxnSpLocks/>
              <a:stCxn id="5" idx="3"/>
              <a:endCxn id="6" idx="1"/>
            </p:cNvCxnSpPr>
            <p:nvPr/>
          </p:nvCxnSpPr>
          <p:spPr>
            <a:xfrm>
              <a:off x="4666954" y="1725050"/>
              <a:ext cx="202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descr="&quot;">
              <a:extLst>
                <a:ext uri="{FF2B5EF4-FFF2-40B4-BE49-F238E27FC236}">
                  <a16:creationId xmlns:a16="http://schemas.microsoft.com/office/drawing/2014/main" id="{4B7EDD24-D1FF-4623-AED9-1CD77F39B063}"/>
                </a:ext>
              </a:extLst>
            </p:cNvPr>
            <p:cNvCxnSpPr>
              <a:cxnSpLocks/>
              <a:stCxn id="6" idx="2"/>
              <a:endCxn id="8" idx="0"/>
            </p:cNvCxnSpPr>
            <p:nvPr/>
          </p:nvCxnSpPr>
          <p:spPr>
            <a:xfrm>
              <a:off x="5589887" y="2307981"/>
              <a:ext cx="0" cy="2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descr="&quot;">
              <a:extLst>
                <a:ext uri="{FF2B5EF4-FFF2-40B4-BE49-F238E27FC236}">
                  <a16:creationId xmlns:a16="http://schemas.microsoft.com/office/drawing/2014/main" id="{BABFC736-1060-4186-A9E3-EDC8F24F6EB8}"/>
                </a:ext>
              </a:extLst>
            </p:cNvPr>
            <p:cNvCxnSpPr>
              <a:cxnSpLocks/>
              <a:stCxn id="6" idx="3"/>
              <a:endCxn id="7" idx="1"/>
            </p:cNvCxnSpPr>
            <p:nvPr/>
          </p:nvCxnSpPr>
          <p:spPr>
            <a:xfrm>
              <a:off x="6309977" y="1725050"/>
              <a:ext cx="286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descr="&quot;">
              <a:extLst>
                <a:ext uri="{FF2B5EF4-FFF2-40B4-BE49-F238E27FC236}">
                  <a16:creationId xmlns:a16="http://schemas.microsoft.com/office/drawing/2014/main" id="{38E1D0D5-8937-4EDF-8B6F-A520D1B83C1A}"/>
                </a:ext>
              </a:extLst>
            </p:cNvPr>
            <p:cNvCxnSpPr>
              <a:stCxn id="7" idx="3"/>
              <a:endCxn id="10" idx="0"/>
            </p:cNvCxnSpPr>
            <p:nvPr/>
          </p:nvCxnSpPr>
          <p:spPr>
            <a:xfrm>
              <a:off x="7967584" y="1725051"/>
              <a:ext cx="419461" cy="18806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descr="&quot;">
              <a:extLst>
                <a:ext uri="{FF2B5EF4-FFF2-40B4-BE49-F238E27FC236}">
                  <a16:creationId xmlns:a16="http://schemas.microsoft.com/office/drawing/2014/main" id="{FE1C59B8-744A-46B6-A282-7B743D89F192}"/>
                </a:ext>
              </a:extLst>
            </p:cNvPr>
            <p:cNvCxnSpPr>
              <a:stCxn id="10" idx="1"/>
              <a:endCxn id="11" idx="3"/>
            </p:cNvCxnSpPr>
            <p:nvPr/>
          </p:nvCxnSpPr>
          <p:spPr>
            <a:xfrm flipH="1" flipV="1">
              <a:off x="7330758" y="4048924"/>
              <a:ext cx="370487" cy="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quot;">
              <a:extLst>
                <a:ext uri="{FF2B5EF4-FFF2-40B4-BE49-F238E27FC236}">
                  <a16:creationId xmlns:a16="http://schemas.microsoft.com/office/drawing/2014/main" id="{CEC13FE2-ECEE-4DA3-A2E4-1AE4BA50B9D4}"/>
                </a:ext>
              </a:extLst>
            </p:cNvPr>
            <p:cNvCxnSpPr>
              <a:stCxn id="11" idx="1"/>
              <a:endCxn id="12" idx="3"/>
            </p:cNvCxnSpPr>
            <p:nvPr/>
          </p:nvCxnSpPr>
          <p:spPr>
            <a:xfrm flipH="1">
              <a:off x="5584196" y="4048925"/>
              <a:ext cx="374961" cy="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descr="&quot;">
              <a:extLst>
                <a:ext uri="{FF2B5EF4-FFF2-40B4-BE49-F238E27FC236}">
                  <a16:creationId xmlns:a16="http://schemas.microsoft.com/office/drawing/2014/main" id="{4E2F3DB0-0D8F-4C0A-9576-46F4FB4C7A08}"/>
                </a:ext>
              </a:extLst>
            </p:cNvPr>
            <p:cNvCxnSpPr>
              <a:stCxn id="12" idx="1"/>
              <a:endCxn id="17" idx="3"/>
            </p:cNvCxnSpPr>
            <p:nvPr/>
          </p:nvCxnSpPr>
          <p:spPr>
            <a:xfrm flipH="1" flipV="1">
              <a:off x="3837635" y="4048925"/>
              <a:ext cx="374961" cy="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descr="&quot;">
              <a:extLst>
                <a:ext uri="{FF2B5EF4-FFF2-40B4-BE49-F238E27FC236}">
                  <a16:creationId xmlns:a16="http://schemas.microsoft.com/office/drawing/2014/main" id="{46EE1777-4277-47DB-957B-6745A848827F}"/>
                </a:ext>
              </a:extLst>
            </p:cNvPr>
            <p:cNvCxnSpPr>
              <a:stCxn id="17" idx="0"/>
              <a:endCxn id="18" idx="2"/>
            </p:cNvCxnSpPr>
            <p:nvPr/>
          </p:nvCxnSpPr>
          <p:spPr>
            <a:xfrm flipV="1">
              <a:off x="3117545" y="3120385"/>
              <a:ext cx="0" cy="34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descr="&quot;">
              <a:extLst>
                <a:ext uri="{FF2B5EF4-FFF2-40B4-BE49-F238E27FC236}">
                  <a16:creationId xmlns:a16="http://schemas.microsoft.com/office/drawing/2014/main" id="{D8DE52F4-F3F6-4A79-B6CE-FBB849348F2D}"/>
                </a:ext>
              </a:extLst>
            </p:cNvPr>
            <p:cNvCxnSpPr>
              <a:stCxn id="17" idx="1"/>
              <a:endCxn id="14" idx="3"/>
            </p:cNvCxnSpPr>
            <p:nvPr/>
          </p:nvCxnSpPr>
          <p:spPr>
            <a:xfrm flipH="1">
              <a:off x="1843265" y="4048925"/>
              <a:ext cx="554191" cy="1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descr="&quot;">
              <a:extLst>
                <a:ext uri="{FF2B5EF4-FFF2-40B4-BE49-F238E27FC236}">
                  <a16:creationId xmlns:a16="http://schemas.microsoft.com/office/drawing/2014/main" id="{C7582168-A49B-42E0-B6D3-C812C7F3C75A}"/>
                </a:ext>
              </a:extLst>
            </p:cNvPr>
            <p:cNvCxnSpPr>
              <a:stCxn id="14" idx="0"/>
              <a:endCxn id="19" idx="2"/>
            </p:cNvCxnSpPr>
            <p:nvPr/>
          </p:nvCxnSpPr>
          <p:spPr>
            <a:xfrm flipV="1">
              <a:off x="1123175" y="3120385"/>
              <a:ext cx="0" cy="34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descr="&quot;">
              <a:extLst>
                <a:ext uri="{FF2B5EF4-FFF2-40B4-BE49-F238E27FC236}">
                  <a16:creationId xmlns:a16="http://schemas.microsoft.com/office/drawing/2014/main" id="{7923EF07-ACF8-4EE7-BD7E-27DB4AD1A94F}"/>
                </a:ext>
              </a:extLst>
            </p:cNvPr>
            <p:cNvCxnSpPr>
              <a:stCxn id="14" idx="2"/>
              <a:endCxn id="13" idx="0"/>
            </p:cNvCxnSpPr>
            <p:nvPr/>
          </p:nvCxnSpPr>
          <p:spPr>
            <a:xfrm>
              <a:off x="1123175" y="4633616"/>
              <a:ext cx="0" cy="29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descr="&quot;">
              <a:extLst>
                <a:ext uri="{FF2B5EF4-FFF2-40B4-BE49-F238E27FC236}">
                  <a16:creationId xmlns:a16="http://schemas.microsoft.com/office/drawing/2014/main" id="{072788D0-8FC6-4973-B576-FDBC3CE83E33}"/>
                </a:ext>
              </a:extLst>
            </p:cNvPr>
            <p:cNvCxnSpPr>
              <a:stCxn id="13" idx="3"/>
              <a:endCxn id="15" idx="1"/>
            </p:cNvCxnSpPr>
            <p:nvPr/>
          </p:nvCxnSpPr>
          <p:spPr>
            <a:xfrm flipV="1">
              <a:off x="1808975" y="5370356"/>
              <a:ext cx="622771" cy="2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descr="&quot;">
              <a:extLst>
                <a:ext uri="{FF2B5EF4-FFF2-40B4-BE49-F238E27FC236}">
                  <a16:creationId xmlns:a16="http://schemas.microsoft.com/office/drawing/2014/main" id="{3F5E1E74-97A6-4E44-B373-20A1A1497E26}"/>
                </a:ext>
              </a:extLst>
            </p:cNvPr>
            <p:cNvCxnSpPr>
              <a:cxnSpLocks/>
              <a:stCxn id="15" idx="3"/>
              <a:endCxn id="16" idx="1"/>
            </p:cNvCxnSpPr>
            <p:nvPr/>
          </p:nvCxnSpPr>
          <p:spPr>
            <a:xfrm flipV="1">
              <a:off x="3803345" y="5370345"/>
              <a:ext cx="422234" cy="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98D150A-138B-43E5-AEFA-100FB933F864}"/>
                </a:ext>
              </a:extLst>
            </p:cNvPr>
            <p:cNvSpPr txBox="1"/>
            <p:nvPr/>
          </p:nvSpPr>
          <p:spPr>
            <a:xfrm>
              <a:off x="5232398" y="2268387"/>
              <a:ext cx="427810" cy="276999"/>
            </a:xfrm>
            <a:prstGeom prst="rect">
              <a:avLst/>
            </a:prstGeom>
            <a:noFill/>
          </p:spPr>
          <p:txBody>
            <a:bodyPr wrap="square" rtlCol="0">
              <a:spAutoFit/>
            </a:bodyPr>
            <a:lstStyle/>
            <a:p>
              <a:r>
                <a:rPr lang="en-US" sz="1200"/>
                <a:t>No</a:t>
              </a:r>
            </a:p>
          </p:txBody>
        </p:sp>
        <p:sp>
          <p:nvSpPr>
            <p:cNvPr id="57" name="TextBox 56">
              <a:extLst>
                <a:ext uri="{FF2B5EF4-FFF2-40B4-BE49-F238E27FC236}">
                  <a16:creationId xmlns:a16="http://schemas.microsoft.com/office/drawing/2014/main" id="{3908B7E6-6640-4A35-8D09-C728FDA2B0D6}"/>
                </a:ext>
              </a:extLst>
            </p:cNvPr>
            <p:cNvSpPr txBox="1"/>
            <p:nvPr/>
          </p:nvSpPr>
          <p:spPr>
            <a:xfrm>
              <a:off x="2769876" y="3181130"/>
              <a:ext cx="525478" cy="276999"/>
            </a:xfrm>
            <a:prstGeom prst="rect">
              <a:avLst/>
            </a:prstGeom>
            <a:noFill/>
          </p:spPr>
          <p:txBody>
            <a:bodyPr wrap="square" rtlCol="0">
              <a:spAutoFit/>
            </a:bodyPr>
            <a:lstStyle/>
            <a:p>
              <a:r>
                <a:rPr lang="en-US" sz="1200"/>
                <a:t>No</a:t>
              </a:r>
            </a:p>
          </p:txBody>
        </p:sp>
        <p:sp>
          <p:nvSpPr>
            <p:cNvPr id="58" name="TextBox 57">
              <a:extLst>
                <a:ext uri="{FF2B5EF4-FFF2-40B4-BE49-F238E27FC236}">
                  <a16:creationId xmlns:a16="http://schemas.microsoft.com/office/drawing/2014/main" id="{51881566-1AE1-4003-9334-36B46F8D7661}"/>
                </a:ext>
              </a:extLst>
            </p:cNvPr>
            <p:cNvSpPr txBox="1"/>
            <p:nvPr/>
          </p:nvSpPr>
          <p:spPr>
            <a:xfrm>
              <a:off x="811825" y="4586487"/>
              <a:ext cx="415842" cy="276999"/>
            </a:xfrm>
            <a:prstGeom prst="rect">
              <a:avLst/>
            </a:prstGeom>
            <a:noFill/>
          </p:spPr>
          <p:txBody>
            <a:bodyPr wrap="square" rtlCol="0">
              <a:spAutoFit/>
            </a:bodyPr>
            <a:lstStyle/>
            <a:p>
              <a:r>
                <a:rPr lang="en-US" sz="1200"/>
                <a:t>No</a:t>
              </a:r>
            </a:p>
          </p:txBody>
        </p:sp>
        <p:sp>
          <p:nvSpPr>
            <p:cNvPr id="59" name="TextBox 58">
              <a:extLst>
                <a:ext uri="{FF2B5EF4-FFF2-40B4-BE49-F238E27FC236}">
                  <a16:creationId xmlns:a16="http://schemas.microsoft.com/office/drawing/2014/main" id="{BD52EFD2-6B77-4FFB-84DD-B768C89844F3}"/>
                </a:ext>
              </a:extLst>
            </p:cNvPr>
            <p:cNvSpPr txBox="1"/>
            <p:nvPr/>
          </p:nvSpPr>
          <p:spPr>
            <a:xfrm>
              <a:off x="6221833" y="1439419"/>
              <a:ext cx="576900" cy="276999"/>
            </a:xfrm>
            <a:prstGeom prst="rect">
              <a:avLst/>
            </a:prstGeom>
            <a:noFill/>
          </p:spPr>
          <p:txBody>
            <a:bodyPr wrap="square" rtlCol="0">
              <a:spAutoFit/>
            </a:bodyPr>
            <a:lstStyle/>
            <a:p>
              <a:r>
                <a:rPr lang="en-US" sz="1200"/>
                <a:t>Yes</a:t>
              </a:r>
            </a:p>
          </p:txBody>
        </p:sp>
        <p:sp>
          <p:nvSpPr>
            <p:cNvPr id="60" name="TextBox 59">
              <a:extLst>
                <a:ext uri="{FF2B5EF4-FFF2-40B4-BE49-F238E27FC236}">
                  <a16:creationId xmlns:a16="http://schemas.microsoft.com/office/drawing/2014/main" id="{4DFBC278-EC67-41D7-9A70-B35AA78445BB}"/>
                </a:ext>
              </a:extLst>
            </p:cNvPr>
            <p:cNvSpPr txBox="1"/>
            <p:nvPr/>
          </p:nvSpPr>
          <p:spPr>
            <a:xfrm>
              <a:off x="1936587" y="3771926"/>
              <a:ext cx="529447" cy="276999"/>
            </a:xfrm>
            <a:prstGeom prst="rect">
              <a:avLst/>
            </a:prstGeom>
            <a:noFill/>
          </p:spPr>
          <p:txBody>
            <a:bodyPr wrap="square" rtlCol="0">
              <a:spAutoFit/>
            </a:bodyPr>
            <a:lstStyle/>
            <a:p>
              <a:r>
                <a:rPr lang="en-US" sz="1200"/>
                <a:t>Yes</a:t>
              </a:r>
            </a:p>
          </p:txBody>
        </p:sp>
        <p:sp>
          <p:nvSpPr>
            <p:cNvPr id="61" name="TextBox 60">
              <a:extLst>
                <a:ext uri="{FF2B5EF4-FFF2-40B4-BE49-F238E27FC236}">
                  <a16:creationId xmlns:a16="http://schemas.microsoft.com/office/drawing/2014/main" id="{4EF4F724-0671-4575-A9E8-0393F77BB3D2}"/>
                </a:ext>
              </a:extLst>
            </p:cNvPr>
            <p:cNvSpPr txBox="1"/>
            <p:nvPr/>
          </p:nvSpPr>
          <p:spPr>
            <a:xfrm>
              <a:off x="784132" y="3212315"/>
              <a:ext cx="787932" cy="276999"/>
            </a:xfrm>
            <a:prstGeom prst="rect">
              <a:avLst/>
            </a:prstGeom>
            <a:noFill/>
          </p:spPr>
          <p:txBody>
            <a:bodyPr wrap="square" rtlCol="0">
              <a:spAutoFit/>
            </a:bodyPr>
            <a:lstStyle/>
            <a:p>
              <a:r>
                <a:rPr lang="en-US" sz="1200"/>
                <a:t>Yes</a:t>
              </a:r>
            </a:p>
          </p:txBody>
        </p:sp>
        <p:cxnSp>
          <p:nvCxnSpPr>
            <p:cNvPr id="20" name="Straight Arrow Connector 19" descr="&quot;"/>
            <p:cNvCxnSpPr>
              <a:cxnSpLocks/>
              <a:stCxn id="16" idx="3"/>
              <a:endCxn id="24" idx="2"/>
            </p:cNvCxnSpPr>
            <p:nvPr/>
          </p:nvCxnSpPr>
          <p:spPr>
            <a:xfrm>
              <a:off x="5597179" y="5370345"/>
              <a:ext cx="361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59157" y="4923664"/>
              <a:ext cx="1190707" cy="89336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Log Off/END</a:t>
              </a:r>
            </a:p>
          </p:txBody>
        </p:sp>
        <p:sp>
          <p:nvSpPr>
            <p:cNvPr id="46" name="Flowchart: Terminator 17">
              <a:extLst>
                <a:ext uri="{FF2B5EF4-FFF2-40B4-BE49-F238E27FC236}">
                  <a16:creationId xmlns:a16="http://schemas.microsoft.com/office/drawing/2014/main" id="{3F8945E5-2B90-45A9-B5A8-9118FC6A2AAF}"/>
                </a:ext>
              </a:extLst>
            </p:cNvPr>
            <p:cNvSpPr/>
            <p:nvPr/>
          </p:nvSpPr>
          <p:spPr>
            <a:xfrm>
              <a:off x="403085" y="1279280"/>
              <a:ext cx="1184476" cy="8915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START: Log into CPRS</a:t>
              </a:r>
            </a:p>
          </p:txBody>
        </p:sp>
      </p:grpSp>
      <p:sp>
        <p:nvSpPr>
          <p:cNvPr id="3" name="Title 2"/>
          <p:cNvSpPr>
            <a:spLocks noGrp="1"/>
          </p:cNvSpPr>
          <p:nvPr>
            <p:ph type="title"/>
          </p:nvPr>
        </p:nvSpPr>
        <p:spPr/>
        <p:txBody>
          <a:bodyPr/>
          <a:lstStyle/>
          <a:p>
            <a:r>
              <a:rPr lang="en-US"/>
              <a:t>Building the flowchart</a:t>
            </a:r>
          </a:p>
        </p:txBody>
      </p:sp>
    </p:spTree>
    <p:extLst>
      <p:ext uri="{BB962C8B-B14F-4D97-AF65-F5344CB8AC3E}">
        <p14:creationId xmlns:p14="http://schemas.microsoft.com/office/powerpoint/2010/main" val="3547665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59ABE3D-0306-47E9-8957-6FD3294A431B}" type="slidenum">
              <a:rPr lang="en-US" smtClean="0"/>
              <a:pPr/>
              <a:t>42</a:t>
            </a:fld>
            <a:endParaRPr lang="en-US"/>
          </a:p>
        </p:txBody>
      </p:sp>
      <p:sp>
        <p:nvSpPr>
          <p:cNvPr id="5" name="Rectangle 4" title="&quot;">
            <a:extLst>
              <a:ext uri="{FF2B5EF4-FFF2-40B4-BE49-F238E27FC236}">
                <a16:creationId xmlns:a16="http://schemas.microsoft.com/office/drawing/2014/main" id="{5AE67CB8-BECE-4CE6-BD45-A5AFB02EE243}"/>
              </a:ext>
            </a:extLst>
          </p:cNvPr>
          <p:cNvSpPr/>
          <p:nvPr/>
        </p:nvSpPr>
        <p:spPr>
          <a:xfrm>
            <a:off x="457200" y="3825025"/>
            <a:ext cx="8017099" cy="225380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ext Placeholder 5"/>
          <p:cNvSpPr>
            <a:spLocks noGrp="1"/>
          </p:cNvSpPr>
          <p:nvPr>
            <p:ph idx="1"/>
          </p:nvPr>
        </p:nvSpPr>
        <p:spPr/>
        <p:txBody>
          <a:bodyPr/>
          <a:lstStyle/>
          <a:p>
            <a:pPr marL="0" indent="0">
              <a:buNone/>
            </a:pPr>
            <a:r>
              <a:rPr lang="en-US" dirty="0"/>
              <a:t>In CDS intervention evaluation, what is a “scenario”?</a:t>
            </a:r>
          </a:p>
          <a:p>
            <a:pPr marL="0" indent="0">
              <a:buNone/>
            </a:pPr>
            <a:endParaRPr lang="en-US" dirty="0"/>
          </a:p>
          <a:p>
            <a:pPr marL="0" indent="0">
              <a:buNone/>
            </a:pPr>
            <a:endParaRPr lang="en-US" dirty="0"/>
          </a:p>
          <a:p>
            <a:pPr marL="0" indent="0">
              <a:buNone/>
            </a:pPr>
            <a:endParaRPr lang="en-US" dirty="0"/>
          </a:p>
          <a:p>
            <a:pPr marL="0" indent="0">
              <a:buNone/>
            </a:pPr>
            <a:r>
              <a:rPr lang="en-US" dirty="0"/>
              <a:t>Answer: A story or narrative to set the stage for interactions with CDS interventions</a:t>
            </a:r>
          </a:p>
        </p:txBody>
      </p:sp>
      <p:sp>
        <p:nvSpPr>
          <p:cNvPr id="2" name="Title 1"/>
          <p:cNvSpPr>
            <a:spLocks noGrp="1"/>
          </p:cNvSpPr>
          <p:nvPr>
            <p:ph type="title"/>
          </p:nvPr>
        </p:nvSpPr>
        <p:spPr/>
        <p:txBody>
          <a:bodyPr/>
          <a:lstStyle/>
          <a:p>
            <a:r>
              <a:rPr lang="en-US" dirty="0"/>
              <a:t>Group Activity: Speed Quiz</a:t>
            </a:r>
          </a:p>
        </p:txBody>
      </p:sp>
    </p:spTree>
    <p:extLst>
      <p:ext uri="{BB962C8B-B14F-4D97-AF65-F5344CB8AC3E}">
        <p14:creationId xmlns:p14="http://schemas.microsoft.com/office/powerpoint/2010/main" val="326935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59ABE3D-0306-47E9-8957-6FD3294A431B}" type="slidenum">
              <a:rPr lang="en-US" smtClean="0"/>
              <a:pPr/>
              <a:t>43</a:t>
            </a:fld>
            <a:endParaRPr lang="en-US"/>
          </a:p>
        </p:txBody>
      </p:sp>
      <p:sp>
        <p:nvSpPr>
          <p:cNvPr id="7" name="Rectangle 6" title="&quot;">
            <a:extLst>
              <a:ext uri="{FF2B5EF4-FFF2-40B4-BE49-F238E27FC236}">
                <a16:creationId xmlns:a16="http://schemas.microsoft.com/office/drawing/2014/main" id="{5CD2ED2E-7CC1-4788-8788-CFB5BE18BCC5}"/>
              </a:ext>
            </a:extLst>
          </p:cNvPr>
          <p:cNvSpPr/>
          <p:nvPr/>
        </p:nvSpPr>
        <p:spPr>
          <a:xfrm>
            <a:off x="457200" y="3837904"/>
            <a:ext cx="8017099" cy="224092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ext Placeholder 5"/>
          <p:cNvSpPr>
            <a:spLocks noGrp="1"/>
          </p:cNvSpPr>
          <p:nvPr>
            <p:ph idx="1"/>
          </p:nvPr>
        </p:nvSpPr>
        <p:spPr/>
        <p:txBody>
          <a:bodyPr/>
          <a:lstStyle/>
          <a:p>
            <a:pPr marL="0" indent="0">
              <a:buNone/>
            </a:pPr>
            <a:r>
              <a:rPr lang="en-US" dirty="0"/>
              <a:t>After developing a scenario, what is the next step?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Develop a task list</a:t>
            </a:r>
          </a:p>
        </p:txBody>
      </p:sp>
      <p:sp>
        <p:nvSpPr>
          <p:cNvPr id="2" name="Title 1"/>
          <p:cNvSpPr>
            <a:spLocks noGrp="1"/>
          </p:cNvSpPr>
          <p:nvPr>
            <p:ph type="title"/>
          </p:nvPr>
        </p:nvSpPr>
        <p:spPr/>
        <p:txBody>
          <a:bodyPr/>
          <a:lstStyle/>
          <a:p>
            <a:r>
              <a:rPr lang="en-US" dirty="0"/>
              <a:t>Group Activity: Speed Quiz</a:t>
            </a:r>
          </a:p>
        </p:txBody>
      </p:sp>
    </p:spTree>
    <p:extLst>
      <p:ext uri="{BB962C8B-B14F-4D97-AF65-F5344CB8AC3E}">
        <p14:creationId xmlns:p14="http://schemas.microsoft.com/office/powerpoint/2010/main" val="244989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864F98-A3F4-4225-9B73-C923C3F85F37}" type="slidenum">
              <a:rPr lang="en-US"/>
              <a:pPr>
                <a:defRPr/>
              </a:pPr>
              <a:t>5</a:t>
            </a:fld>
            <a:endParaRPr lang="en-US"/>
          </a:p>
        </p:txBody>
      </p:sp>
      <p:sp>
        <p:nvSpPr>
          <p:cNvPr id="7" name="TextBox 6"/>
          <p:cNvSpPr txBox="1"/>
          <p:nvPr/>
        </p:nvSpPr>
        <p:spPr>
          <a:xfrm>
            <a:off x="7045569" y="6104135"/>
            <a:ext cx="1641231" cy="307777"/>
          </a:xfrm>
          <a:prstGeom prst="rect">
            <a:avLst/>
          </a:prstGeom>
          <a:noFill/>
        </p:spPr>
        <p:txBody>
          <a:bodyPr wrap="square" rtlCol="0">
            <a:spAutoFit/>
          </a:bodyPr>
          <a:lstStyle/>
          <a:p>
            <a:r>
              <a:rPr lang="en-US" sz="1400" err="1">
                <a:hlinkClick r:id="rId3"/>
              </a:rPr>
              <a:t>Moresteam</a:t>
            </a:r>
            <a:r>
              <a:rPr lang="en-US" sz="1400"/>
              <a:t>, 2017</a:t>
            </a:r>
          </a:p>
        </p:txBody>
      </p:sp>
      <p:grpSp>
        <p:nvGrpSpPr>
          <p:cNvPr id="15" name="Group 14" descr="SMARTArt diagram of common flowchart shapes, circle: beginning or end; rectangle: activites; arrow: process flow direction; diamond: decision point; D shape: delay; and rectangle with wavy bottom: document."/>
          <p:cNvGrpSpPr/>
          <p:nvPr/>
        </p:nvGrpSpPr>
        <p:grpSpPr>
          <a:xfrm>
            <a:off x="457200" y="1746920"/>
            <a:ext cx="8229600" cy="4340650"/>
            <a:chOff x="457200" y="1763484"/>
            <a:chExt cx="8229600" cy="4340650"/>
          </a:xfrm>
        </p:grpSpPr>
        <p:graphicFrame>
          <p:nvGraphicFramePr>
            <p:cNvPr id="3" name="Diagram 2"/>
            <p:cNvGraphicFramePr/>
            <p:nvPr/>
          </p:nvGraphicFramePr>
          <p:xfrm>
            <a:off x="457200" y="1763484"/>
            <a:ext cx="8229600" cy="4340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Oval 8"/>
            <p:cNvSpPr>
              <a:spLocks noChangeAspect="1"/>
            </p:cNvSpPr>
            <p:nvPr/>
          </p:nvSpPr>
          <p:spPr>
            <a:xfrm>
              <a:off x="1047807" y="2147707"/>
              <a:ext cx="1097280" cy="10078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a:spLocks noChangeAspect="1"/>
            </p:cNvSpPr>
            <p:nvPr/>
          </p:nvSpPr>
          <p:spPr>
            <a:xfrm>
              <a:off x="3816915" y="2147707"/>
              <a:ext cx="1463040" cy="10241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ight Arrow 10"/>
            <p:cNvSpPr/>
            <p:nvPr/>
          </p:nvSpPr>
          <p:spPr>
            <a:xfrm rot="5400000">
              <a:off x="6814624" y="2179072"/>
              <a:ext cx="1188720" cy="914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Diamond 11"/>
            <p:cNvSpPr>
              <a:spLocks noChangeAspect="1"/>
            </p:cNvSpPr>
            <p:nvPr/>
          </p:nvSpPr>
          <p:spPr>
            <a:xfrm>
              <a:off x="990600" y="4191674"/>
              <a:ext cx="1188720" cy="118872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Delay 12"/>
            <p:cNvSpPr/>
            <p:nvPr/>
          </p:nvSpPr>
          <p:spPr>
            <a:xfrm>
              <a:off x="4040018" y="4355411"/>
              <a:ext cx="1063961" cy="1020429"/>
            </a:xfrm>
            <a:prstGeom prst="flowChartDelay">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Document 13"/>
            <p:cNvSpPr/>
            <p:nvPr/>
          </p:nvSpPr>
          <p:spPr>
            <a:xfrm>
              <a:off x="6771861" y="4355411"/>
              <a:ext cx="1272209" cy="1020429"/>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5" name="Text Placeholder 4"/>
          <p:cNvSpPr>
            <a:spLocks noGrp="1"/>
          </p:cNvSpPr>
          <p:nvPr>
            <p:ph type="body" sz="quarter" idx="13"/>
          </p:nvPr>
        </p:nvSpPr>
        <p:spPr/>
        <p:txBody>
          <a:bodyPr/>
          <a:lstStyle/>
          <a:p>
            <a:r>
              <a:rPr lang="en-US">
                <a:solidFill>
                  <a:srgbClr val="174782"/>
                </a:solidFill>
              </a:rPr>
              <a:t>Basic Shapes</a:t>
            </a:r>
          </a:p>
          <a:p>
            <a:endParaRPr lang="en-US">
              <a:solidFill>
                <a:srgbClr val="174782"/>
              </a:solidFill>
            </a:endParaRPr>
          </a:p>
        </p:txBody>
      </p:sp>
      <p:sp>
        <p:nvSpPr>
          <p:cNvPr id="2" name="Title 1"/>
          <p:cNvSpPr>
            <a:spLocks noGrp="1"/>
          </p:cNvSpPr>
          <p:nvPr>
            <p:ph type="title"/>
          </p:nvPr>
        </p:nvSpPr>
        <p:spPr/>
        <p:txBody>
          <a:bodyPr/>
          <a:lstStyle/>
          <a:p>
            <a:r>
              <a:rPr lang="en-US"/>
              <a:t>Flowcharts:  the basics</a:t>
            </a:r>
          </a:p>
        </p:txBody>
      </p:sp>
    </p:spTree>
    <p:extLst>
      <p:ext uri="{BB962C8B-B14F-4D97-AF65-F5344CB8AC3E}">
        <p14:creationId xmlns:p14="http://schemas.microsoft.com/office/powerpoint/2010/main" val="277603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864F98-A3F4-4225-9B73-C923C3F85F37}" type="slidenum">
              <a:rPr lang="en-US" smtClean="0"/>
              <a:pPr>
                <a:defRPr/>
              </a:pPr>
              <a:t>6</a:t>
            </a:fld>
            <a:endParaRPr lang="en-US"/>
          </a:p>
        </p:txBody>
      </p:sp>
      <p:sp>
        <p:nvSpPr>
          <p:cNvPr id="5" name="TextBox 4"/>
          <p:cNvSpPr txBox="1"/>
          <p:nvPr/>
        </p:nvSpPr>
        <p:spPr>
          <a:xfrm>
            <a:off x="7281396" y="6127020"/>
            <a:ext cx="1405404"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hlinkClick r:id="rId3"/>
              </a:rPr>
              <a:t>Kushner, 2016</a:t>
            </a:r>
            <a:endParaRPr lang="en-US" sz="1400"/>
          </a:p>
        </p:txBody>
      </p:sp>
      <p:pic>
        <p:nvPicPr>
          <p:cNvPr id="5122" name="Picture 2" descr="simple flowchart with circles for start and end, rectangles for alarm rings, get up, and hit snooze, a diamond for the decision: Ready to face the world? D shap for the delay inevitable for 5 minutes"/>
          <p:cNvPicPr>
            <a:picLocks noGrp="1" noChangeAspect="1"/>
          </p:cNvPicPr>
          <p:nvPr>
            <p:ph idx="1"/>
          </p:nvPr>
        </p:nvPicPr>
        <p:blipFill>
          <a:blip r:embed="rId4"/>
          <a:stretch>
            <a:fillRect/>
          </a:stretch>
        </p:blipFill>
        <p:spPr>
          <a:xfrm>
            <a:off x="137014" y="1372069"/>
            <a:ext cx="8869680" cy="41339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Example of simple Flowchart</a:t>
            </a:r>
          </a:p>
        </p:txBody>
      </p:sp>
    </p:spTree>
    <p:extLst>
      <p:ext uri="{BB962C8B-B14F-4D97-AF65-F5344CB8AC3E}">
        <p14:creationId xmlns:p14="http://schemas.microsoft.com/office/powerpoint/2010/main" val="83087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9B6E5D7-DEAC-F04B-A7A4-0C3CD59FFD4A}"/>
              </a:ext>
            </a:extLst>
          </p:cNvPr>
          <p:cNvGraphicFramePr>
            <a:graphicFrameLocks noGrp="1"/>
          </p:cNvGraphicFramePr>
          <p:nvPr>
            <p:ph idx="1"/>
            <p:extLst>
              <p:ext uri="{D42A27DB-BD31-4B8C-83A1-F6EECF244321}">
                <p14:modId xmlns:p14="http://schemas.microsoft.com/office/powerpoint/2010/main" val="528714642"/>
              </p:ext>
            </p:extLst>
          </p:nvPr>
        </p:nvGraphicFramePr>
        <p:xfrm>
          <a:off x="457200" y="1719819"/>
          <a:ext cx="8403996" cy="2361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AFCCD82-E242-2041-9E6D-30B09F652790}"/>
              </a:ext>
            </a:extLst>
          </p:cNvPr>
          <p:cNvSpPr>
            <a:spLocks noGrp="1"/>
          </p:cNvSpPr>
          <p:nvPr>
            <p:ph type="sldNum" sz="quarter" idx="12"/>
          </p:nvPr>
        </p:nvSpPr>
        <p:spPr/>
        <p:txBody>
          <a:bodyPr/>
          <a:lstStyle/>
          <a:p>
            <a:fld id="{059ABE3D-0306-47E9-8957-6FD3294A431B}" type="slidenum">
              <a:rPr lang="en-US" smtClean="0"/>
              <a:pPr/>
              <a:t>7</a:t>
            </a:fld>
            <a:endParaRPr lang="en-US"/>
          </a:p>
        </p:txBody>
      </p:sp>
      <p:sp>
        <p:nvSpPr>
          <p:cNvPr id="4" name="Title 3">
            <a:extLst>
              <a:ext uri="{FF2B5EF4-FFF2-40B4-BE49-F238E27FC236}">
                <a16:creationId xmlns:a16="http://schemas.microsoft.com/office/drawing/2014/main" id="{96CB7D69-A25D-2C48-BDF1-5318F579463D}"/>
              </a:ext>
            </a:extLst>
          </p:cNvPr>
          <p:cNvSpPr>
            <a:spLocks noGrp="1"/>
          </p:cNvSpPr>
          <p:nvPr>
            <p:ph type="title"/>
          </p:nvPr>
        </p:nvSpPr>
        <p:spPr/>
        <p:txBody>
          <a:bodyPr/>
          <a:lstStyle/>
          <a:p>
            <a:r>
              <a:rPr lang="en-US" dirty="0"/>
              <a:t>Workflow Diagram Is A Type of Work Model</a:t>
            </a:r>
          </a:p>
        </p:txBody>
      </p:sp>
      <p:sp>
        <p:nvSpPr>
          <p:cNvPr id="18" name="TextBox 17">
            <a:extLst>
              <a:ext uri="{FF2B5EF4-FFF2-40B4-BE49-F238E27FC236}">
                <a16:creationId xmlns:a16="http://schemas.microsoft.com/office/drawing/2014/main" id="{2A6181BC-8D2D-D640-8333-F260A4120781}"/>
              </a:ext>
            </a:extLst>
          </p:cNvPr>
          <p:cNvSpPr txBox="1"/>
          <p:nvPr/>
        </p:nvSpPr>
        <p:spPr>
          <a:xfrm>
            <a:off x="1514746" y="3529005"/>
            <a:ext cx="1369241" cy="1384995"/>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CDS user obtains data on which to make a clinical decision</a:t>
            </a:r>
          </a:p>
        </p:txBody>
      </p:sp>
      <p:sp>
        <p:nvSpPr>
          <p:cNvPr id="19" name="TextBox 18">
            <a:extLst>
              <a:ext uri="{FF2B5EF4-FFF2-40B4-BE49-F238E27FC236}">
                <a16:creationId xmlns:a16="http://schemas.microsoft.com/office/drawing/2014/main" id="{92AAA1E9-8B61-B141-BCAE-A43B2EFBFB4B}"/>
              </a:ext>
            </a:extLst>
          </p:cNvPr>
          <p:cNvSpPr txBox="1"/>
          <p:nvPr/>
        </p:nvSpPr>
        <p:spPr>
          <a:xfrm>
            <a:off x="4838700" y="3529005"/>
            <a:ext cx="1132393" cy="738664"/>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Clinician makes a decision</a:t>
            </a:r>
          </a:p>
        </p:txBody>
      </p:sp>
      <p:sp>
        <p:nvSpPr>
          <p:cNvPr id="20" name="TextBox 19">
            <a:extLst>
              <a:ext uri="{FF2B5EF4-FFF2-40B4-BE49-F238E27FC236}">
                <a16:creationId xmlns:a16="http://schemas.microsoft.com/office/drawing/2014/main" id="{B76AE26F-3628-6C44-B4D6-509ECA1317EE}"/>
              </a:ext>
            </a:extLst>
          </p:cNvPr>
          <p:cNvSpPr txBox="1"/>
          <p:nvPr/>
        </p:nvSpPr>
        <p:spPr>
          <a:xfrm>
            <a:off x="6374875" y="3529005"/>
            <a:ext cx="1293830" cy="1384995"/>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Clinician acts on the decision</a:t>
            </a:r>
          </a:p>
          <a:p>
            <a:pPr marL="160020" indent="-160020">
              <a:buFont typeface="Arial" panose="020B0604020202020204" pitchFamily="34" charset="0"/>
              <a:buChar char="•"/>
            </a:pPr>
            <a:r>
              <a:rPr lang="en-US" sz="1400" dirty="0"/>
              <a:t>Clinician documents the decision</a:t>
            </a:r>
          </a:p>
        </p:txBody>
      </p:sp>
      <p:sp>
        <p:nvSpPr>
          <p:cNvPr id="21" name="TextBox 20">
            <a:extLst>
              <a:ext uri="{FF2B5EF4-FFF2-40B4-BE49-F238E27FC236}">
                <a16:creationId xmlns:a16="http://schemas.microsoft.com/office/drawing/2014/main" id="{BF1AC046-7DC5-BF4D-8E4D-27E7ADD6D1A0}"/>
              </a:ext>
            </a:extLst>
          </p:cNvPr>
          <p:cNvSpPr txBox="1"/>
          <p:nvPr/>
        </p:nvSpPr>
        <p:spPr>
          <a:xfrm>
            <a:off x="282804" y="3529005"/>
            <a:ext cx="1018095" cy="954107"/>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Some event initiates the work</a:t>
            </a:r>
          </a:p>
        </p:txBody>
      </p:sp>
      <p:sp>
        <p:nvSpPr>
          <p:cNvPr id="22" name="TextBox 21">
            <a:extLst>
              <a:ext uri="{FF2B5EF4-FFF2-40B4-BE49-F238E27FC236}">
                <a16:creationId xmlns:a16="http://schemas.microsoft.com/office/drawing/2014/main" id="{0F56AE37-EDAC-BE47-8C5D-272A636C6F27}"/>
              </a:ext>
            </a:extLst>
          </p:cNvPr>
          <p:cNvSpPr txBox="1"/>
          <p:nvPr/>
        </p:nvSpPr>
        <p:spPr>
          <a:xfrm>
            <a:off x="457200" y="1414021"/>
            <a:ext cx="3208764" cy="461665"/>
          </a:xfrm>
          <a:prstGeom prst="rect">
            <a:avLst/>
          </a:prstGeom>
          <a:noFill/>
        </p:spPr>
        <p:txBody>
          <a:bodyPr wrap="none" rtlCol="0">
            <a:spAutoFit/>
          </a:bodyPr>
          <a:lstStyle/>
          <a:p>
            <a:r>
              <a:rPr lang="en-US" dirty="0"/>
              <a:t>Simple CDS Workflow</a:t>
            </a:r>
          </a:p>
        </p:txBody>
      </p:sp>
      <p:sp>
        <p:nvSpPr>
          <p:cNvPr id="23" name="TextBox 22">
            <a:extLst>
              <a:ext uri="{FF2B5EF4-FFF2-40B4-BE49-F238E27FC236}">
                <a16:creationId xmlns:a16="http://schemas.microsoft.com/office/drawing/2014/main" id="{D5802B90-FC1B-114D-8FEF-171D8960574D}"/>
              </a:ext>
            </a:extLst>
          </p:cNvPr>
          <p:cNvSpPr txBox="1"/>
          <p:nvPr/>
        </p:nvSpPr>
        <p:spPr>
          <a:xfrm>
            <a:off x="7903199" y="3529005"/>
            <a:ext cx="1132393" cy="738664"/>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The work is complete</a:t>
            </a:r>
          </a:p>
        </p:txBody>
      </p:sp>
      <p:sp>
        <p:nvSpPr>
          <p:cNvPr id="24" name="TextBox 23">
            <a:extLst>
              <a:ext uri="{FF2B5EF4-FFF2-40B4-BE49-F238E27FC236}">
                <a16:creationId xmlns:a16="http://schemas.microsoft.com/office/drawing/2014/main" id="{C671B0E7-7FD5-B146-915D-3D41CA5817ED}"/>
              </a:ext>
            </a:extLst>
          </p:cNvPr>
          <p:cNvSpPr txBox="1"/>
          <p:nvPr/>
        </p:nvSpPr>
        <p:spPr>
          <a:xfrm>
            <a:off x="3172909" y="3529005"/>
            <a:ext cx="1132392" cy="1600438"/>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Clinician reasons about patient using available data</a:t>
            </a:r>
          </a:p>
        </p:txBody>
      </p:sp>
    </p:spTree>
    <p:extLst>
      <p:ext uri="{BB962C8B-B14F-4D97-AF65-F5344CB8AC3E}">
        <p14:creationId xmlns:p14="http://schemas.microsoft.com/office/powerpoint/2010/main" val="415064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739936-BD55-B542-940E-64E9791A495D}"/>
              </a:ext>
            </a:extLst>
          </p:cNvPr>
          <p:cNvSpPr>
            <a:spLocks noGrp="1"/>
          </p:cNvSpPr>
          <p:nvPr>
            <p:ph idx="1"/>
          </p:nvPr>
        </p:nvSpPr>
        <p:spPr/>
        <p:txBody>
          <a:bodyPr>
            <a:normAutofit fontScale="92500" lnSpcReduction="20000"/>
          </a:bodyPr>
          <a:lstStyle/>
          <a:p>
            <a:r>
              <a:rPr lang="en-US" dirty="0"/>
              <a:t>Workflow follows the narrative of the primary user role obtained during earlier interviews</a:t>
            </a:r>
          </a:p>
          <a:p>
            <a:r>
              <a:rPr lang="en-US" dirty="0"/>
              <a:t>Example (Physician): </a:t>
            </a:r>
          </a:p>
          <a:p>
            <a:pPr marL="400050" lvl="1" indent="0">
              <a:buNone/>
            </a:pPr>
            <a:r>
              <a:rPr lang="en-US" sz="2400" dirty="0"/>
              <a:t>“I receive a notification that results are available for a laboratory panel ordered for my patient. I pull up the results in CPRS and review the lab results in the context of my patient’s prior tests and current condition. I then decide on which specific drug or treatment the patient should receive. I then order a prescription for that treatment and write a note in the patient record to document my decision .”</a:t>
            </a:r>
          </a:p>
          <a:p>
            <a:r>
              <a:rPr lang="en-US" dirty="0"/>
              <a:t>Note that the end of one work process often signals the start of another (in this case, for Pharmacy).</a:t>
            </a:r>
          </a:p>
        </p:txBody>
      </p:sp>
      <p:sp>
        <p:nvSpPr>
          <p:cNvPr id="3" name="Slide Number Placeholder 2">
            <a:extLst>
              <a:ext uri="{FF2B5EF4-FFF2-40B4-BE49-F238E27FC236}">
                <a16:creationId xmlns:a16="http://schemas.microsoft.com/office/drawing/2014/main" id="{7985A08C-084E-CA47-A358-584E5AE786D0}"/>
              </a:ext>
            </a:extLst>
          </p:cNvPr>
          <p:cNvSpPr>
            <a:spLocks noGrp="1"/>
          </p:cNvSpPr>
          <p:nvPr>
            <p:ph type="sldNum" sz="quarter" idx="12"/>
          </p:nvPr>
        </p:nvSpPr>
        <p:spPr/>
        <p:txBody>
          <a:bodyPr/>
          <a:lstStyle/>
          <a:p>
            <a:fld id="{059ABE3D-0306-47E9-8957-6FD3294A431B}" type="slidenum">
              <a:rPr lang="en-US" smtClean="0"/>
              <a:pPr/>
              <a:t>8</a:t>
            </a:fld>
            <a:endParaRPr lang="en-US"/>
          </a:p>
        </p:txBody>
      </p:sp>
      <p:sp>
        <p:nvSpPr>
          <p:cNvPr id="4" name="Title 3">
            <a:extLst>
              <a:ext uri="{FF2B5EF4-FFF2-40B4-BE49-F238E27FC236}">
                <a16:creationId xmlns:a16="http://schemas.microsoft.com/office/drawing/2014/main" id="{2A8F3484-5D2A-4047-BCE4-EC49B608D9E6}"/>
              </a:ext>
            </a:extLst>
          </p:cNvPr>
          <p:cNvSpPr>
            <a:spLocks noGrp="1"/>
          </p:cNvSpPr>
          <p:nvPr>
            <p:ph type="title"/>
          </p:nvPr>
        </p:nvSpPr>
        <p:spPr/>
        <p:txBody>
          <a:bodyPr/>
          <a:lstStyle/>
          <a:p>
            <a:r>
              <a:rPr lang="en-US" dirty="0"/>
              <a:t>Workflow Follows Narrative</a:t>
            </a:r>
          </a:p>
        </p:txBody>
      </p:sp>
    </p:spTree>
    <p:extLst>
      <p:ext uri="{BB962C8B-B14F-4D97-AF65-F5344CB8AC3E}">
        <p14:creationId xmlns:p14="http://schemas.microsoft.com/office/powerpoint/2010/main" val="188878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9B6E5D7-DEAC-F04B-A7A4-0C3CD59FFD4A}"/>
              </a:ext>
            </a:extLst>
          </p:cNvPr>
          <p:cNvGraphicFramePr>
            <a:graphicFrameLocks noGrp="1"/>
          </p:cNvGraphicFramePr>
          <p:nvPr>
            <p:ph idx="1"/>
            <p:extLst>
              <p:ext uri="{D42A27DB-BD31-4B8C-83A1-F6EECF244321}">
                <p14:modId xmlns:p14="http://schemas.microsoft.com/office/powerpoint/2010/main" val="2608452993"/>
              </p:ext>
            </p:extLst>
          </p:nvPr>
        </p:nvGraphicFramePr>
        <p:xfrm>
          <a:off x="457200" y="1719819"/>
          <a:ext cx="8403996" cy="2361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AFCCD82-E242-2041-9E6D-30B09F652790}"/>
              </a:ext>
            </a:extLst>
          </p:cNvPr>
          <p:cNvSpPr>
            <a:spLocks noGrp="1"/>
          </p:cNvSpPr>
          <p:nvPr>
            <p:ph type="sldNum" sz="quarter" idx="12"/>
          </p:nvPr>
        </p:nvSpPr>
        <p:spPr/>
        <p:txBody>
          <a:bodyPr/>
          <a:lstStyle/>
          <a:p>
            <a:fld id="{059ABE3D-0306-47E9-8957-6FD3294A431B}" type="slidenum">
              <a:rPr lang="en-US" smtClean="0"/>
              <a:pPr/>
              <a:t>9</a:t>
            </a:fld>
            <a:endParaRPr lang="en-US"/>
          </a:p>
        </p:txBody>
      </p:sp>
      <p:sp>
        <p:nvSpPr>
          <p:cNvPr id="4" name="Title 3">
            <a:extLst>
              <a:ext uri="{FF2B5EF4-FFF2-40B4-BE49-F238E27FC236}">
                <a16:creationId xmlns:a16="http://schemas.microsoft.com/office/drawing/2014/main" id="{96CB7D69-A25D-2C48-BDF1-5318F579463D}"/>
              </a:ext>
            </a:extLst>
          </p:cNvPr>
          <p:cNvSpPr>
            <a:spLocks noGrp="1"/>
          </p:cNvSpPr>
          <p:nvPr>
            <p:ph type="title"/>
          </p:nvPr>
        </p:nvSpPr>
        <p:spPr/>
        <p:txBody>
          <a:bodyPr/>
          <a:lstStyle/>
          <a:p>
            <a:r>
              <a:rPr lang="en-US" dirty="0"/>
              <a:t>Workflow Diagram Is A Type of Work Model</a:t>
            </a:r>
          </a:p>
        </p:txBody>
      </p:sp>
      <p:sp>
        <p:nvSpPr>
          <p:cNvPr id="18" name="TextBox 17">
            <a:extLst>
              <a:ext uri="{FF2B5EF4-FFF2-40B4-BE49-F238E27FC236}">
                <a16:creationId xmlns:a16="http://schemas.microsoft.com/office/drawing/2014/main" id="{2A6181BC-8D2D-D640-8333-F260A4120781}"/>
              </a:ext>
            </a:extLst>
          </p:cNvPr>
          <p:cNvSpPr txBox="1"/>
          <p:nvPr/>
        </p:nvSpPr>
        <p:spPr>
          <a:xfrm>
            <a:off x="1587245" y="3529005"/>
            <a:ext cx="1392799" cy="2031325"/>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Physician navigates to new lab results, prior lab results, and other relevant data from patient record </a:t>
            </a:r>
          </a:p>
        </p:txBody>
      </p:sp>
      <p:sp>
        <p:nvSpPr>
          <p:cNvPr id="19" name="TextBox 18">
            <a:extLst>
              <a:ext uri="{FF2B5EF4-FFF2-40B4-BE49-F238E27FC236}">
                <a16:creationId xmlns:a16="http://schemas.microsoft.com/office/drawing/2014/main" id="{92AAA1E9-8B61-B141-BCAE-A43B2EFBFB4B}"/>
              </a:ext>
            </a:extLst>
          </p:cNvPr>
          <p:cNvSpPr txBox="1"/>
          <p:nvPr/>
        </p:nvSpPr>
        <p:spPr>
          <a:xfrm>
            <a:off x="4885833" y="3529004"/>
            <a:ext cx="1114719" cy="1169551"/>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Physician decides on a treatment option</a:t>
            </a:r>
          </a:p>
        </p:txBody>
      </p:sp>
      <p:sp>
        <p:nvSpPr>
          <p:cNvPr id="20" name="TextBox 19">
            <a:extLst>
              <a:ext uri="{FF2B5EF4-FFF2-40B4-BE49-F238E27FC236}">
                <a16:creationId xmlns:a16="http://schemas.microsoft.com/office/drawing/2014/main" id="{B76AE26F-3628-6C44-B4D6-509ECA1317EE}"/>
              </a:ext>
            </a:extLst>
          </p:cNvPr>
          <p:cNvSpPr txBox="1"/>
          <p:nvPr/>
        </p:nvSpPr>
        <p:spPr>
          <a:xfrm>
            <a:off x="6403918" y="3529004"/>
            <a:ext cx="1302078" cy="2462213"/>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Physician completes a medication order</a:t>
            </a:r>
          </a:p>
          <a:p>
            <a:pPr marL="160020" indent="-160020">
              <a:buFont typeface="Arial" panose="020B0604020202020204" pitchFamily="34" charset="0"/>
              <a:buChar char="•"/>
            </a:pPr>
            <a:r>
              <a:rPr lang="en-US" sz="1400" dirty="0"/>
              <a:t>Physician documents the treatment decision in the patient record</a:t>
            </a:r>
          </a:p>
        </p:txBody>
      </p:sp>
      <p:sp>
        <p:nvSpPr>
          <p:cNvPr id="21" name="TextBox 20">
            <a:extLst>
              <a:ext uri="{FF2B5EF4-FFF2-40B4-BE49-F238E27FC236}">
                <a16:creationId xmlns:a16="http://schemas.microsoft.com/office/drawing/2014/main" id="{BF1AC046-7DC5-BF4D-8E4D-27E7ADD6D1A0}"/>
              </a:ext>
            </a:extLst>
          </p:cNvPr>
          <p:cNvSpPr txBox="1"/>
          <p:nvPr/>
        </p:nvSpPr>
        <p:spPr>
          <a:xfrm>
            <a:off x="282803" y="3529005"/>
            <a:ext cx="1244353" cy="1169551"/>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Physician receives notification of lab results</a:t>
            </a:r>
          </a:p>
        </p:txBody>
      </p:sp>
      <p:sp>
        <p:nvSpPr>
          <p:cNvPr id="22" name="TextBox 21">
            <a:extLst>
              <a:ext uri="{FF2B5EF4-FFF2-40B4-BE49-F238E27FC236}">
                <a16:creationId xmlns:a16="http://schemas.microsoft.com/office/drawing/2014/main" id="{0F56AE37-EDAC-BE47-8C5D-272A636C6F27}"/>
              </a:ext>
            </a:extLst>
          </p:cNvPr>
          <p:cNvSpPr txBox="1"/>
          <p:nvPr/>
        </p:nvSpPr>
        <p:spPr>
          <a:xfrm>
            <a:off x="457200" y="1414021"/>
            <a:ext cx="7761292" cy="461665"/>
          </a:xfrm>
          <a:prstGeom prst="rect">
            <a:avLst/>
          </a:prstGeom>
          <a:noFill/>
        </p:spPr>
        <p:txBody>
          <a:bodyPr wrap="none" rtlCol="0">
            <a:spAutoFit/>
          </a:bodyPr>
          <a:lstStyle/>
          <a:p>
            <a:r>
              <a:rPr lang="en-US" dirty="0"/>
              <a:t>Simple CDS Workflow: Ordering a medication after labs</a:t>
            </a:r>
          </a:p>
        </p:txBody>
      </p:sp>
      <p:sp>
        <p:nvSpPr>
          <p:cNvPr id="23" name="TextBox 22">
            <a:extLst>
              <a:ext uri="{FF2B5EF4-FFF2-40B4-BE49-F238E27FC236}">
                <a16:creationId xmlns:a16="http://schemas.microsoft.com/office/drawing/2014/main" id="{D5802B90-FC1B-114D-8FEF-171D8960574D}"/>
              </a:ext>
            </a:extLst>
          </p:cNvPr>
          <p:cNvSpPr txBox="1"/>
          <p:nvPr/>
        </p:nvSpPr>
        <p:spPr>
          <a:xfrm>
            <a:off x="7880809" y="3529005"/>
            <a:ext cx="1154784" cy="954107"/>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This part of the work is complete</a:t>
            </a:r>
          </a:p>
        </p:txBody>
      </p:sp>
      <p:sp>
        <p:nvSpPr>
          <p:cNvPr id="13" name="TextBox 12">
            <a:extLst>
              <a:ext uri="{FF2B5EF4-FFF2-40B4-BE49-F238E27FC236}">
                <a16:creationId xmlns:a16="http://schemas.microsoft.com/office/drawing/2014/main" id="{A47738E1-AEEB-3F41-8369-E20C80E0F3F3}"/>
              </a:ext>
            </a:extLst>
          </p:cNvPr>
          <p:cNvSpPr txBox="1"/>
          <p:nvPr/>
        </p:nvSpPr>
        <p:spPr>
          <a:xfrm>
            <a:off x="3154441" y="3529005"/>
            <a:ext cx="1240410" cy="2893100"/>
          </a:xfrm>
          <a:prstGeom prst="rect">
            <a:avLst/>
          </a:prstGeom>
          <a:noFill/>
          <a:ln>
            <a:solidFill>
              <a:schemeClr val="tx1"/>
            </a:solidFill>
          </a:ln>
        </p:spPr>
        <p:txBody>
          <a:bodyPr wrap="square" rtlCol="0">
            <a:spAutoFit/>
          </a:bodyPr>
          <a:lstStyle/>
          <a:p>
            <a:pPr marL="160020" indent="-160020">
              <a:buFont typeface="Arial" panose="020B0604020202020204" pitchFamily="34" charset="0"/>
              <a:buChar char="•"/>
            </a:pPr>
            <a:r>
              <a:rPr lang="en-US" sz="1400" dirty="0"/>
              <a:t>Physician determines what the new data adds to the patient diagnosis, weighs treatment options for expected efficacy and risk.</a:t>
            </a:r>
          </a:p>
        </p:txBody>
      </p:sp>
    </p:spTree>
    <p:extLst>
      <p:ext uri="{BB962C8B-B14F-4D97-AF65-F5344CB8AC3E}">
        <p14:creationId xmlns:p14="http://schemas.microsoft.com/office/powerpoint/2010/main" val="134893376"/>
      </p:ext>
    </p:extLst>
  </p:cSld>
  <p:clrMapOvr>
    <a:masterClrMapping/>
  </p:clrMapOvr>
</p:sld>
</file>

<file path=ppt/theme/theme1.xml><?xml version="1.0" encoding="utf-8"?>
<a:theme xmlns:a="http://schemas.openxmlformats.org/drawingml/2006/main" name="VA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A Theme" id="{D5CF3603-103F-486F-AC64-1352693672CE}" vid="{25C63548-C1AD-4E36-B01F-E8A3BBB002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CBD52181E19C49BF2816EB71F57EEF" ma:contentTypeVersion="1" ma:contentTypeDescription="Create a new document." ma:contentTypeScope="" ma:versionID="ec5f1a9a8190dde8b477e014252df4bc">
  <xsd:schema xmlns:xsd="http://www.w3.org/2001/XMLSchema" xmlns:xs="http://www.w3.org/2001/XMLSchema" xmlns:p="http://schemas.microsoft.com/office/2006/metadata/properties" xmlns:ns2="e04d9b5e-484e-4898-9b37-a3a0793d5489" targetNamespace="http://schemas.microsoft.com/office/2006/metadata/properties" ma:root="true" ma:fieldsID="1a03492d68c81fa9227ec379b8e4a1cd" ns2:_="">
    <xsd:import namespace="e04d9b5e-484e-4898-9b37-a3a0793d548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4d9b5e-484e-4898-9b37-a3a0793d548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e04d9b5e-484e-4898-9b37-a3a0793d5489">ZNHHN4MMEWHW-180763980-63</_dlc_DocId>
    <_dlc_DocIdUrl xmlns="e04d9b5e-484e-4898-9b37-a3a0793d5489">
      <Url>https://vaww.infoshare.va.gov/sites/chio/KBS/cdsimpact2017/_layouts/15/DocIdRedir.aspx?ID=ZNHHN4MMEWHW-180763980-63</Url>
      <Description>ZNHHN4MMEWHW-180763980-63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A69B0CC-B56A-4D22-9F27-9E229C5BE4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4d9b5e-484e-4898-9b37-a3a0793d54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B672AB-01EF-4F22-BE9C-B220BDBF7E63}">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e04d9b5e-484e-4898-9b37-a3a0793d5489"/>
    <ds:schemaRef ds:uri="http://www.w3.org/XML/1998/namespace"/>
    <ds:schemaRef ds:uri="http://purl.org/dc/dcmitype/"/>
  </ds:schemaRefs>
</ds:datastoreItem>
</file>

<file path=customXml/itemProps3.xml><?xml version="1.0" encoding="utf-8"?>
<ds:datastoreItem xmlns:ds="http://schemas.openxmlformats.org/officeDocument/2006/customXml" ds:itemID="{B89CFE30-44A7-47A3-875C-11083E95D146}">
  <ds:schemaRefs>
    <ds:schemaRef ds:uri="http://schemas.microsoft.com/sharepoint/v3/contenttype/forms"/>
  </ds:schemaRefs>
</ds:datastoreItem>
</file>

<file path=customXml/itemProps4.xml><?xml version="1.0" encoding="utf-8"?>
<ds:datastoreItem xmlns:ds="http://schemas.openxmlformats.org/officeDocument/2006/customXml" ds:itemID="{FE55B47E-E975-455E-80C5-7CBC63B795C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7477</TotalTime>
  <Words>2426</Words>
  <Application>Microsoft Macintosh PowerPoint</Application>
  <PresentationFormat>On-screen Show (4:3)</PresentationFormat>
  <Paragraphs>341</Paragraphs>
  <Slides>43</Slides>
  <Notes>28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Georgia</vt:lpstr>
      <vt:lpstr>VA Theme</vt:lpstr>
      <vt:lpstr>CDS Evaluation  </vt:lpstr>
      <vt:lpstr>Module Objectives</vt:lpstr>
      <vt:lpstr>Evaluation Goals</vt:lpstr>
      <vt:lpstr>Define Workflow</vt:lpstr>
      <vt:lpstr>Flowcharts:  the basics</vt:lpstr>
      <vt:lpstr>Example of simple Flowchart</vt:lpstr>
      <vt:lpstr>Workflow Diagram Is A Type of Work Model</vt:lpstr>
      <vt:lpstr>Workflow Follows Narrative</vt:lpstr>
      <vt:lpstr>Workflow Diagram Is A Type of Work Model</vt:lpstr>
      <vt:lpstr>A common Pattern for CDS Workflow</vt:lpstr>
      <vt:lpstr>Documenting Informatics TouchPoints</vt:lpstr>
      <vt:lpstr>Documenting Supporting Work ROles</vt:lpstr>
      <vt:lpstr>Diagraming Patient Flow </vt:lpstr>
      <vt:lpstr>Resources for Workflow Tools</vt:lpstr>
      <vt:lpstr>The Two Key Work States to Model</vt:lpstr>
      <vt:lpstr>As-Is/To=Be Example </vt:lpstr>
      <vt:lpstr>Contrast As-Is/To-Be with ED Template Example</vt:lpstr>
      <vt:lpstr>Prepare for Assessment</vt:lpstr>
      <vt:lpstr>PowerPoint Presentation</vt:lpstr>
      <vt:lpstr>Prepare for assessment</vt:lpstr>
      <vt:lpstr>Prepare for assessment</vt:lpstr>
      <vt:lpstr>Prepare for assessment</vt:lpstr>
      <vt:lpstr>Prepare for assessment</vt:lpstr>
      <vt:lpstr>Prepare for assessment</vt:lpstr>
      <vt:lpstr>Prepare for assessment</vt:lpstr>
      <vt:lpstr>Prepare for assessment</vt:lpstr>
      <vt:lpstr>Prepare for assessment</vt:lpstr>
      <vt:lpstr>Prepare for Assessment</vt:lpstr>
      <vt:lpstr>Resources for flowchart Development</vt:lpstr>
      <vt:lpstr>Example: eHMP 2.0 Medical Visit</vt:lpstr>
      <vt:lpstr>Example: eHMP 2.0 Medical Visit</vt:lpstr>
      <vt:lpstr>Example: eHMP 2.0 Medical Visit</vt:lpstr>
      <vt:lpstr>Example: eHMP 2.0 Medical Visit</vt:lpstr>
      <vt:lpstr>Example: eHMP 2.0 Medical Visit</vt:lpstr>
      <vt:lpstr>Example: eHMP 2.0 Medical Visit</vt:lpstr>
      <vt:lpstr>Example: eHMP 2.0 Medical Visit</vt:lpstr>
      <vt:lpstr>Example: eHMP 2.0 Medical Visit</vt:lpstr>
      <vt:lpstr>Practical Exercise: Creating a Flowchart </vt:lpstr>
      <vt:lpstr>Practical Exercise: Creating a Flowchart </vt:lpstr>
      <vt:lpstr>Practical Exercise: Creating a Flowchart </vt:lpstr>
      <vt:lpstr>Building the flowchart</vt:lpstr>
      <vt:lpstr>Group Activity: Speed Quiz</vt:lpstr>
      <vt:lpstr>Group Activity: Speed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CDS Impact Importance of rigorous assessments of CDS </dc:title>
  <cp:lastModifiedBy>Scott Wood</cp:lastModifiedBy>
  <cp:revision>43</cp:revision>
  <dcterms:modified xsi:type="dcterms:W3CDTF">2020-06-05T17:55:35Z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0x0101002ECBD52181E19C49BF2816EB71F57EEF</vt:lpwstr>
  </property>
  <property fmtid="{D5CDD505-2E9C-101B-9397-08002B2CF9AE}" pid="3" name="Subcategory">
    <vt:lpwstr>Templates</vt:lpwstr>
  </property>
  <property fmtid="{D5CDD505-2E9C-101B-9397-08002B2CF9AE}" pid="4" name="_dlc_DocIdItemGuid">
    <vt:lpwstr>ff00a9de-4066-4cec-b35a-c47d0f483ad4</vt:lpwstr>
  </property>
</Properties>
</file>