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F20-6FEA-4320-B285-F0858E92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54-C90F-41E0-B826-FFFB3FDA2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E802-19AB-4AD6-AE1C-A19C653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995E-4D21-4166-B710-D8C2F5D8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2C06-BD7B-4E7D-84CE-6B49E05C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FD26-0723-4628-A751-C0BDCEA9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9619A-6523-4D4E-AE24-D3B37EBE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2528-8B7B-443F-8AA2-26628DC2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C868-0BE6-4A52-8D90-F5F20A87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AA2A-D0C9-4B83-9598-BE77DDE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9E236-77EE-4B63-8021-01DA0948A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FE2F-73EE-443F-9DE9-ABF301C1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1F72-2DC3-49B8-A6CE-0A47822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00F7-2685-4291-8807-4A210E3F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2968-D8ED-4922-9EDA-DE61EB1D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A8DD-6BF0-49EA-B6B4-43BFE2E6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577A-67F7-488F-A257-A569CC1D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AA3B-732A-45EA-ACF3-8E591CF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6426-33F9-4B37-9888-C565FB30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C1F3-4716-4A9B-A5E4-022CAE8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685A-8A36-4824-ABE5-27522068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94F6-9D10-4A60-98C8-5A208A59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DDE5-3CB9-470A-B378-6C279FA4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1ABA-1140-4B4D-801B-A7D670C9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7ACD-CA79-4BC9-A420-A4C71A4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B4A5-5D8F-42B0-96DC-3A2508F8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0F29-38AC-458E-85BE-33DDA1AAF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521F-9696-4FF5-9395-764D7245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EE01-C5B1-40AC-B83A-83D53DAD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381B1-29C8-4231-9C88-6F32A4E8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10D0B-9BEC-49D3-B952-0412552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3CE9-72A0-48F1-B8A3-2AA4D79A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4168-8807-4E46-AD7F-E37E2042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0BD1-962E-4959-AD2B-B8C01A24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49B4E-B296-43F0-BC42-99ECDF54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57EE8-1685-4073-8752-535DC791F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4A9F9-F99A-4D71-AF33-1DC26FD7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1E8F5-6AF2-4A45-8C36-5A8A393E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61204-EF74-403F-A3CD-A0A0BECD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699A-1F8D-40A5-A234-C4BCC497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09EAD-A77E-4FA4-8027-21544E77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B782B-4744-46F6-80A1-A72EA543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5AE6C-8F88-4A90-A1A0-BAF2C25C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57802-EA61-41FA-A92C-D0029F4D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ED40B-9371-4CBB-9F13-22A1D648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C77B-7DF9-4C4C-A41F-E9B22908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683-684E-4969-B36C-21AF9644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A784-B8C7-4532-AAE7-534E86F6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388C9-189C-40F3-B687-572603BF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6C4B-C0FC-489C-95CA-16D9666D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9C6E2-B2CD-44E5-AA1F-A03651F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FB7C-718F-4497-920B-9DC86444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A17D-4456-4BA4-8C2D-9832C29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9CB2A-E003-4AEE-B6C4-56AB61183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995FA-08F6-4FAC-99DE-529F5A0B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4452C-8113-4D9A-AD4E-036EFAD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B683-94F4-44A4-BA06-EE540E1E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4A8D-D9A4-4875-B852-73E474C0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22F1E-B407-4170-A745-8EF1D4FE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C3E39-BFCD-4D14-B61B-356B28D7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E3C2-5DF3-4AED-A072-1225B6E7C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2450-0BA6-469C-9F26-AABE8310AF8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90C2-3035-4F80-8FB6-71B7EEDC1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0FC1-B272-4EF6-BAA6-6C34ED786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05C2-5B7C-4F83-8DFD-6638980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1FB0-F3CD-4DD0-A3CB-70641C261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BPMN Stencils and Shapes</a:t>
            </a:r>
          </a:p>
        </p:txBody>
      </p:sp>
    </p:spTree>
    <p:extLst>
      <p:ext uri="{BB962C8B-B14F-4D97-AF65-F5344CB8AC3E}">
        <p14:creationId xmlns:p14="http://schemas.microsoft.com/office/powerpoint/2010/main" val="340706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8EF-8C02-4FBD-9081-E80BA5BB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1" y="148088"/>
            <a:ext cx="12152900" cy="892471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800" dirty="0">
                <a:latin typeface="+mj-lt"/>
                <a:ea typeface="+mj-ea"/>
                <a:cs typeface="+mj-cs"/>
              </a:rPr>
              <a:t>BPMN</a:t>
            </a:r>
            <a:r>
              <a:rPr lang="en-US" dirty="0">
                <a:latin typeface="+mj-lt"/>
                <a:ea typeface="+mj-ea"/>
                <a:cs typeface="+mj-cs"/>
              </a:rPr>
              <a:t> Stencils and Shapes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BE03AC-09F2-40EC-9E0D-D8219189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80" y="1333453"/>
            <a:ext cx="314840" cy="3396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1816FE-918E-4BB2-A265-FB6669B68DA9}"/>
              </a:ext>
            </a:extLst>
          </p:cNvPr>
          <p:cNvGrpSpPr/>
          <p:nvPr/>
        </p:nvGrpSpPr>
        <p:grpSpPr>
          <a:xfrm>
            <a:off x="3173417" y="2403267"/>
            <a:ext cx="1063127" cy="535781"/>
            <a:chOff x="838199" y="1890620"/>
            <a:chExt cx="1194064" cy="7143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EFCAC1-9E98-4758-806B-148873C98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1890620"/>
              <a:ext cx="1194064" cy="7143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AF5A14-16B8-4E11-BB6B-A9A7AC23D9CF}"/>
                </a:ext>
              </a:extLst>
            </p:cNvPr>
            <p:cNvSpPr txBox="1"/>
            <p:nvPr/>
          </p:nvSpPr>
          <p:spPr>
            <a:xfrm>
              <a:off x="992016" y="2063141"/>
              <a:ext cx="85825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913AEF-630E-4202-9D0E-7CB33A919C5D}"/>
              </a:ext>
            </a:extLst>
          </p:cNvPr>
          <p:cNvGrpSpPr/>
          <p:nvPr/>
        </p:nvGrpSpPr>
        <p:grpSpPr>
          <a:xfrm>
            <a:off x="5897623" y="2234666"/>
            <a:ext cx="707231" cy="699516"/>
            <a:chOff x="2142591" y="1890620"/>
            <a:chExt cx="942975" cy="7143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106CDB-EA62-4BB6-BA23-E68DD8F87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591" y="1890620"/>
              <a:ext cx="942975" cy="7143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B027C9-3590-4950-BA44-D0C94D63CD02}"/>
                </a:ext>
              </a:extLst>
            </p:cNvPr>
            <p:cNvSpPr txBox="1"/>
            <p:nvPr/>
          </p:nvSpPr>
          <p:spPr>
            <a:xfrm>
              <a:off x="2208552" y="2122901"/>
              <a:ext cx="85825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Gateway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185F0C6-A444-45F5-AF36-5A388B8C0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444" y="2371593"/>
            <a:ext cx="1104293" cy="65471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1EE3A-AC13-459C-A2A0-F6075DF17D0C}"/>
              </a:ext>
            </a:extLst>
          </p:cNvPr>
          <p:cNvGrpSpPr/>
          <p:nvPr/>
        </p:nvGrpSpPr>
        <p:grpSpPr>
          <a:xfrm>
            <a:off x="3644318" y="1381277"/>
            <a:ext cx="839540" cy="559040"/>
            <a:chOff x="3386250" y="1664015"/>
            <a:chExt cx="1119387" cy="74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21872-E250-4B52-A571-9D6DE58E0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2077" y="1664015"/>
              <a:ext cx="419786" cy="41978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F2DC92-EE3D-4D0B-A655-E6FE336BB2C8}"/>
                </a:ext>
              </a:extLst>
            </p:cNvPr>
            <p:cNvSpPr txBox="1"/>
            <p:nvPr/>
          </p:nvSpPr>
          <p:spPr>
            <a:xfrm>
              <a:off x="3386250" y="2101626"/>
              <a:ext cx="111938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 Event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6F005A-77DB-4688-AC32-A3FB2B99E18F}"/>
              </a:ext>
            </a:extLst>
          </p:cNvPr>
          <p:cNvGrpSpPr/>
          <p:nvPr/>
        </p:nvGrpSpPr>
        <p:grpSpPr>
          <a:xfrm>
            <a:off x="6944173" y="2359928"/>
            <a:ext cx="643691" cy="594988"/>
            <a:chOff x="8288238" y="2723680"/>
            <a:chExt cx="858255" cy="7933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DAEBC23-31D2-4D37-A682-2D49BCA13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2305" y="2723680"/>
              <a:ext cx="830122" cy="5644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C5B811-2B12-4E0A-A100-9E42A74A3439}"/>
                </a:ext>
              </a:extLst>
            </p:cNvPr>
            <p:cNvSpPr txBox="1"/>
            <p:nvPr/>
          </p:nvSpPr>
          <p:spPr>
            <a:xfrm>
              <a:off x="8288238" y="3209221"/>
              <a:ext cx="85825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Message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A28AC96-610E-499C-AE92-AD736F0E3746}"/>
              </a:ext>
            </a:extLst>
          </p:cNvPr>
          <p:cNvSpPr txBox="1"/>
          <p:nvPr/>
        </p:nvSpPr>
        <p:spPr>
          <a:xfrm>
            <a:off x="6529088" y="1706926"/>
            <a:ext cx="64369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Event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291669-6F5B-4079-B1E0-B1852F688E44}"/>
              </a:ext>
            </a:extLst>
          </p:cNvPr>
          <p:cNvGrpSpPr/>
          <p:nvPr/>
        </p:nvGrpSpPr>
        <p:grpSpPr>
          <a:xfrm>
            <a:off x="3903688" y="3270294"/>
            <a:ext cx="983437" cy="894496"/>
            <a:chOff x="4324538" y="3984343"/>
            <a:chExt cx="1119387" cy="95013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342CD58-19AB-407B-A76F-007D8BA6C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32229" y="3984343"/>
              <a:ext cx="504007" cy="64236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CCC00F-E0B6-4625-BD5F-7F3E7FE3EE46}"/>
                </a:ext>
              </a:extLst>
            </p:cNvPr>
            <p:cNvSpPr txBox="1"/>
            <p:nvPr/>
          </p:nvSpPr>
          <p:spPr>
            <a:xfrm>
              <a:off x="4324538" y="4626705"/>
              <a:ext cx="111938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Object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108D8C-0FE7-4D80-8E37-8ED3BA72F5ED}"/>
              </a:ext>
            </a:extLst>
          </p:cNvPr>
          <p:cNvGrpSpPr/>
          <p:nvPr/>
        </p:nvGrpSpPr>
        <p:grpSpPr>
          <a:xfrm>
            <a:off x="5482652" y="3467824"/>
            <a:ext cx="839540" cy="542925"/>
            <a:chOff x="5842736" y="3892130"/>
            <a:chExt cx="1119387" cy="7239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59AA7C-7E33-4CA5-8FD1-32F8F2A31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34213" y="3892130"/>
              <a:ext cx="952500" cy="7239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277B1D-CD6C-455E-A5AC-0FDB005BA5CE}"/>
                </a:ext>
              </a:extLst>
            </p:cNvPr>
            <p:cNvSpPr txBox="1"/>
            <p:nvPr/>
          </p:nvSpPr>
          <p:spPr>
            <a:xfrm>
              <a:off x="5842736" y="4163730"/>
              <a:ext cx="111938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Store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046C1C-C51D-47C5-A445-B2CAB4E07EBE}"/>
              </a:ext>
            </a:extLst>
          </p:cNvPr>
          <p:cNvSpPr txBox="1"/>
          <p:nvPr/>
        </p:nvSpPr>
        <p:spPr>
          <a:xfrm>
            <a:off x="4594951" y="2349843"/>
            <a:ext cx="83954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Collapsed Sub-Process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FFFC10-3784-4D87-922F-C137084254C9}"/>
              </a:ext>
            </a:extLst>
          </p:cNvPr>
          <p:cNvGrpSpPr/>
          <p:nvPr/>
        </p:nvGrpSpPr>
        <p:grpSpPr>
          <a:xfrm>
            <a:off x="4989151" y="1317322"/>
            <a:ext cx="1016283" cy="646338"/>
            <a:chOff x="5279771" y="1667682"/>
            <a:chExt cx="1355044" cy="8617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4256D4-9A5C-46F1-9D41-4F0CE33F0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37401" y="1667682"/>
              <a:ext cx="419786" cy="41978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B50F3E-BF58-48C7-8280-20F795C078E0}"/>
                </a:ext>
              </a:extLst>
            </p:cNvPr>
            <p:cNvSpPr txBox="1"/>
            <p:nvPr/>
          </p:nvSpPr>
          <p:spPr>
            <a:xfrm>
              <a:off x="5279771" y="2037023"/>
              <a:ext cx="135504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Intermediate Event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972812-9386-4D9F-BEE3-AD2937E7B48D}"/>
              </a:ext>
            </a:extLst>
          </p:cNvPr>
          <p:cNvGrpSpPr/>
          <p:nvPr/>
        </p:nvGrpSpPr>
        <p:grpSpPr>
          <a:xfrm>
            <a:off x="8769645" y="2684068"/>
            <a:ext cx="643691" cy="1669888"/>
            <a:chOff x="10074440" y="1463517"/>
            <a:chExt cx="858255" cy="222651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4D0E317-26B8-4C6F-A1EE-B95E10FB5D60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10503567" y="1463517"/>
              <a:ext cx="1" cy="1734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A082CB-27E0-4929-A0D1-273272009BFA}"/>
                </a:ext>
              </a:extLst>
            </p:cNvPr>
            <p:cNvSpPr txBox="1"/>
            <p:nvPr/>
          </p:nvSpPr>
          <p:spPr>
            <a:xfrm>
              <a:off x="10074440" y="3197591"/>
              <a:ext cx="8582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Sequence Flow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A5FB79B-70E9-4908-927D-FB67C815FD14}"/>
              </a:ext>
            </a:extLst>
          </p:cNvPr>
          <p:cNvGrpSpPr/>
          <p:nvPr/>
        </p:nvGrpSpPr>
        <p:grpSpPr>
          <a:xfrm>
            <a:off x="7910866" y="2696092"/>
            <a:ext cx="839540" cy="1524850"/>
            <a:chOff x="9047293" y="1623658"/>
            <a:chExt cx="1119386" cy="192280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F54E42-115E-4A12-898F-27EFAD0815C9}"/>
                </a:ext>
              </a:extLst>
            </p:cNvPr>
            <p:cNvCxnSpPr>
              <a:cxnSpLocks/>
            </p:cNvCxnSpPr>
            <p:nvPr/>
          </p:nvCxnSpPr>
          <p:spPr>
            <a:xfrm>
              <a:off x="9698452" y="1623658"/>
              <a:ext cx="26065" cy="1591372"/>
            </a:xfrm>
            <a:prstGeom prst="line">
              <a:avLst/>
            </a:prstGeom>
            <a:ln w="1905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FC7357E-91EC-4461-A87F-700CFAA0EB37}"/>
                </a:ext>
              </a:extLst>
            </p:cNvPr>
            <p:cNvSpPr txBox="1"/>
            <p:nvPr/>
          </p:nvSpPr>
          <p:spPr>
            <a:xfrm>
              <a:off x="9047293" y="3255387"/>
              <a:ext cx="1119386" cy="29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Association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8FBD87-8D84-4DB9-BB6A-305D4063AABC}"/>
              </a:ext>
            </a:extLst>
          </p:cNvPr>
          <p:cNvGrpSpPr/>
          <p:nvPr/>
        </p:nvGrpSpPr>
        <p:grpSpPr>
          <a:xfrm>
            <a:off x="9413336" y="2666291"/>
            <a:ext cx="643691" cy="1688713"/>
            <a:chOff x="10814116" y="2697697"/>
            <a:chExt cx="858255" cy="22516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12076F0-5544-47E3-8372-4374F1621916}"/>
                </a:ext>
              </a:extLst>
            </p:cNvPr>
            <p:cNvCxnSpPr>
              <a:cxnSpLocks/>
            </p:cNvCxnSpPr>
            <p:nvPr/>
          </p:nvCxnSpPr>
          <p:spPr>
            <a:xfrm>
              <a:off x="11214712" y="2697697"/>
              <a:ext cx="0" cy="173547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7088B98-CBF6-454A-8AAC-3C82812A91B8}"/>
                </a:ext>
              </a:extLst>
            </p:cNvPr>
            <p:cNvSpPr txBox="1"/>
            <p:nvPr/>
          </p:nvSpPr>
          <p:spPr>
            <a:xfrm>
              <a:off x="10814116" y="4456871"/>
              <a:ext cx="8582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Message Flow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1EF6FB30-1BEC-4EC7-862D-09EDD9ED83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8784" y="3270294"/>
            <a:ext cx="714375" cy="6061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F9BD72E-810E-40B3-8DBA-01A59A7153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1302" y="3397104"/>
            <a:ext cx="351130" cy="34362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8BD3C17-E958-4638-BF6B-2264B8F53558}"/>
              </a:ext>
            </a:extLst>
          </p:cNvPr>
          <p:cNvSpPr txBox="1"/>
          <p:nvPr/>
        </p:nvSpPr>
        <p:spPr>
          <a:xfrm>
            <a:off x="6573083" y="3852478"/>
            <a:ext cx="1386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Event-Based Gateway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95EC97-9109-4D45-8256-9FCBC4BE2368}"/>
              </a:ext>
            </a:extLst>
          </p:cNvPr>
          <p:cNvGrpSpPr/>
          <p:nvPr/>
        </p:nvGrpSpPr>
        <p:grpSpPr>
          <a:xfrm>
            <a:off x="948751" y="5241345"/>
            <a:ext cx="10294493" cy="1325565"/>
            <a:chOff x="1509712" y="2838447"/>
            <a:chExt cx="10294493" cy="1325565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DFDAB7-72AD-48C8-A291-A50B19D7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712" y="2838449"/>
              <a:ext cx="10294493" cy="132556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D4907A-FAB0-47B3-86FD-153650C138F4}"/>
                </a:ext>
              </a:extLst>
            </p:cNvPr>
            <p:cNvSpPr txBox="1"/>
            <p:nvPr/>
          </p:nvSpPr>
          <p:spPr>
            <a:xfrm rot="16200000">
              <a:off x="1153681" y="3344512"/>
              <a:ext cx="1325564" cy="313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Pool/Swimlane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4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EFFE-ACF8-4F87-9E36-88050358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861275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Build Your Model- Three Swimlanes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EA943F-CE27-4EBF-A183-BF449A37BEF2}"/>
              </a:ext>
            </a:extLst>
          </p:cNvPr>
          <p:cNvGrpSpPr/>
          <p:nvPr/>
        </p:nvGrpSpPr>
        <p:grpSpPr>
          <a:xfrm>
            <a:off x="1059306" y="1253328"/>
            <a:ext cx="10294494" cy="3904508"/>
            <a:chOff x="1059306" y="2036758"/>
            <a:chExt cx="10294494" cy="39045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6C19E0-2757-4C2D-8CB8-0BEEC566D20F}"/>
                </a:ext>
              </a:extLst>
            </p:cNvPr>
            <p:cNvGrpSpPr/>
            <p:nvPr/>
          </p:nvGrpSpPr>
          <p:grpSpPr>
            <a:xfrm>
              <a:off x="1059306" y="4615701"/>
              <a:ext cx="10294493" cy="1325565"/>
              <a:chOff x="1509712" y="2838447"/>
              <a:chExt cx="10294493" cy="132556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3E117AB-E5EF-408B-8B24-3DAADEF12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9712" y="2838449"/>
                <a:ext cx="10294493" cy="132556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59858F-E4BB-48A6-AD5D-7A906B55DC94}"/>
                  </a:ext>
                </a:extLst>
              </p:cNvPr>
              <p:cNvSpPr txBox="1"/>
              <p:nvPr/>
            </p:nvSpPr>
            <p:spPr>
              <a:xfrm rot="16200000">
                <a:off x="1153681" y="3344512"/>
                <a:ext cx="1325564" cy="31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Pool/Swimlane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DF7009-251D-402D-9359-64BFA2186487}"/>
                </a:ext>
              </a:extLst>
            </p:cNvPr>
            <p:cNvGrpSpPr/>
            <p:nvPr/>
          </p:nvGrpSpPr>
          <p:grpSpPr>
            <a:xfrm>
              <a:off x="1059307" y="3326231"/>
              <a:ext cx="10294493" cy="1325565"/>
              <a:chOff x="1509712" y="2838447"/>
              <a:chExt cx="10294493" cy="132556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6652AF9-D8E9-4DEE-B381-98651EB8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9712" y="2838449"/>
                <a:ext cx="10294493" cy="132556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F6753-F141-4E2B-82F7-77B65112D8EF}"/>
                  </a:ext>
                </a:extLst>
              </p:cNvPr>
              <p:cNvSpPr txBox="1"/>
              <p:nvPr/>
            </p:nvSpPr>
            <p:spPr>
              <a:xfrm rot="16200000">
                <a:off x="1153681" y="3344512"/>
                <a:ext cx="1325564" cy="31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Pool/Swimlane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AB0913-2027-434C-9C58-FCAB7F81165B}"/>
                </a:ext>
              </a:extLst>
            </p:cNvPr>
            <p:cNvGrpSpPr/>
            <p:nvPr/>
          </p:nvGrpSpPr>
          <p:grpSpPr>
            <a:xfrm>
              <a:off x="1059306" y="2036758"/>
              <a:ext cx="10294493" cy="1325563"/>
              <a:chOff x="1509712" y="2838447"/>
              <a:chExt cx="10294493" cy="132556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5D7E962-07E1-4342-98C5-6B7FE36BF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9712" y="2838448"/>
                <a:ext cx="10294493" cy="132556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B8936-AEA1-491D-A034-5372B56A4B03}"/>
                  </a:ext>
                </a:extLst>
              </p:cNvPr>
              <p:cNvSpPr txBox="1"/>
              <p:nvPr/>
            </p:nvSpPr>
            <p:spPr>
              <a:xfrm rot="16200000">
                <a:off x="1153681" y="3344512"/>
                <a:ext cx="1325564" cy="31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Pool/Swimlane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0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8AF6-7965-42FE-82F4-7A188972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600868" y="2627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Build Your Model- Four Swimlanes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BE28B-1781-4AA7-8B59-3F283BF0AC14}"/>
              </a:ext>
            </a:extLst>
          </p:cNvPr>
          <p:cNvGrpSpPr/>
          <p:nvPr/>
        </p:nvGrpSpPr>
        <p:grpSpPr>
          <a:xfrm>
            <a:off x="1319714" y="702254"/>
            <a:ext cx="10294494" cy="5202916"/>
            <a:chOff x="1059306" y="1472276"/>
            <a:chExt cx="10294494" cy="52029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E514DF-0D24-4CB5-879C-738FD8270857}"/>
                </a:ext>
              </a:extLst>
            </p:cNvPr>
            <p:cNvGrpSpPr/>
            <p:nvPr/>
          </p:nvGrpSpPr>
          <p:grpSpPr>
            <a:xfrm>
              <a:off x="1059306" y="2770684"/>
              <a:ext cx="10294494" cy="3904508"/>
              <a:chOff x="1059306" y="2036758"/>
              <a:chExt cx="10294494" cy="390450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CA659FC-0BE8-4A75-889E-C24E6A67274E}"/>
                  </a:ext>
                </a:extLst>
              </p:cNvPr>
              <p:cNvGrpSpPr/>
              <p:nvPr/>
            </p:nvGrpSpPr>
            <p:grpSpPr>
              <a:xfrm>
                <a:off x="1059306" y="4615701"/>
                <a:ext cx="10294493" cy="1325565"/>
                <a:chOff x="1509712" y="2838447"/>
                <a:chExt cx="10294493" cy="1325565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826E47E-BB5A-487E-B97A-7EA85D4BE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09712" y="2838449"/>
                  <a:ext cx="10294493" cy="1325563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A1E376-CAD7-4E8D-B9AC-9661F16F4ED6}"/>
                    </a:ext>
                  </a:extLst>
                </p:cNvPr>
                <p:cNvSpPr txBox="1"/>
                <p:nvPr/>
              </p:nvSpPr>
              <p:spPr>
                <a:xfrm rot="16200000">
                  <a:off x="1153681" y="3344512"/>
                  <a:ext cx="1325564" cy="31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Pool/Swimlane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1CE3E9-3338-4C2B-A629-44C136DA790E}"/>
                  </a:ext>
                </a:extLst>
              </p:cNvPr>
              <p:cNvGrpSpPr/>
              <p:nvPr/>
            </p:nvGrpSpPr>
            <p:grpSpPr>
              <a:xfrm>
                <a:off x="1059307" y="3326231"/>
                <a:ext cx="10294493" cy="1325565"/>
                <a:chOff x="1509712" y="2838447"/>
                <a:chExt cx="10294493" cy="1325565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88E1CB21-4FF9-4EB0-AF9E-959E1A6F1B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09712" y="2838449"/>
                  <a:ext cx="10294493" cy="1325563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3679FC-B34F-4134-839A-5AA12381A192}"/>
                    </a:ext>
                  </a:extLst>
                </p:cNvPr>
                <p:cNvSpPr txBox="1"/>
                <p:nvPr/>
              </p:nvSpPr>
              <p:spPr>
                <a:xfrm rot="16200000">
                  <a:off x="1153681" y="3344512"/>
                  <a:ext cx="1325564" cy="31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Pool/Swimlane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7D89B14-54A7-4AA9-8444-358F9C3825C3}"/>
                  </a:ext>
                </a:extLst>
              </p:cNvPr>
              <p:cNvGrpSpPr/>
              <p:nvPr/>
            </p:nvGrpSpPr>
            <p:grpSpPr>
              <a:xfrm>
                <a:off x="1059306" y="2036758"/>
                <a:ext cx="10294493" cy="1325563"/>
                <a:chOff x="1509712" y="2838447"/>
                <a:chExt cx="10294493" cy="1325564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30E456A-3922-4762-89E7-A810EFE8B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09712" y="2838448"/>
                  <a:ext cx="10294493" cy="1325562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BE1D6F-662D-4028-9F83-191FC96B71C3}"/>
                    </a:ext>
                  </a:extLst>
                </p:cNvPr>
                <p:cNvSpPr txBox="1"/>
                <p:nvPr/>
              </p:nvSpPr>
              <p:spPr>
                <a:xfrm rot="16200000">
                  <a:off x="1153681" y="3344512"/>
                  <a:ext cx="1325564" cy="31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Pool/Swimlane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466DB8-69D3-4E34-A814-BAD1B6CFD076}"/>
                </a:ext>
              </a:extLst>
            </p:cNvPr>
            <p:cNvGrpSpPr/>
            <p:nvPr/>
          </p:nvGrpSpPr>
          <p:grpSpPr>
            <a:xfrm>
              <a:off x="1059306" y="1472276"/>
              <a:ext cx="10294493" cy="1325565"/>
              <a:chOff x="1509712" y="2838447"/>
              <a:chExt cx="10294493" cy="132556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66B396F-0461-4A5C-AAC2-FBB6816C7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9712" y="2838449"/>
                <a:ext cx="10294493" cy="132556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85E51A-06C4-48C1-8425-53D275123EE5}"/>
                  </a:ext>
                </a:extLst>
              </p:cNvPr>
              <p:cNvSpPr txBox="1"/>
              <p:nvPr/>
            </p:nvSpPr>
            <p:spPr>
              <a:xfrm rot="16200000">
                <a:off x="1153681" y="3344512"/>
                <a:ext cx="1325564" cy="31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Pool/Swimlane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10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2149-177C-4D67-B576-83D2BBE1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699570" y="3028409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Build Your Model – Five Swimlanes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ED175D-B23E-411E-AFDE-A4B6702E2410}"/>
              </a:ext>
            </a:extLst>
          </p:cNvPr>
          <p:cNvGrpSpPr/>
          <p:nvPr/>
        </p:nvGrpSpPr>
        <p:grpSpPr>
          <a:xfrm>
            <a:off x="1180832" y="213063"/>
            <a:ext cx="10062412" cy="6431874"/>
            <a:chOff x="1180832" y="75618"/>
            <a:chExt cx="10062412" cy="64318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F9654-0503-481F-A166-D7D22C5E800E}"/>
                </a:ext>
              </a:extLst>
            </p:cNvPr>
            <p:cNvGrpSpPr/>
            <p:nvPr/>
          </p:nvGrpSpPr>
          <p:grpSpPr>
            <a:xfrm>
              <a:off x="1180832" y="75618"/>
              <a:ext cx="10062412" cy="5165725"/>
              <a:chOff x="1059306" y="1472276"/>
              <a:chExt cx="10294494" cy="52029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6C088E2-AD44-4ADC-A461-7616B17E9377}"/>
                  </a:ext>
                </a:extLst>
              </p:cNvPr>
              <p:cNvGrpSpPr/>
              <p:nvPr/>
            </p:nvGrpSpPr>
            <p:grpSpPr>
              <a:xfrm>
                <a:off x="1059306" y="2770684"/>
                <a:ext cx="10294494" cy="3904508"/>
                <a:chOff x="1059306" y="2036758"/>
                <a:chExt cx="10294494" cy="390450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5ED5366-E78F-4F56-9EE6-4AAAE3B537E6}"/>
                    </a:ext>
                  </a:extLst>
                </p:cNvPr>
                <p:cNvGrpSpPr/>
                <p:nvPr/>
              </p:nvGrpSpPr>
              <p:grpSpPr>
                <a:xfrm>
                  <a:off x="1059306" y="4615701"/>
                  <a:ext cx="10294493" cy="1325565"/>
                  <a:chOff x="1509712" y="2838447"/>
                  <a:chExt cx="10294493" cy="1325565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69AC3A4C-1E44-44DD-AC9D-FBE133C0C1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09712" y="2838449"/>
                    <a:ext cx="10294493" cy="1325563"/>
                  </a:xfrm>
                  <a:prstGeom prst="rect">
                    <a:avLst/>
                  </a:prstGeom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006EFAD-CE0A-4FAD-93FF-1B8D263CC10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53681" y="3344512"/>
                    <a:ext cx="1325564" cy="3134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Pool/Swimlane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433702B-FF64-469E-B227-EB880AED3132}"/>
                    </a:ext>
                  </a:extLst>
                </p:cNvPr>
                <p:cNvGrpSpPr/>
                <p:nvPr/>
              </p:nvGrpSpPr>
              <p:grpSpPr>
                <a:xfrm>
                  <a:off x="1059307" y="3326231"/>
                  <a:ext cx="10294493" cy="1325565"/>
                  <a:chOff x="1509712" y="2838447"/>
                  <a:chExt cx="10294493" cy="1325565"/>
                </a:xfrm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6BE8D4FF-2BE6-47E5-B8BA-3826E94C3F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09712" y="2838449"/>
                    <a:ext cx="10294493" cy="1325563"/>
                  </a:xfrm>
                  <a:prstGeom prst="rect">
                    <a:avLst/>
                  </a:prstGeom>
                </p:spPr>
              </p:pic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2AA451-B4AE-41F3-9E40-A8F6DA4A7DF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53681" y="3344512"/>
                    <a:ext cx="1325564" cy="3134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Pool/Swimlane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E6E1CE1-64BA-4559-B626-EC51BB9FBE51}"/>
                    </a:ext>
                  </a:extLst>
                </p:cNvPr>
                <p:cNvGrpSpPr/>
                <p:nvPr/>
              </p:nvGrpSpPr>
              <p:grpSpPr>
                <a:xfrm>
                  <a:off x="1059306" y="2036758"/>
                  <a:ext cx="10294493" cy="1325563"/>
                  <a:chOff x="1509712" y="2838447"/>
                  <a:chExt cx="10294493" cy="1325564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87A723D5-27ED-40C8-AF98-A50FC2DA56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09712" y="2838448"/>
                    <a:ext cx="10294493" cy="1325562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D7A1FA-9248-492F-9B32-15CDE4A23E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53681" y="3344512"/>
                    <a:ext cx="1325564" cy="3134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Pool/Swimlane</a:t>
                    </a:r>
                  </a:p>
                </p:txBody>
              </p: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DCE2FD2-B277-4651-AF52-DD469AC97BAE}"/>
                  </a:ext>
                </a:extLst>
              </p:cNvPr>
              <p:cNvGrpSpPr/>
              <p:nvPr/>
            </p:nvGrpSpPr>
            <p:grpSpPr>
              <a:xfrm>
                <a:off x="1059306" y="1472276"/>
                <a:ext cx="10294493" cy="1325565"/>
                <a:chOff x="1509712" y="2838447"/>
                <a:chExt cx="10294493" cy="1325565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3F326566-346B-40CC-90C3-4FB4E3E113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09712" y="2838449"/>
                  <a:ext cx="10294493" cy="1325563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E2DEE0-26CE-430A-B3C2-87E8EFD56ECA}"/>
                    </a:ext>
                  </a:extLst>
                </p:cNvPr>
                <p:cNvSpPr txBox="1"/>
                <p:nvPr/>
              </p:nvSpPr>
              <p:spPr>
                <a:xfrm rot="16200000">
                  <a:off x="1153681" y="3344512"/>
                  <a:ext cx="1325564" cy="31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Pool/Swimlane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6EC026-C8A4-4CC0-95EF-14DF3DAC03A1}"/>
                </a:ext>
              </a:extLst>
            </p:cNvPr>
            <p:cNvGrpSpPr/>
            <p:nvPr/>
          </p:nvGrpSpPr>
          <p:grpSpPr>
            <a:xfrm>
              <a:off x="1180832" y="5181927"/>
              <a:ext cx="10062411" cy="1325565"/>
              <a:chOff x="1509712" y="2838447"/>
              <a:chExt cx="10294493" cy="132556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8E85FBF-230F-4420-B675-AFE33F5C9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9712" y="2838449"/>
                <a:ext cx="10294493" cy="132556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13084B-EB22-4E18-8846-01FC348523CD}"/>
                  </a:ext>
                </a:extLst>
              </p:cNvPr>
              <p:cNvSpPr txBox="1"/>
              <p:nvPr/>
            </p:nvSpPr>
            <p:spPr>
              <a:xfrm rot="16200000">
                <a:off x="1153681" y="3344512"/>
                <a:ext cx="1325564" cy="31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Pool/Swimlane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317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AC8D0CA20D04C9CB97096246C2E8E" ma:contentTypeVersion="9" ma:contentTypeDescription="Create a new document." ma:contentTypeScope="" ma:versionID="7160707af5436f5f148af431693aed3b">
  <xsd:schema xmlns:xsd="http://www.w3.org/2001/XMLSchema" xmlns:xs="http://www.w3.org/2001/XMLSchema" xmlns:p="http://schemas.microsoft.com/office/2006/metadata/properties" xmlns:ns2="a54bb47b-cb55-48ac-bb21-2aec59833a04" xmlns:ns3="d3f58b90-9720-4c8a-9b45-256d8be94228" targetNamespace="http://schemas.microsoft.com/office/2006/metadata/properties" ma:root="true" ma:fieldsID="8f95df493ceb81aebc959b01f0956215" ns2:_="" ns3:_="">
    <xsd:import namespace="a54bb47b-cb55-48ac-bb21-2aec59833a04"/>
    <xsd:import namespace="d3f58b90-9720-4c8a-9b45-256d8be942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bb47b-cb55-48ac-bb21-2aec59833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58b90-9720-4c8a-9b45-256d8be9422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8F0D96-F310-4CF4-B2DB-B77902B0F51E}"/>
</file>

<file path=customXml/itemProps2.xml><?xml version="1.0" encoding="utf-8"?>
<ds:datastoreItem xmlns:ds="http://schemas.openxmlformats.org/officeDocument/2006/customXml" ds:itemID="{B8E30A71-7969-4D8E-9812-0C24F2C13E15}"/>
</file>

<file path=customXml/itemProps3.xml><?xml version="1.0" encoding="utf-8"?>
<ds:datastoreItem xmlns:ds="http://schemas.openxmlformats.org/officeDocument/2006/customXml" ds:itemID="{4AF47EA6-591C-4920-8437-38D51243114E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BPMN Stencils and Shapes</vt:lpstr>
      <vt:lpstr>BPMN Stencils and Shapes</vt:lpstr>
      <vt:lpstr>Build Your Model- Three Swimlanes</vt:lpstr>
      <vt:lpstr>Build Your Model- Four Swimlanes</vt:lpstr>
      <vt:lpstr>Build Your Model – Five Swimlanes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Stencils and Shapes</dc:title>
  <dc:creator>Claire Hayes Watson</dc:creator>
  <cp:lastModifiedBy>Claire Hayes Watson</cp:lastModifiedBy>
  <cp:revision>15</cp:revision>
  <dcterms:created xsi:type="dcterms:W3CDTF">2020-04-16T18:18:44Z</dcterms:created>
  <dcterms:modified xsi:type="dcterms:W3CDTF">2020-08-26T22:20:17Z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0x01010042DAC8D0CA20D04C9CB97096246C2E8E</vt:lpwstr>
  </property>
</Properties>
</file>