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3" r:id="rId3"/>
    <p:sldId id="265" r:id="rId4"/>
    <p:sldId id="286" r:id="rId5"/>
    <p:sldId id="287" r:id="rId6"/>
    <p:sldId id="289" r:id="rId7"/>
    <p:sldId id="288" r:id="rId8"/>
    <p:sldId id="290" r:id="rId9"/>
    <p:sldId id="267" r:id="rId10"/>
    <p:sldId id="291" r:id="rId11"/>
    <p:sldId id="292" r:id="rId12"/>
    <p:sldId id="293" r:id="rId13"/>
    <p:sldId id="268" r:id="rId14"/>
    <p:sldId id="266" r:id="rId15"/>
    <p:sldId id="270" r:id="rId16"/>
    <p:sldId id="294" r:id="rId17"/>
    <p:sldId id="296" r:id="rId18"/>
    <p:sldId id="295" r:id="rId19"/>
    <p:sldId id="271" r:id="rId20"/>
    <p:sldId id="272" r:id="rId21"/>
    <p:sldId id="273" r:id="rId22"/>
    <p:sldId id="274" r:id="rId23"/>
    <p:sldId id="275" r:id="rId24"/>
    <p:sldId id="276" r:id="rId25"/>
    <p:sldId id="277" r:id="rId26"/>
    <p:sldId id="278" r:id="rId27"/>
    <p:sldId id="279" r:id="rId28"/>
    <p:sldId id="280" r:id="rId29"/>
    <p:sldId id="281" r:id="rId30"/>
    <p:sldId id="269" r:id="rId31"/>
    <p:sldId id="282" r:id="rId32"/>
    <p:sldId id="283" r:id="rId33"/>
    <p:sldId id="284" r:id="rId34"/>
    <p:sldId id="285" r:id="rId35"/>
    <p:sldId id="264" r:id="rId36"/>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3F4E"/>
    <a:srgbClr val="55C0AF"/>
    <a:srgbClr val="5DA2B1"/>
    <a:srgbClr val="3F8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0" autoAdjust="0"/>
    <p:restoredTop sz="94660"/>
  </p:normalViewPr>
  <p:slideViewPr>
    <p:cSldViewPr snapToGrid="0">
      <p:cViewPr varScale="1">
        <p:scale>
          <a:sx n="111" d="100"/>
          <a:sy n="111" d="100"/>
        </p:scale>
        <p:origin x="720" y="10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14C79F"/>
            </a:solidFill>
            <a:ln>
              <a:noFill/>
            </a:ln>
          </c:spPr>
          <c:explosion val="8"/>
          <c:dPt>
            <c:idx val="0"/>
            <c:bubble3D val="0"/>
            <c:spPr>
              <a:solidFill>
                <a:srgbClr val="113F4E"/>
              </a:solidFill>
              <a:ln>
                <a:noFill/>
              </a:ln>
            </c:spPr>
            <c:extLst>
              <c:ext xmlns:c16="http://schemas.microsoft.com/office/drawing/2014/chart" uri="{C3380CC4-5D6E-409C-BE32-E72D297353CC}">
                <c16:uniqueId val="{00000000-A84D-417E-BD79-AD6E0CAA4D22}"/>
              </c:ext>
            </c:extLst>
          </c:dPt>
          <c:dPt>
            <c:idx val="1"/>
            <c:bubble3D val="0"/>
            <c:spPr>
              <a:solidFill>
                <a:srgbClr val="55C0AF"/>
              </a:solidFill>
              <a:ln>
                <a:noFill/>
              </a:ln>
            </c:spPr>
            <c:extLst>
              <c:ext xmlns:c16="http://schemas.microsoft.com/office/drawing/2014/chart" uri="{C3380CC4-5D6E-409C-BE32-E72D297353CC}">
                <c16:uniqueId val="{00000001-A84D-417E-BD79-AD6E0CAA4D22}"/>
              </c:ext>
            </c:extLst>
          </c:dPt>
          <c:dPt>
            <c:idx val="2"/>
            <c:bubble3D val="0"/>
            <c:spPr>
              <a:solidFill>
                <a:srgbClr val="113F4E"/>
              </a:solidFill>
              <a:ln>
                <a:noFill/>
              </a:ln>
            </c:spPr>
            <c:extLst>
              <c:ext xmlns:c16="http://schemas.microsoft.com/office/drawing/2014/chart" uri="{C3380CC4-5D6E-409C-BE32-E72D297353CC}">
                <c16:uniqueId val="{00000002-A84D-417E-BD79-AD6E0CAA4D22}"/>
              </c:ext>
            </c:extLst>
          </c:dPt>
          <c:dPt>
            <c:idx val="3"/>
            <c:bubble3D val="0"/>
            <c:spPr>
              <a:solidFill>
                <a:srgbClr val="55C0AF"/>
              </a:solidFill>
              <a:ln>
                <a:noFill/>
              </a:ln>
            </c:spPr>
            <c:extLst>
              <c:ext xmlns:c16="http://schemas.microsoft.com/office/drawing/2014/chart" uri="{C3380CC4-5D6E-409C-BE32-E72D297353CC}">
                <c16:uniqueId val="{00000003-A84D-417E-BD79-AD6E0CAA4D2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3.5</c:v>
                </c:pt>
                <c:pt idx="2">
                  <c:v>2</c:v>
                </c:pt>
                <c:pt idx="3">
                  <c:v>1.5</c:v>
                </c:pt>
              </c:numCache>
            </c:numRef>
          </c:val>
          <c:extLst>
            <c:ext xmlns:c16="http://schemas.microsoft.com/office/drawing/2014/chart" uri="{C3380CC4-5D6E-409C-BE32-E72D297353CC}">
              <c16:uniqueId val="{00000004-A84D-417E-BD79-AD6E0CAA4D22}"/>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6.74418253628839E-2"/>
          <c:y val="3.3208001604326652E-2"/>
          <c:w val="0.93191683214846865"/>
          <c:h val="0.75679706349847464"/>
        </c:manualLayout>
      </c:layout>
      <c:barChart>
        <c:barDir val="col"/>
        <c:grouping val="clustered"/>
        <c:varyColors val="0"/>
        <c:ser>
          <c:idx val="0"/>
          <c:order val="0"/>
          <c:tx>
            <c:strRef>
              <c:f>Sheet1!$B$1</c:f>
              <c:strCache>
                <c:ptCount val="1"/>
                <c:pt idx="0">
                  <c:v>销量</c:v>
                </c:pt>
              </c:strCache>
            </c:strRef>
          </c:tx>
          <c:spPr>
            <a:solidFill>
              <a:srgbClr val="55C0AF"/>
            </a:solidFill>
            <a:ln>
              <a:noFill/>
            </a:ln>
          </c:spPr>
          <c:invertIfNegative val="0"/>
          <c:dPt>
            <c:idx val="0"/>
            <c:invertIfNegative val="0"/>
            <c:bubble3D val="0"/>
            <c:spPr>
              <a:solidFill>
                <a:srgbClr val="113F4E"/>
              </a:solidFill>
              <a:ln>
                <a:noFill/>
              </a:ln>
            </c:spPr>
            <c:extLst>
              <c:ext xmlns:c16="http://schemas.microsoft.com/office/drawing/2014/chart" uri="{C3380CC4-5D6E-409C-BE32-E72D297353CC}">
                <c16:uniqueId val="{00000000-BE3E-4871-8768-E4C906F69AF9}"/>
              </c:ext>
            </c:extLst>
          </c:dPt>
          <c:dPt>
            <c:idx val="1"/>
            <c:invertIfNegative val="0"/>
            <c:bubble3D val="0"/>
            <c:extLst>
              <c:ext xmlns:c16="http://schemas.microsoft.com/office/drawing/2014/chart" uri="{C3380CC4-5D6E-409C-BE32-E72D297353CC}">
                <c16:uniqueId val="{00000001-BE3E-4871-8768-E4C906F69AF9}"/>
              </c:ext>
            </c:extLst>
          </c:dPt>
          <c:dPt>
            <c:idx val="2"/>
            <c:invertIfNegative val="0"/>
            <c:bubble3D val="0"/>
            <c:spPr>
              <a:solidFill>
                <a:srgbClr val="113F4E"/>
              </a:solidFill>
              <a:ln>
                <a:noFill/>
              </a:ln>
            </c:spPr>
            <c:extLst>
              <c:ext xmlns:c16="http://schemas.microsoft.com/office/drawing/2014/chart" uri="{C3380CC4-5D6E-409C-BE32-E72D297353CC}">
                <c16:uniqueId val="{00000002-BE3E-4871-8768-E4C906F69AF9}"/>
              </c:ext>
            </c:extLst>
          </c:dPt>
          <c:dPt>
            <c:idx val="3"/>
            <c:invertIfNegative val="0"/>
            <c:bubble3D val="0"/>
            <c:extLst>
              <c:ext xmlns:c16="http://schemas.microsoft.com/office/drawing/2014/chart" uri="{C3380CC4-5D6E-409C-BE32-E72D297353CC}">
                <c16:uniqueId val="{00000003-BE3E-4871-8768-E4C906F69AF9}"/>
              </c:ext>
            </c:extLst>
          </c:dPt>
          <c:cat>
            <c:strRef>
              <c:f>Sheet1!$A$2:$A$5</c:f>
              <c:strCache>
                <c:ptCount val="4"/>
                <c:pt idx="0">
                  <c:v>Text1</c:v>
                </c:pt>
                <c:pt idx="1">
                  <c:v>Text2</c:v>
                </c:pt>
                <c:pt idx="2">
                  <c:v>Text3</c:v>
                </c:pt>
                <c:pt idx="3">
                  <c:v>Text4</c:v>
                </c:pt>
              </c:strCache>
            </c:strRef>
          </c:cat>
          <c:val>
            <c:numRef>
              <c:f>Sheet1!$B$2:$B$5</c:f>
              <c:numCache>
                <c:formatCode>General</c:formatCode>
                <c:ptCount val="4"/>
                <c:pt idx="0">
                  <c:v>6.5</c:v>
                </c:pt>
                <c:pt idx="1">
                  <c:v>7.8</c:v>
                </c:pt>
                <c:pt idx="2">
                  <c:v>9.2000000000000011</c:v>
                </c:pt>
                <c:pt idx="3">
                  <c:v>8.9</c:v>
                </c:pt>
              </c:numCache>
            </c:numRef>
          </c:val>
          <c:extLst>
            <c:ext xmlns:c16="http://schemas.microsoft.com/office/drawing/2014/chart" uri="{C3380CC4-5D6E-409C-BE32-E72D297353CC}">
              <c16:uniqueId val="{00000004-BE3E-4871-8768-E4C906F69AF9}"/>
            </c:ext>
          </c:extLst>
        </c:ser>
        <c:dLbls>
          <c:showLegendKey val="0"/>
          <c:showVal val="0"/>
          <c:showCatName val="0"/>
          <c:showSerName val="0"/>
          <c:showPercent val="0"/>
          <c:showBubbleSize val="0"/>
        </c:dLbls>
        <c:gapWidth val="22"/>
        <c:overlap val="-3"/>
        <c:axId val="-793575616"/>
        <c:axId val="-793578336"/>
      </c:barChart>
      <c:catAx>
        <c:axId val="-793575616"/>
        <c:scaling>
          <c:orientation val="minMax"/>
        </c:scaling>
        <c:delete val="0"/>
        <c:axPos val="b"/>
        <c:numFmt formatCode="General" sourceLinked="1"/>
        <c:majorTickMark val="out"/>
        <c:minorTickMark val="none"/>
        <c:tickLblPos val="nextTo"/>
        <c:txPr>
          <a:bodyPr rot="-60000000" vert="horz"/>
          <a:lstStyle/>
          <a:p>
            <a:pPr>
              <a:defRPr>
                <a:solidFill>
                  <a:schemeClr val="bg1">
                    <a:lumMod val="50000"/>
                  </a:schemeClr>
                </a:solidFill>
              </a:defRPr>
            </a:pPr>
            <a:endParaRPr lang="en-US"/>
          </a:p>
        </c:txPr>
        <c:crossAx val="-793578336"/>
        <c:crosses val="autoZero"/>
        <c:auto val="1"/>
        <c:lblAlgn val="ctr"/>
        <c:lblOffset val="100"/>
        <c:noMultiLvlLbl val="0"/>
      </c:catAx>
      <c:valAx>
        <c:axId val="-793578336"/>
        <c:scaling>
          <c:orientation val="minMax"/>
        </c:scaling>
        <c:delete val="0"/>
        <c:axPos val="l"/>
        <c:numFmt formatCode="General" sourceLinked="1"/>
        <c:majorTickMark val="out"/>
        <c:minorTickMark val="none"/>
        <c:tickLblPos val="nextTo"/>
        <c:txPr>
          <a:bodyPr rot="-60000000" vert="horz"/>
          <a:lstStyle/>
          <a:p>
            <a:pPr>
              <a:defRPr>
                <a:solidFill>
                  <a:schemeClr val="bg1">
                    <a:lumMod val="50000"/>
                  </a:schemeClr>
                </a:solidFill>
              </a:defRPr>
            </a:pPr>
            <a:endParaRPr lang="en-US"/>
          </a:p>
        </c:txPr>
        <c:crossAx val="-793575616"/>
        <c:crosses val="autoZero"/>
        <c:crossBetween val="between"/>
        <c:majorUnit val="2"/>
        <c:minorUnit val="1"/>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78B19F"/>
            </a:solidFill>
          </c:spPr>
          <c:dPt>
            <c:idx val="0"/>
            <c:bubble3D val="0"/>
            <c:spPr>
              <a:solidFill>
                <a:srgbClr val="113F4E"/>
              </a:solidFill>
            </c:spPr>
            <c:extLst>
              <c:ext xmlns:c16="http://schemas.microsoft.com/office/drawing/2014/chart" uri="{C3380CC4-5D6E-409C-BE32-E72D297353CC}">
                <c16:uniqueId val="{00000001-B79E-498D-A646-12084D1B4378}"/>
              </c:ext>
            </c:extLst>
          </c:dPt>
          <c:dPt>
            <c:idx val="1"/>
            <c:bubble3D val="0"/>
            <c:spPr>
              <a:solidFill>
                <a:schemeClr val="bg1">
                  <a:lumMod val="65000"/>
                </a:schemeClr>
              </a:solidFill>
            </c:spPr>
            <c:extLst>
              <c:ext xmlns:c16="http://schemas.microsoft.com/office/drawing/2014/chart" uri="{C3380CC4-5D6E-409C-BE32-E72D297353CC}">
                <c16:uniqueId val="{00000003-B79E-498D-A646-12084D1B4378}"/>
              </c:ext>
            </c:extLst>
          </c:dPt>
          <c:dPt>
            <c:idx val="2"/>
            <c:bubble3D val="0"/>
            <c:spPr>
              <a:solidFill>
                <a:srgbClr val="55C0AF"/>
              </a:solidFill>
            </c:spPr>
            <c:extLst>
              <c:ext xmlns:c16="http://schemas.microsoft.com/office/drawing/2014/chart" uri="{C3380CC4-5D6E-409C-BE32-E72D297353CC}">
                <c16:uniqueId val="{00000005-B79E-498D-A646-12084D1B4378}"/>
              </c:ext>
            </c:extLst>
          </c:dPt>
          <c:dPt>
            <c:idx val="3"/>
            <c:bubble3D val="0"/>
            <c:spPr>
              <a:solidFill>
                <a:schemeClr val="bg1">
                  <a:lumMod val="65000"/>
                </a:schemeClr>
              </a:solidFill>
            </c:spPr>
            <c:extLst>
              <c:ext xmlns:c16="http://schemas.microsoft.com/office/drawing/2014/chart" uri="{C3380CC4-5D6E-409C-BE32-E72D297353CC}">
                <c16:uniqueId val="{00000007-B79E-498D-A646-12084D1B4378}"/>
              </c:ext>
            </c:extLst>
          </c:dPt>
          <c:dLbls>
            <c:dLbl>
              <c:idx val="0"/>
              <c:tx>
                <c:rich>
                  <a:bodyPr/>
                  <a:lstStyle/>
                  <a:p>
                    <a:r>
                      <a:rPr lang="en-US" altLang="en-US" dirty="0"/>
                      <a:t> 68</a:t>
                    </a:r>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79E-498D-A646-12084D1B4378}"/>
                </c:ext>
              </c:extLst>
            </c:dLbl>
            <c:dLbl>
              <c:idx val="2"/>
              <c:tx>
                <c:rich>
                  <a:bodyPr/>
                  <a:lstStyle/>
                  <a:p>
                    <a:r>
                      <a:rPr lang="en-US" altLang="en-US"/>
                      <a:t> 9</a:t>
                    </a:r>
                    <a:endParaRPr lang="en-US" altLang="en-US" dirty="0"/>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79E-498D-A646-12084D1B4378}"/>
                </c:ext>
              </c:extLst>
            </c:dLbl>
            <c:dLbl>
              <c:idx val="3"/>
              <c:tx>
                <c:rich>
                  <a:bodyPr/>
                  <a:lstStyle/>
                  <a:p>
                    <a:r>
                      <a:rPr lang="en-US" altLang="en-US"/>
                      <a:t> 3</a:t>
                    </a:r>
                    <a:endParaRPr lang="en-US" altLang="en-US" dirty="0"/>
                  </a:p>
                </c:rich>
              </c:tx>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79E-498D-A646-12084D1B4378}"/>
                </c:ext>
              </c:extLst>
            </c:dLbl>
            <c:spPr>
              <a:noFill/>
              <a:ln w="25323">
                <a:noFill/>
              </a:ln>
            </c:spPr>
            <c:showLegendKey val="0"/>
            <c:showVal val="1"/>
            <c:showCatName val="1"/>
            <c:showSerName val="0"/>
            <c:showPercent val="0"/>
            <c:showBubbleSize val="0"/>
            <c:separator> </c:separator>
            <c:showLeaderLines val="0"/>
            <c:extLst>
              <c:ext xmlns:c15="http://schemas.microsoft.com/office/drawing/2012/chart" uri="{CE6537A1-D6FC-4f65-9D91-7224C49458BB}"/>
            </c:extLst>
          </c:dLbls>
          <c:cat>
            <c:numRef>
              <c:f>Sheet1!$A$2:$A$5</c:f>
              <c:numCache>
                <c:formatCode>General</c:formatCode>
                <c:ptCount val="4"/>
              </c:numCache>
            </c:numRef>
          </c:cat>
          <c:val>
            <c:numRef>
              <c:f>Sheet1!$B$2:$B$5</c:f>
              <c:numCache>
                <c:formatCode>General</c:formatCode>
                <c:ptCount val="4"/>
                <c:pt idx="0">
                  <c:v>60</c:v>
                </c:pt>
                <c:pt idx="1">
                  <c:v>20</c:v>
                </c:pt>
                <c:pt idx="2">
                  <c:v>12</c:v>
                </c:pt>
                <c:pt idx="3">
                  <c:v>8</c:v>
                </c:pt>
              </c:numCache>
            </c:numRef>
          </c:val>
          <c:extLst>
            <c:ext xmlns:c16="http://schemas.microsoft.com/office/drawing/2014/chart" uri="{C3380CC4-5D6E-409C-BE32-E72D297353CC}">
              <c16:uniqueId val="{00000008-B79E-498D-A646-12084D1B4378}"/>
            </c:ext>
          </c:extLst>
        </c:ser>
        <c:dLbls>
          <c:showLegendKey val="0"/>
          <c:showVal val="0"/>
          <c:showCatName val="0"/>
          <c:showSerName val="0"/>
          <c:showPercent val="0"/>
          <c:showBubbleSize val="0"/>
          <c:showLeaderLines val="0"/>
        </c:dLbls>
        <c:firstSliceAng val="0"/>
        <c:holeSize val="75"/>
      </c:doughnutChart>
      <c:spPr>
        <a:noFill/>
        <a:ln w="25323">
          <a:noFill/>
        </a:ln>
      </c:spPr>
    </c:plotArea>
    <c:plotVisOnly val="1"/>
    <c:dispBlanksAs val="gap"/>
    <c:showDLblsOverMax val="0"/>
  </c:chart>
  <c:txPr>
    <a:bodyPr/>
    <a:lstStyle/>
    <a:p>
      <a:pPr>
        <a:defRPr sz="1795" b="0">
          <a:solidFill>
            <a:schemeClr val="bg1"/>
          </a:solidFill>
          <a:latin typeface="Impact" panose="020B080603090205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CC73A6B-BB26-4B12-BFB8-2B873AE12267}" type="datetimeFigureOut">
              <a:rPr lang="zh-CN" altLang="en-US" smtClean="0"/>
              <a:pPr/>
              <a:t>2023/7/12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2E5701FA-A99B-4EA7-BD9A-49A04217BC0C}" type="slidenum">
              <a:rPr lang="zh-CN" altLang="en-US" smtClean="0"/>
              <a:pPr/>
              <a:t>‹#›</a:t>
            </a:fld>
            <a:endParaRPr lang="zh-CN" altLang="en-US" dirty="0"/>
          </a:p>
        </p:txBody>
      </p:sp>
    </p:spTree>
    <p:extLst>
      <p:ext uri="{BB962C8B-B14F-4D97-AF65-F5344CB8AC3E}">
        <p14:creationId xmlns:p14="http://schemas.microsoft.com/office/powerpoint/2010/main" val="426522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a:t>
            </a:fld>
            <a:endParaRPr lang="zh-CN" altLang="en-US"/>
          </a:p>
        </p:txBody>
      </p:sp>
    </p:spTree>
    <p:extLst>
      <p:ext uri="{BB962C8B-B14F-4D97-AF65-F5344CB8AC3E}">
        <p14:creationId xmlns:p14="http://schemas.microsoft.com/office/powerpoint/2010/main" val="2328329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18</a:t>
            </a:fld>
            <a:endParaRPr lang="zh-CN" altLang="en-US"/>
          </a:p>
        </p:txBody>
      </p:sp>
    </p:spTree>
    <p:extLst>
      <p:ext uri="{BB962C8B-B14F-4D97-AF65-F5344CB8AC3E}">
        <p14:creationId xmlns:p14="http://schemas.microsoft.com/office/powerpoint/2010/main" val="268537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19</a:t>
            </a:fld>
            <a:endParaRPr lang="zh-CN" altLang="en-US"/>
          </a:p>
        </p:txBody>
      </p:sp>
    </p:spTree>
    <p:extLst>
      <p:ext uri="{BB962C8B-B14F-4D97-AF65-F5344CB8AC3E}">
        <p14:creationId xmlns:p14="http://schemas.microsoft.com/office/powerpoint/2010/main" val="1198010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20</a:t>
            </a:fld>
            <a:endParaRPr lang="zh-CN" altLang="en-US"/>
          </a:p>
        </p:txBody>
      </p:sp>
    </p:spTree>
    <p:extLst>
      <p:ext uri="{BB962C8B-B14F-4D97-AF65-F5344CB8AC3E}">
        <p14:creationId xmlns:p14="http://schemas.microsoft.com/office/powerpoint/2010/main" val="425872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21</a:t>
            </a:fld>
            <a:endParaRPr lang="zh-CN" altLang="en-US"/>
          </a:p>
        </p:txBody>
      </p:sp>
    </p:spTree>
    <p:extLst>
      <p:ext uri="{BB962C8B-B14F-4D97-AF65-F5344CB8AC3E}">
        <p14:creationId xmlns:p14="http://schemas.microsoft.com/office/powerpoint/2010/main" val="2498905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22</a:t>
            </a:fld>
            <a:endParaRPr lang="zh-CN" altLang="en-US"/>
          </a:p>
        </p:txBody>
      </p:sp>
    </p:spTree>
    <p:extLst>
      <p:ext uri="{BB962C8B-B14F-4D97-AF65-F5344CB8AC3E}">
        <p14:creationId xmlns:p14="http://schemas.microsoft.com/office/powerpoint/2010/main" val="104615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23</a:t>
            </a:fld>
            <a:endParaRPr lang="zh-CN" altLang="en-US"/>
          </a:p>
        </p:txBody>
      </p:sp>
    </p:spTree>
    <p:extLst>
      <p:ext uri="{BB962C8B-B14F-4D97-AF65-F5344CB8AC3E}">
        <p14:creationId xmlns:p14="http://schemas.microsoft.com/office/powerpoint/2010/main" val="1381651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24</a:t>
            </a:fld>
            <a:endParaRPr lang="zh-CN" altLang="en-US"/>
          </a:p>
        </p:txBody>
      </p:sp>
    </p:spTree>
    <p:extLst>
      <p:ext uri="{BB962C8B-B14F-4D97-AF65-F5344CB8AC3E}">
        <p14:creationId xmlns:p14="http://schemas.microsoft.com/office/powerpoint/2010/main" val="118152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25</a:t>
            </a:fld>
            <a:endParaRPr lang="zh-CN" altLang="en-US"/>
          </a:p>
        </p:txBody>
      </p:sp>
    </p:spTree>
    <p:extLst>
      <p:ext uri="{BB962C8B-B14F-4D97-AF65-F5344CB8AC3E}">
        <p14:creationId xmlns:p14="http://schemas.microsoft.com/office/powerpoint/2010/main" val="2777448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26</a:t>
            </a:fld>
            <a:endParaRPr lang="zh-CN" altLang="en-US"/>
          </a:p>
        </p:txBody>
      </p:sp>
    </p:spTree>
    <p:extLst>
      <p:ext uri="{BB962C8B-B14F-4D97-AF65-F5344CB8AC3E}">
        <p14:creationId xmlns:p14="http://schemas.microsoft.com/office/powerpoint/2010/main" val="204439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27</a:t>
            </a:fld>
            <a:endParaRPr lang="zh-CN" altLang="en-US"/>
          </a:p>
        </p:txBody>
      </p:sp>
    </p:spTree>
    <p:extLst>
      <p:ext uri="{BB962C8B-B14F-4D97-AF65-F5344CB8AC3E}">
        <p14:creationId xmlns:p14="http://schemas.microsoft.com/office/powerpoint/2010/main" val="306933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a:t>
            </a:fld>
            <a:endParaRPr lang="zh-CN" altLang="en-US"/>
          </a:p>
        </p:txBody>
      </p:sp>
    </p:spTree>
    <p:extLst>
      <p:ext uri="{BB962C8B-B14F-4D97-AF65-F5344CB8AC3E}">
        <p14:creationId xmlns:p14="http://schemas.microsoft.com/office/powerpoint/2010/main" val="188773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28</a:t>
            </a:fld>
            <a:endParaRPr lang="zh-CN" altLang="en-US"/>
          </a:p>
        </p:txBody>
      </p:sp>
    </p:spTree>
    <p:extLst>
      <p:ext uri="{BB962C8B-B14F-4D97-AF65-F5344CB8AC3E}">
        <p14:creationId xmlns:p14="http://schemas.microsoft.com/office/powerpoint/2010/main" val="3714422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29</a:t>
            </a:fld>
            <a:endParaRPr lang="zh-CN" altLang="en-US"/>
          </a:p>
        </p:txBody>
      </p:sp>
    </p:spTree>
    <p:extLst>
      <p:ext uri="{BB962C8B-B14F-4D97-AF65-F5344CB8AC3E}">
        <p14:creationId xmlns:p14="http://schemas.microsoft.com/office/powerpoint/2010/main" val="2853197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30</a:t>
            </a:fld>
            <a:endParaRPr lang="zh-CN" altLang="en-US"/>
          </a:p>
        </p:txBody>
      </p:sp>
    </p:spTree>
    <p:extLst>
      <p:ext uri="{BB962C8B-B14F-4D97-AF65-F5344CB8AC3E}">
        <p14:creationId xmlns:p14="http://schemas.microsoft.com/office/powerpoint/2010/main" val="48853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31</a:t>
            </a:fld>
            <a:endParaRPr lang="zh-CN" altLang="en-US"/>
          </a:p>
        </p:txBody>
      </p:sp>
    </p:spTree>
    <p:extLst>
      <p:ext uri="{BB962C8B-B14F-4D97-AF65-F5344CB8AC3E}">
        <p14:creationId xmlns:p14="http://schemas.microsoft.com/office/powerpoint/2010/main" val="399875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32</a:t>
            </a:fld>
            <a:endParaRPr lang="zh-CN" altLang="en-US"/>
          </a:p>
        </p:txBody>
      </p:sp>
    </p:spTree>
    <p:extLst>
      <p:ext uri="{BB962C8B-B14F-4D97-AF65-F5344CB8AC3E}">
        <p14:creationId xmlns:p14="http://schemas.microsoft.com/office/powerpoint/2010/main" val="1403502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33</a:t>
            </a:fld>
            <a:endParaRPr lang="zh-CN" altLang="en-US"/>
          </a:p>
        </p:txBody>
      </p:sp>
    </p:spTree>
    <p:extLst>
      <p:ext uri="{BB962C8B-B14F-4D97-AF65-F5344CB8AC3E}">
        <p14:creationId xmlns:p14="http://schemas.microsoft.com/office/powerpoint/2010/main" val="3198803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34</a:t>
            </a:fld>
            <a:endParaRPr lang="zh-CN" altLang="en-US"/>
          </a:p>
        </p:txBody>
      </p:sp>
    </p:spTree>
    <p:extLst>
      <p:ext uri="{BB962C8B-B14F-4D97-AF65-F5344CB8AC3E}">
        <p14:creationId xmlns:p14="http://schemas.microsoft.com/office/powerpoint/2010/main" val="3850787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35</a:t>
            </a:fld>
            <a:endParaRPr lang="zh-CN" altLang="en-US"/>
          </a:p>
        </p:txBody>
      </p:sp>
    </p:spTree>
    <p:extLst>
      <p:ext uri="{BB962C8B-B14F-4D97-AF65-F5344CB8AC3E}">
        <p14:creationId xmlns:p14="http://schemas.microsoft.com/office/powerpoint/2010/main" val="98209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3</a:t>
            </a:fld>
            <a:endParaRPr lang="zh-CN" altLang="en-US"/>
          </a:p>
        </p:txBody>
      </p:sp>
    </p:spTree>
    <p:extLst>
      <p:ext uri="{BB962C8B-B14F-4D97-AF65-F5344CB8AC3E}">
        <p14:creationId xmlns:p14="http://schemas.microsoft.com/office/powerpoint/2010/main" val="15572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9</a:t>
            </a:fld>
            <a:endParaRPr lang="zh-CN" altLang="en-US"/>
          </a:p>
        </p:txBody>
      </p:sp>
    </p:spTree>
    <p:extLst>
      <p:ext uri="{BB962C8B-B14F-4D97-AF65-F5344CB8AC3E}">
        <p14:creationId xmlns:p14="http://schemas.microsoft.com/office/powerpoint/2010/main" val="334909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13</a:t>
            </a:fld>
            <a:endParaRPr lang="zh-CN" altLang="en-US"/>
          </a:p>
        </p:txBody>
      </p:sp>
    </p:spTree>
    <p:extLst>
      <p:ext uri="{BB962C8B-B14F-4D97-AF65-F5344CB8AC3E}">
        <p14:creationId xmlns:p14="http://schemas.microsoft.com/office/powerpoint/2010/main" val="196667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14</a:t>
            </a:fld>
            <a:endParaRPr lang="zh-CN" altLang="en-US"/>
          </a:p>
        </p:txBody>
      </p:sp>
    </p:spTree>
    <p:extLst>
      <p:ext uri="{BB962C8B-B14F-4D97-AF65-F5344CB8AC3E}">
        <p14:creationId xmlns:p14="http://schemas.microsoft.com/office/powerpoint/2010/main" val="1481369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15</a:t>
            </a:fld>
            <a:endParaRPr lang="zh-CN" altLang="en-US"/>
          </a:p>
        </p:txBody>
      </p:sp>
    </p:spTree>
    <p:extLst>
      <p:ext uri="{BB962C8B-B14F-4D97-AF65-F5344CB8AC3E}">
        <p14:creationId xmlns:p14="http://schemas.microsoft.com/office/powerpoint/2010/main" val="4832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16</a:t>
            </a:fld>
            <a:endParaRPr lang="zh-CN" altLang="en-US"/>
          </a:p>
        </p:txBody>
      </p:sp>
    </p:spTree>
    <p:extLst>
      <p:ext uri="{BB962C8B-B14F-4D97-AF65-F5344CB8AC3E}">
        <p14:creationId xmlns:p14="http://schemas.microsoft.com/office/powerpoint/2010/main" val="39083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5701FA-A99B-4EA7-BD9A-49A04217BC0C}" type="slidenum">
              <a:rPr lang="zh-CN" altLang="en-US" smtClean="0"/>
              <a:t>17</a:t>
            </a:fld>
            <a:endParaRPr lang="zh-CN" altLang="en-US"/>
          </a:p>
        </p:txBody>
      </p:sp>
    </p:spTree>
    <p:extLst>
      <p:ext uri="{BB962C8B-B14F-4D97-AF65-F5344CB8AC3E}">
        <p14:creationId xmlns:p14="http://schemas.microsoft.com/office/powerpoint/2010/main" val="63323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ECB1-5A5B-4C6B-8360-EEF4E7804329}"/>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tr-TR" altLang="zh-CN" dirty="0"/>
              <a:t>Freepptbackgrounds.net</a:t>
            </a:r>
            <a:endParaRPr lang="zh-CN" altLang="en-US" dirty="0"/>
          </a:p>
        </p:txBody>
      </p:sp>
      <p:sp>
        <p:nvSpPr>
          <p:cNvPr id="3" name="副标题 2">
            <a:extLst>
              <a:ext uri="{FF2B5EF4-FFF2-40B4-BE49-F238E27FC236}">
                <a16:creationId xmlns:a16="http://schemas.microsoft.com/office/drawing/2014/main" id="{5BFCC059-4D8E-4C87-A4D1-E4C9E1D59452}"/>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904FCF4-9A9C-407F-A896-63764D12FEE3}"/>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69A6E786-3F61-4FD7-AF4B-5CAEC066F4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126972-3EDC-4D3D-817C-4CCC7969F7B7}"/>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042905"/>
      </p:ext>
    </p:extLst>
  </p:cSld>
  <p:clrMapOvr>
    <a:masterClrMapping/>
  </p:clrMapOvr>
  <p:transition spd="slow" advClick="0" advTm="1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17C0B-618B-4B07-8FEE-212F45DF64FC}"/>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E76156C6-4F3E-4B26-BEF6-C658183E3C3C}"/>
              </a:ext>
            </a:extLst>
          </p:cNvPr>
          <p:cNvSpPr>
            <a:spLocks noGrp="1"/>
          </p:cNvSpPr>
          <p:nvPr>
            <p:ph type="body" orient="vert" idx="1" hasCustomPrompt="1"/>
          </p:nvPr>
        </p:nvSpPr>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190B155B-888E-4B42-8139-225B7CE49039}"/>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F0848B8B-A45D-48D2-B95C-C234023486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2847D2-37FF-491E-86F7-2A77B2A5E90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041515817"/>
      </p:ext>
    </p:extLst>
  </p:cSld>
  <p:clrMapOvr>
    <a:masterClrMapping/>
  </p:clrMapOvr>
  <p:transition spd="slow" advClick="0" advTm="1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B51B0E-C5ED-4931-852F-A8DA7E1DB9A4}"/>
              </a:ext>
            </a:extLst>
          </p:cNvPr>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165174B4-31E8-4BEF-8942-FD3548C70B75}"/>
              </a:ext>
            </a:extLst>
          </p:cNvPr>
          <p:cNvSpPr>
            <a:spLocks noGrp="1"/>
          </p:cNvSpPr>
          <p:nvPr>
            <p:ph type="body" orient="vert" idx="1" hasCustomPrompt="1"/>
          </p:nvPr>
        </p:nvSpPr>
        <p:spPr>
          <a:xfrm>
            <a:off x="838200" y="365125"/>
            <a:ext cx="7734300" cy="5811838"/>
          </a:xfrm>
        </p:spPr>
        <p:txBody>
          <a:bodyPr vert="eaVert"/>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42B8F4D3-431E-44CF-A028-C91E2137E9E9}"/>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15D0F09A-E73B-492B-B10B-3218D86A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E3E4A-3F9F-4FA6-A0A2-122D22E57CD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554763146"/>
      </p:ext>
    </p:extLst>
  </p:cSld>
  <p:clrMapOvr>
    <a:masterClrMapping/>
  </p:clrMapOvr>
  <p:transition spd="slow" advClick="0" advTm="1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A1C3F-F90A-43A4-9ECD-F00719B56535}"/>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5C48D4E4-35F0-4517-A710-16EC966268E6}"/>
              </a:ext>
            </a:extLst>
          </p:cNvPr>
          <p:cNvSpPr>
            <a:spLocks noGrp="1"/>
          </p:cNvSpPr>
          <p:nvPr>
            <p:ph idx="1" hasCustomPrompt="1"/>
          </p:nvPr>
        </p:nvSpPr>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4D82627A-5DA8-42DB-A0E5-883D1EDEEB33}"/>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6709759C-075D-43BD-B60D-906336D33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769EA7-A4C8-47A7-9F4D-3E4EF4FEB31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97920956"/>
      </p:ext>
    </p:extLst>
  </p:cSld>
  <p:clrMapOvr>
    <a:masterClrMapping/>
  </p:clrMapOvr>
  <p:transition spd="slow" advClick="0" advTm="1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30536-6B8C-499F-B691-282A56B2234A}"/>
              </a:ext>
            </a:extLst>
          </p:cNvPr>
          <p:cNvSpPr>
            <a:spLocks noGrp="1"/>
          </p:cNvSpPr>
          <p:nvPr>
            <p:ph type="title" hasCustomPrompt="1"/>
          </p:nvPr>
        </p:nvSpPr>
        <p:spPr>
          <a:xfrm>
            <a:off x="831850" y="1709738"/>
            <a:ext cx="10515600" cy="2852737"/>
          </a:xfrm>
        </p:spPr>
        <p:txBody>
          <a:bodyPr anchor="b"/>
          <a:lstStyle>
            <a:lvl1pPr>
              <a:defRPr sz="6000"/>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592699D7-1ACB-40EF-8948-18C67F14DCCA}"/>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09C0F2B-275E-4EFF-8736-59FDF652047A}"/>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C6CBD68-7556-4277-A9CC-0E3698CDD0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552142-513F-4E0A-A832-EC32ABA8CBDE}"/>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2772929136"/>
      </p:ext>
    </p:extLst>
  </p:cSld>
  <p:clrMapOvr>
    <a:masterClrMapping/>
  </p:clrMapOvr>
  <p:transition spd="slow" advClick="0" advTm="1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A5A0C-41EF-4EF1-B9B9-E309AF8245CE}"/>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898F9A6-7009-487C-9335-9B2655AF34BF}"/>
              </a:ext>
            </a:extLst>
          </p:cNvPr>
          <p:cNvSpPr>
            <a:spLocks noGrp="1"/>
          </p:cNvSpPr>
          <p:nvPr>
            <p:ph sz="half" idx="1" hasCustomPrompt="1"/>
          </p:nvPr>
        </p:nvSpPr>
        <p:spPr>
          <a:xfrm>
            <a:off x="838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内容占位符 3">
            <a:extLst>
              <a:ext uri="{FF2B5EF4-FFF2-40B4-BE49-F238E27FC236}">
                <a16:creationId xmlns:a16="http://schemas.microsoft.com/office/drawing/2014/main" id="{142523A4-6D85-4E26-BAD9-B5DED0F0D86A}"/>
              </a:ext>
            </a:extLst>
          </p:cNvPr>
          <p:cNvSpPr>
            <a:spLocks noGrp="1"/>
          </p:cNvSpPr>
          <p:nvPr>
            <p:ph sz="half" idx="2" hasCustomPrompt="1"/>
          </p:nvPr>
        </p:nvSpPr>
        <p:spPr>
          <a:xfrm>
            <a:off x="6172200" y="1825625"/>
            <a:ext cx="5181600" cy="435133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日期占位符 4">
            <a:extLst>
              <a:ext uri="{FF2B5EF4-FFF2-40B4-BE49-F238E27FC236}">
                <a16:creationId xmlns:a16="http://schemas.microsoft.com/office/drawing/2014/main" id="{DF1B68CC-03DA-4133-9A62-45795BDC56B0}"/>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37433D43-A8D0-4374-ACF8-E247BE39B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94F08B-6269-48AE-88E7-BDBB0876FDAD}"/>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256417601"/>
      </p:ext>
    </p:extLst>
  </p:cSld>
  <p:clrMapOvr>
    <a:masterClrMapping/>
  </p:clrMapOvr>
  <p:transition spd="slow" advClick="0" advTm="1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4134E-0BE5-46C0-929C-F9D4A023FD93}"/>
              </a:ext>
            </a:extLst>
          </p:cNvPr>
          <p:cNvSpPr>
            <a:spLocks noGrp="1"/>
          </p:cNvSpPr>
          <p:nvPr>
            <p:ph type="title" hasCustomPrompt="1"/>
          </p:nvPr>
        </p:nvSpPr>
        <p:spPr>
          <a:xfrm>
            <a:off x="839788" y="365125"/>
            <a:ext cx="10515600" cy="1325563"/>
          </a:xfrm>
        </p:spPr>
        <p:txBody>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B12113C5-ADEA-4974-BB14-86DAC381EA1D}"/>
              </a:ext>
            </a:extLst>
          </p:cNvPr>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a:extLst>
              <a:ext uri="{FF2B5EF4-FFF2-40B4-BE49-F238E27FC236}">
                <a16:creationId xmlns:a16="http://schemas.microsoft.com/office/drawing/2014/main" id="{C9390FF6-61F4-44DF-9C58-15C7C9EAC01D}"/>
              </a:ext>
            </a:extLst>
          </p:cNvPr>
          <p:cNvSpPr>
            <a:spLocks noGrp="1"/>
          </p:cNvSpPr>
          <p:nvPr>
            <p:ph sz="half" idx="2" hasCustomPrompt="1"/>
          </p:nvPr>
        </p:nvSpPr>
        <p:spPr>
          <a:xfrm>
            <a:off x="839788" y="2505075"/>
            <a:ext cx="5157787"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5" name="文本占位符 4">
            <a:extLst>
              <a:ext uri="{FF2B5EF4-FFF2-40B4-BE49-F238E27FC236}">
                <a16:creationId xmlns:a16="http://schemas.microsoft.com/office/drawing/2014/main" id="{5084E920-1203-43C5-9836-AEA955263377}"/>
              </a:ext>
            </a:extLst>
          </p:cNvPr>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a:extLst>
              <a:ext uri="{FF2B5EF4-FFF2-40B4-BE49-F238E27FC236}">
                <a16:creationId xmlns:a16="http://schemas.microsoft.com/office/drawing/2014/main" id="{91FAE36B-07A4-4C4E-9A5F-B58F26998217}"/>
              </a:ext>
            </a:extLst>
          </p:cNvPr>
          <p:cNvSpPr>
            <a:spLocks noGrp="1"/>
          </p:cNvSpPr>
          <p:nvPr>
            <p:ph sz="quarter" idx="4" hasCustomPrompt="1"/>
          </p:nvPr>
        </p:nvSpPr>
        <p:spPr>
          <a:xfrm>
            <a:off x="6172200" y="2505075"/>
            <a:ext cx="5183188" cy="3684588"/>
          </a:xfrm>
        </p:spPr>
        <p:txBody>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7" name="日期占位符 6">
            <a:extLst>
              <a:ext uri="{FF2B5EF4-FFF2-40B4-BE49-F238E27FC236}">
                <a16:creationId xmlns:a16="http://schemas.microsoft.com/office/drawing/2014/main" id="{2C6239AA-BEC2-47D5-B295-1C438B9D2A29}"/>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8" name="页脚占位符 7">
            <a:extLst>
              <a:ext uri="{FF2B5EF4-FFF2-40B4-BE49-F238E27FC236}">
                <a16:creationId xmlns:a16="http://schemas.microsoft.com/office/drawing/2014/main" id="{2D37E89F-FD72-4884-A2DC-4121C65FDE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094C68-E649-4A58-B70D-88A20352324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
        <p:nvSpPr>
          <p:cNvPr id="11" name="矩形 10"/>
          <p:cNvSpPr/>
          <p:nvPr userDrawn="1"/>
        </p:nvSpPr>
        <p:spPr>
          <a:xfrm>
            <a:off x="9100364" y="642231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83660699"/>
      </p:ext>
    </p:extLst>
  </p:cSld>
  <p:clrMapOvr>
    <a:masterClrMapping/>
  </p:clrMapOvr>
  <p:transition spd="slow" advClick="0" advTm="1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F94A4-B8D7-43C1-80C9-73E124F4F707}"/>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日期占位符 2">
            <a:extLst>
              <a:ext uri="{FF2B5EF4-FFF2-40B4-BE49-F238E27FC236}">
                <a16:creationId xmlns:a16="http://schemas.microsoft.com/office/drawing/2014/main" id="{A684A534-7F72-44DB-AAA0-39763DA8C1E6}"/>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4" name="页脚占位符 3">
            <a:extLst>
              <a:ext uri="{FF2B5EF4-FFF2-40B4-BE49-F238E27FC236}">
                <a16:creationId xmlns:a16="http://schemas.microsoft.com/office/drawing/2014/main" id="{ED8F81B8-2C1B-46DA-9FC4-FA4EA6C314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EF5E0-2338-4BAC-8681-B56466F2D309}"/>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1143449038"/>
      </p:ext>
    </p:extLst>
  </p:cSld>
  <p:clrMapOvr>
    <a:masterClrMapping/>
  </p:clrMapOvr>
  <p:transition spd="slow" advClick="0" advTm="1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AE1E47-1B45-4380-AE38-48F51410E38F}"/>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3" name="页脚占位符 2">
            <a:extLst>
              <a:ext uri="{FF2B5EF4-FFF2-40B4-BE49-F238E27FC236}">
                <a16:creationId xmlns:a16="http://schemas.microsoft.com/office/drawing/2014/main" id="{A5744B09-219A-4BAE-A64A-BA6F51CC35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5B1853-F3A0-4843-A7DD-B071FABAEC7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3980800759"/>
      </p:ext>
    </p:extLst>
  </p:cSld>
  <p:clrMapOvr>
    <a:masterClrMapping/>
  </p:clrMapOvr>
  <p:transition spd="slow" advClick="0" advTm="1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05EE-C361-48B2-881C-5FEDBCF95C2E}"/>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D66B7BA2-C07B-486A-AEBA-E8A379FAE2D7}"/>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文本占位符 3">
            <a:extLst>
              <a:ext uri="{FF2B5EF4-FFF2-40B4-BE49-F238E27FC236}">
                <a16:creationId xmlns:a16="http://schemas.microsoft.com/office/drawing/2014/main" id="{9609B8D7-C342-4349-A52B-0F630C4968F5}"/>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C21A0A05-2E78-4B68-9275-72A6981317F1}"/>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8E8D064B-850C-449A-B16D-36BA1C5A1F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919E08-2488-46A8-8B39-E8E3B1A72840}"/>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071275376"/>
      </p:ext>
    </p:extLst>
  </p:cSld>
  <p:clrMapOvr>
    <a:masterClrMapping/>
  </p:clrMapOvr>
  <p:transition spd="slow" advClick="0" advTm="1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9821D-3169-462D-BDC5-707DAA3731AF}"/>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a:extLst>
              <a:ext uri="{FF2B5EF4-FFF2-40B4-BE49-F238E27FC236}">
                <a16:creationId xmlns:a16="http://schemas.microsoft.com/office/drawing/2014/main" id="{C25970DE-180B-463A-842D-4B948B1E4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048C78-1503-4FD7-8859-990F963DFC6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D84969D1-8A89-4051-A7A3-053E791C47D5}"/>
              </a:ext>
            </a:extLst>
          </p:cNvPr>
          <p:cNvSpPr>
            <a:spLocks noGrp="1"/>
          </p:cNvSpPr>
          <p:nvPr>
            <p:ph type="dt" sz="half" idx="10"/>
          </p:nvPr>
        </p:nvSpPr>
        <p:spPr/>
        <p:txBody>
          <a:bodyPr/>
          <a:lstStyle/>
          <a:p>
            <a:fld id="{F86BAB08-D03A-4FEF-8092-001CB785BBAB}"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F2B7B8CF-C72E-438F-A999-E8DA548268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73A437-B948-459B-B14D-44D796DEEFE1}"/>
              </a:ext>
            </a:extLst>
          </p:cNvPr>
          <p:cNvSpPr>
            <a:spLocks noGrp="1"/>
          </p:cNvSpPr>
          <p:nvPr>
            <p:ph type="sldNum" sz="quarter" idx="12"/>
          </p:nvPr>
        </p:nvSpPr>
        <p:spPr/>
        <p:txBody>
          <a:bodyPr/>
          <a:lstStyle/>
          <a:p>
            <a:fld id="{B8AB37BB-E8A6-440B-8775-2A002C97BC55}" type="slidenum">
              <a:rPr lang="zh-CN" altLang="en-US" smtClean="0"/>
              <a:t>‹#›</a:t>
            </a:fld>
            <a:endParaRPr lang="zh-CN" altLang="en-US"/>
          </a:p>
        </p:txBody>
      </p:sp>
    </p:spTree>
    <p:extLst>
      <p:ext uri="{BB962C8B-B14F-4D97-AF65-F5344CB8AC3E}">
        <p14:creationId xmlns:p14="http://schemas.microsoft.com/office/powerpoint/2010/main" val="49157962"/>
      </p:ext>
    </p:extLst>
  </p:cSld>
  <p:clrMapOvr>
    <a:masterClrMapping/>
  </p:clrMapOvr>
  <p:transition spd="slow" advClick="0" advTm="1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4BBE8-1815-4000-8008-945E8B56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F3E314DF-819C-4FF1-9C2E-69194E1550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Download free</a:t>
            </a:r>
            <a:endParaRPr lang="tr-TR" altLang="zh-CN" dirty="0"/>
          </a:p>
          <a:p>
            <a:pPr lvl="1"/>
            <a:r>
              <a:rPr lang="en-US" altLang="zh-CN" dirty="0" err="1"/>
              <a:t>Powerpoint</a:t>
            </a:r>
            <a:r>
              <a:rPr lang="en-US" altLang="zh-CN" dirty="0"/>
              <a:t> Template</a:t>
            </a:r>
            <a:endParaRPr lang="tr-TR" altLang="zh-CN" dirty="0"/>
          </a:p>
          <a:p>
            <a:pPr lvl="2"/>
            <a:r>
              <a:rPr lang="en-US" altLang="zh-CN" dirty="0"/>
              <a:t>and </a:t>
            </a:r>
            <a:endParaRPr lang="tr-TR" altLang="zh-CN" dirty="0"/>
          </a:p>
          <a:p>
            <a:pPr lvl="3"/>
            <a:r>
              <a:rPr lang="en-US" altLang="zh-CN" dirty="0"/>
              <a:t>Google slides</a:t>
            </a:r>
            <a:endParaRPr lang="tr-TR" altLang="zh-CN" dirty="0"/>
          </a:p>
          <a:p>
            <a:pPr lvl="4"/>
            <a:r>
              <a:rPr lang="en-US" altLang="zh-CN" dirty="0"/>
              <a:t>Presentation for you.</a:t>
            </a:r>
            <a:endParaRPr lang="zh-CN" altLang="en-US" dirty="0"/>
          </a:p>
        </p:txBody>
      </p:sp>
      <p:sp>
        <p:nvSpPr>
          <p:cNvPr id="4" name="日期占位符 3">
            <a:extLst>
              <a:ext uri="{FF2B5EF4-FFF2-40B4-BE49-F238E27FC236}">
                <a16:creationId xmlns:a16="http://schemas.microsoft.com/office/drawing/2014/main" id="{ECA1525E-7C66-46A7-89CD-0A0836A4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86BAB08-D03A-4FEF-8092-001CB785BBAB}" type="datetimeFigureOut">
              <a:rPr lang="zh-CN" altLang="en-US" smtClean="0"/>
              <a:pPr/>
              <a:t>2023/7/12</a:t>
            </a:fld>
            <a:endParaRPr lang="zh-CN" altLang="en-US" dirty="0"/>
          </a:p>
        </p:txBody>
      </p:sp>
      <p:sp>
        <p:nvSpPr>
          <p:cNvPr id="5" name="页脚占位符 4">
            <a:extLst>
              <a:ext uri="{FF2B5EF4-FFF2-40B4-BE49-F238E27FC236}">
                <a16:creationId xmlns:a16="http://schemas.microsoft.com/office/drawing/2014/main" id="{93269161-46AB-416B-9C71-590B71BBF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0347D277-5155-4804-A42E-790F5C4F8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B8AB37BB-E8A6-440B-8775-2A002C97BC55}" type="slidenum">
              <a:rPr lang="zh-CN" altLang="en-US" smtClean="0"/>
              <a:pPr/>
              <a:t>‹#›</a:t>
            </a:fld>
            <a:endParaRPr lang="zh-CN" altLang="en-US" dirty="0"/>
          </a:p>
        </p:txBody>
      </p:sp>
    </p:spTree>
    <p:extLst>
      <p:ext uri="{BB962C8B-B14F-4D97-AF65-F5344CB8AC3E}">
        <p14:creationId xmlns:p14="http://schemas.microsoft.com/office/powerpoint/2010/main" val="300920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文本框 14">
            <a:extLst>
              <a:ext uri="{FF2B5EF4-FFF2-40B4-BE49-F238E27FC236}">
                <a16:creationId xmlns:a16="http://schemas.microsoft.com/office/drawing/2014/main" id="{065F9F94-4386-4844-A145-9DF0B233A872}"/>
              </a:ext>
            </a:extLst>
          </p:cNvPr>
          <p:cNvSpPr txBox="1"/>
          <p:nvPr/>
        </p:nvSpPr>
        <p:spPr>
          <a:xfrm>
            <a:off x="6222333" y="2278927"/>
            <a:ext cx="5555810" cy="1200329"/>
          </a:xfrm>
          <a:prstGeom prst="rect">
            <a:avLst/>
          </a:prstGeom>
          <a:noFill/>
        </p:spPr>
        <p:txBody>
          <a:bodyPr wrap="square" rtlCol="0">
            <a:spAutoFit/>
          </a:bodyPr>
          <a:lstStyle/>
          <a:p>
            <a:r>
              <a:rPr lang="en-US"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MIPS</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6" name="矩形 15">
            <a:extLst>
              <a:ext uri="{FF2B5EF4-FFF2-40B4-BE49-F238E27FC236}">
                <a16:creationId xmlns:a16="http://schemas.microsoft.com/office/drawing/2014/main" id="{58EA1519-73E9-4B4D-B90B-7A63B77D465D}"/>
              </a:ext>
            </a:extLst>
          </p:cNvPr>
          <p:cNvSpPr/>
          <p:nvPr/>
        </p:nvSpPr>
        <p:spPr>
          <a:xfrm>
            <a:off x="6222333" y="3534523"/>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spc="600" dirty="0">
                <a:solidFill>
                  <a:srgbClr val="113F4E"/>
                </a:solidFill>
                <a:latin typeface="+mj-lt"/>
                <a:ea typeface="微软雅黑" panose="020B0503020204020204" pitchFamily="34" charset="-122"/>
              </a:rPr>
              <a:t>Tudusciuc Cristian-Rafael</a:t>
            </a:r>
            <a:endParaRPr lang="zh-CN" altLang="en-US" sz="2400" spc="600" dirty="0">
              <a:solidFill>
                <a:srgbClr val="113F4E"/>
              </a:solidFill>
              <a:latin typeface="+mj-lt"/>
              <a:ea typeface="微软雅黑" panose="020B0503020204020204" pitchFamily="34" charset="-122"/>
            </a:endParaRPr>
          </a:p>
        </p:txBody>
      </p:sp>
      <p:sp>
        <p:nvSpPr>
          <p:cNvPr id="18" name="圆角矩形 17">
            <a:extLst>
              <a:ext uri="{FF2B5EF4-FFF2-40B4-BE49-F238E27FC236}">
                <a16:creationId xmlns:a16="http://schemas.microsoft.com/office/drawing/2014/main" id="{226707D0-568E-446A-B476-87F58A172B16}"/>
              </a:ext>
            </a:extLst>
          </p:cNvPr>
          <p:cNvSpPr/>
          <p:nvPr/>
        </p:nvSpPr>
        <p:spPr>
          <a:xfrm>
            <a:off x="6336351" y="4324350"/>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o-RO" altLang="zh-CN" sz="1400" dirty="0">
                <a:solidFill>
                  <a:schemeClr val="bg1"/>
                </a:solidFill>
                <a:latin typeface="+mj-lt"/>
                <a:ea typeface="微软雅黑" panose="020B0503020204020204" pitchFamily="34" charset="-122"/>
              </a:rPr>
              <a:t>github.com/RCTd/AMD_SummerPractice</a:t>
            </a:r>
            <a:endParaRPr lang="zh-CN" altLang="en-US" sz="1400"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3991780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750"/>
                                        <p:tgtEl>
                                          <p:spTgt spid="22"/>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7"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80B2221C-1E99-CDDD-F338-DB74E260497E}"/>
              </a:ext>
            </a:extLst>
          </p:cNvPr>
          <p:cNvGrpSpPr/>
          <p:nvPr/>
        </p:nvGrpSpPr>
        <p:grpSpPr>
          <a:xfrm>
            <a:off x="509695" y="265509"/>
            <a:ext cx="3722186" cy="609415"/>
            <a:chOff x="956666" y="3460807"/>
            <a:chExt cx="3722186" cy="609415"/>
          </a:xfrm>
        </p:grpSpPr>
        <p:sp>
          <p:nvSpPr>
            <p:cNvPr id="3" name="TextBox 38">
              <a:extLst>
                <a:ext uri="{FF2B5EF4-FFF2-40B4-BE49-F238E27FC236}">
                  <a16:creationId xmlns:a16="http://schemas.microsoft.com/office/drawing/2014/main" id="{27F99048-39F3-3C6F-D3C7-1AE00037C9A5}"/>
                </a:ext>
              </a:extLst>
            </p:cNvPr>
            <p:cNvSpPr txBox="1"/>
            <p:nvPr/>
          </p:nvSpPr>
          <p:spPr>
            <a:xfrm>
              <a:off x="1777096" y="3460807"/>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9ECAD2CD-EE4C-54A1-D459-FDCD5592F6AF}"/>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B7C2A742-3717-6033-14C0-36A5AAEA3C4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9" name="Picture 8">
            <a:extLst>
              <a:ext uri="{FF2B5EF4-FFF2-40B4-BE49-F238E27FC236}">
                <a16:creationId xmlns:a16="http://schemas.microsoft.com/office/drawing/2014/main" id="{708FD657-3667-39F7-F27D-AF1EEF956F93}"/>
              </a:ext>
            </a:extLst>
          </p:cNvPr>
          <p:cNvPicPr>
            <a:picLocks noChangeAspect="1"/>
          </p:cNvPicPr>
          <p:nvPr/>
        </p:nvPicPr>
        <p:blipFill>
          <a:blip r:embed="rId2"/>
          <a:stretch>
            <a:fillRect/>
          </a:stretch>
        </p:blipFill>
        <p:spPr>
          <a:xfrm>
            <a:off x="4315643" y="0"/>
            <a:ext cx="3982064" cy="6858000"/>
          </a:xfrm>
          <a:prstGeom prst="rect">
            <a:avLst/>
          </a:prstGeom>
        </p:spPr>
      </p:pic>
      <p:pic>
        <p:nvPicPr>
          <p:cNvPr id="19" name="Picture 18">
            <a:extLst>
              <a:ext uri="{FF2B5EF4-FFF2-40B4-BE49-F238E27FC236}">
                <a16:creationId xmlns:a16="http://schemas.microsoft.com/office/drawing/2014/main" id="{4E186DAB-4CF0-96A4-E324-91F449EF1E2F}"/>
              </a:ext>
            </a:extLst>
          </p:cNvPr>
          <p:cNvPicPr>
            <a:picLocks noChangeAspect="1"/>
          </p:cNvPicPr>
          <p:nvPr/>
        </p:nvPicPr>
        <p:blipFill>
          <a:blip r:embed="rId3"/>
          <a:stretch>
            <a:fillRect/>
          </a:stretch>
        </p:blipFill>
        <p:spPr>
          <a:xfrm>
            <a:off x="453494" y="4148908"/>
            <a:ext cx="4115374" cy="1667108"/>
          </a:xfrm>
          <a:prstGeom prst="rect">
            <a:avLst/>
          </a:prstGeom>
        </p:spPr>
      </p:pic>
      <p:pic>
        <p:nvPicPr>
          <p:cNvPr id="20" name="Picture 19">
            <a:extLst>
              <a:ext uri="{FF2B5EF4-FFF2-40B4-BE49-F238E27FC236}">
                <a16:creationId xmlns:a16="http://schemas.microsoft.com/office/drawing/2014/main" id="{DF1EA8F2-FB82-0252-4FE5-CEE2B720B238}"/>
              </a:ext>
            </a:extLst>
          </p:cNvPr>
          <p:cNvPicPr>
            <a:picLocks noChangeAspect="1"/>
          </p:cNvPicPr>
          <p:nvPr/>
        </p:nvPicPr>
        <p:blipFill>
          <a:blip r:embed="rId4"/>
          <a:stretch>
            <a:fillRect/>
          </a:stretch>
        </p:blipFill>
        <p:spPr>
          <a:xfrm>
            <a:off x="8381469" y="394864"/>
            <a:ext cx="3810532" cy="6068272"/>
          </a:xfrm>
          <a:prstGeom prst="rect">
            <a:avLst/>
          </a:prstGeom>
        </p:spPr>
      </p:pic>
      <p:sp>
        <p:nvSpPr>
          <p:cNvPr id="25" name="TextBox 20">
            <a:extLst>
              <a:ext uri="{FF2B5EF4-FFF2-40B4-BE49-F238E27FC236}">
                <a16:creationId xmlns:a16="http://schemas.microsoft.com/office/drawing/2014/main" id="{77B3F148-3395-8BD4-EFA1-F64F0D550ADB}"/>
              </a:ext>
            </a:extLst>
          </p:cNvPr>
          <p:cNvSpPr txBox="1"/>
          <p:nvPr/>
        </p:nvSpPr>
        <p:spPr>
          <a:xfrm>
            <a:off x="509695" y="1428452"/>
            <a:ext cx="3609027" cy="2308324"/>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Puncte</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atinse</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a:t>
            </a: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-Functional</a:t>
            </a: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Usor</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de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extins</a:t>
            </a:r>
            <a:endParaRPr lang="en-US" altLang="zh-CN" sz="2000" dirty="0">
              <a:solidFill>
                <a:schemeClr val="bg1">
                  <a:lumMod val="50000"/>
                </a:schemeClr>
              </a:solidFill>
              <a:latin typeface="+mj-lt"/>
              <a:ea typeface="Open Sans" panose="020B0606030504020204" pitchFamily="34" charset="0"/>
              <a:cs typeface="Open Sans" panose="020B0606030504020204" pitchFamily="34" charset="0"/>
            </a:endParaRP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Contine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taguri</a:t>
            </a:r>
            <a:endParaRPr lang="en-US" altLang="zh-CN" sz="2000" dirty="0">
              <a:solidFill>
                <a:schemeClr val="bg1">
                  <a:lumMod val="50000"/>
                </a:schemeClr>
              </a:solidFill>
              <a:latin typeface="+mj-lt"/>
              <a:ea typeface="Open Sans" panose="020B0606030504020204" pitchFamily="34" charset="0"/>
              <a:cs typeface="Open Sans" panose="020B0606030504020204" pitchFamily="34" charset="0"/>
            </a:endParaRPr>
          </a:p>
          <a:p>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Contine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toate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instructiunile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ce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pot fi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executate</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in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implementarea</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din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verilog</a:t>
            </a:r>
            <a:endParaRPr lang="tr-TR" altLang="zh-CN" sz="2000"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2977533"/>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250" fill="hold"/>
                                        <p:tgtEl>
                                          <p:spTgt spid="25"/>
                                        </p:tgtEl>
                                        <p:attrNameLst>
                                          <p:attrName>ppt_x</p:attrName>
                                        </p:attrNameLst>
                                      </p:cBhvr>
                                      <p:tavLst>
                                        <p:tav tm="0">
                                          <p:val>
                                            <p:strVal val="#ppt_x"/>
                                          </p:val>
                                        </p:tav>
                                        <p:tav tm="100000">
                                          <p:val>
                                            <p:strVal val="#ppt_x"/>
                                          </p:val>
                                        </p:tav>
                                      </p:tavLst>
                                    </p:anim>
                                    <p:anim calcmode="lin" valueType="num">
                                      <p:cBhvr additive="base">
                                        <p:cTn id="13"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5E817-3C6A-7DCB-6FAB-075C625242EE}"/>
              </a:ext>
            </a:extLst>
          </p:cNvPr>
          <p:cNvPicPr>
            <a:picLocks noChangeAspect="1"/>
          </p:cNvPicPr>
          <p:nvPr/>
        </p:nvPicPr>
        <p:blipFill>
          <a:blip r:embed="rId2"/>
          <a:stretch>
            <a:fillRect/>
          </a:stretch>
        </p:blipFill>
        <p:spPr>
          <a:xfrm>
            <a:off x="509695" y="1786298"/>
            <a:ext cx="6201640" cy="4591691"/>
          </a:xfrm>
          <a:prstGeom prst="rect">
            <a:avLst/>
          </a:prstGeom>
        </p:spPr>
      </p:pic>
      <p:grpSp>
        <p:nvGrpSpPr>
          <p:cNvPr id="3" name="组合 6">
            <a:extLst>
              <a:ext uri="{FF2B5EF4-FFF2-40B4-BE49-F238E27FC236}">
                <a16:creationId xmlns:a16="http://schemas.microsoft.com/office/drawing/2014/main" id="{9A573F76-1F73-FBC4-5666-AAFC6ECB73BF}"/>
              </a:ext>
            </a:extLst>
          </p:cNvPr>
          <p:cNvGrpSpPr/>
          <p:nvPr/>
        </p:nvGrpSpPr>
        <p:grpSpPr>
          <a:xfrm>
            <a:off x="509695" y="265509"/>
            <a:ext cx="3722186" cy="609415"/>
            <a:chOff x="956666" y="3460807"/>
            <a:chExt cx="3722186" cy="609415"/>
          </a:xfrm>
        </p:grpSpPr>
        <p:sp>
          <p:nvSpPr>
            <p:cNvPr id="4" name="TextBox 38">
              <a:extLst>
                <a:ext uri="{FF2B5EF4-FFF2-40B4-BE49-F238E27FC236}">
                  <a16:creationId xmlns:a16="http://schemas.microsoft.com/office/drawing/2014/main" id="{0C43335D-0771-6A56-200D-454BF1AD55AE}"/>
                </a:ext>
              </a:extLst>
            </p:cNvPr>
            <p:cNvSpPr txBox="1"/>
            <p:nvPr/>
          </p:nvSpPr>
          <p:spPr>
            <a:xfrm>
              <a:off x="1777096" y="3460807"/>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 name="矩形 8">
              <a:extLst>
                <a:ext uri="{FF2B5EF4-FFF2-40B4-BE49-F238E27FC236}">
                  <a16:creationId xmlns:a16="http://schemas.microsoft.com/office/drawing/2014/main" id="{45632EDF-0F6E-B711-3DC3-223460CF743F}"/>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6" name="矩形 9">
              <a:extLst>
                <a:ext uri="{FF2B5EF4-FFF2-40B4-BE49-F238E27FC236}">
                  <a16:creationId xmlns:a16="http://schemas.microsoft.com/office/drawing/2014/main" id="{5DE1A120-41A6-DBFB-FDA9-088389AB9696}"/>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7" name="Picture 6">
            <a:extLst>
              <a:ext uri="{FF2B5EF4-FFF2-40B4-BE49-F238E27FC236}">
                <a16:creationId xmlns:a16="http://schemas.microsoft.com/office/drawing/2014/main" id="{44CF6067-025E-CF9D-F416-89AD39509676}"/>
              </a:ext>
            </a:extLst>
          </p:cNvPr>
          <p:cNvPicPr>
            <a:picLocks noChangeAspect="1"/>
          </p:cNvPicPr>
          <p:nvPr/>
        </p:nvPicPr>
        <p:blipFill>
          <a:blip r:embed="rId3"/>
          <a:stretch>
            <a:fillRect/>
          </a:stretch>
        </p:blipFill>
        <p:spPr>
          <a:xfrm>
            <a:off x="7514236" y="1357613"/>
            <a:ext cx="2591162" cy="857370"/>
          </a:xfrm>
          <a:prstGeom prst="rect">
            <a:avLst/>
          </a:prstGeom>
        </p:spPr>
      </p:pic>
      <p:pic>
        <p:nvPicPr>
          <p:cNvPr id="9" name="Picture 8">
            <a:extLst>
              <a:ext uri="{FF2B5EF4-FFF2-40B4-BE49-F238E27FC236}">
                <a16:creationId xmlns:a16="http://schemas.microsoft.com/office/drawing/2014/main" id="{50FF54CC-9BFF-8604-B3A5-52426783DB36}"/>
              </a:ext>
            </a:extLst>
          </p:cNvPr>
          <p:cNvPicPr>
            <a:picLocks noChangeAspect="1"/>
          </p:cNvPicPr>
          <p:nvPr/>
        </p:nvPicPr>
        <p:blipFill>
          <a:blip r:embed="rId4"/>
          <a:stretch>
            <a:fillRect/>
          </a:stretch>
        </p:blipFill>
        <p:spPr>
          <a:xfrm>
            <a:off x="7514236" y="3171923"/>
            <a:ext cx="3620005" cy="2772162"/>
          </a:xfrm>
          <a:prstGeom prst="rect">
            <a:avLst/>
          </a:prstGeom>
        </p:spPr>
      </p:pic>
      <p:sp>
        <p:nvSpPr>
          <p:cNvPr id="10" name="TextBox 20">
            <a:extLst>
              <a:ext uri="{FF2B5EF4-FFF2-40B4-BE49-F238E27FC236}">
                <a16:creationId xmlns:a16="http://schemas.microsoft.com/office/drawing/2014/main" id="{B649C3F2-CED9-C3A5-1262-18AC8A7E0129}"/>
              </a:ext>
            </a:extLst>
          </p:cNvPr>
          <p:cNvSpPr txBox="1"/>
          <p:nvPr/>
        </p:nvSpPr>
        <p:spPr>
          <a:xfrm>
            <a:off x="919910" y="1066656"/>
            <a:ext cx="4752303" cy="400110"/>
          </a:xfrm>
          <a:prstGeom prst="rect">
            <a:avLst/>
          </a:prstGeom>
          <a:noFill/>
        </p:spPr>
        <p:txBody>
          <a:bodyPr wrap="square" rtlCol="0">
            <a:spAutoFit/>
          </a:bodyPr>
          <a:lstStyle/>
          <a:p>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Tratarea</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fiecarui</a:t>
            </a:r>
            <a:r>
              <a:rPr lang="en-US" altLang="zh-CN" sz="2000" dirty="0">
                <a:solidFill>
                  <a:schemeClr val="bg1">
                    <a:lumMod val="50000"/>
                  </a:schemeClr>
                </a:solidFill>
                <a:latin typeface="+mj-lt"/>
                <a:ea typeface="Open Sans" panose="020B0606030504020204" pitchFamily="34" charset="0"/>
                <a:cs typeface="Open Sans" panose="020B0606030504020204" pitchFamily="34" charset="0"/>
              </a:rPr>
              <a:t> tip de </a:t>
            </a:r>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instructiune</a:t>
            </a:r>
            <a:endParaRPr lang="tr-TR" altLang="zh-CN" sz="2000"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5539525"/>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250" fill="hold"/>
                                        <p:tgtEl>
                                          <p:spTgt spid="10"/>
                                        </p:tgtEl>
                                        <p:attrNameLst>
                                          <p:attrName>ppt_x</p:attrName>
                                        </p:attrNameLst>
                                      </p:cBhvr>
                                      <p:tavLst>
                                        <p:tav tm="0">
                                          <p:val>
                                            <p:strVal val="#ppt_x"/>
                                          </p:val>
                                        </p:tav>
                                        <p:tav tm="100000">
                                          <p:val>
                                            <p:strVal val="#ppt_x"/>
                                          </p:val>
                                        </p:tav>
                                      </p:tavLst>
                                    </p:anim>
                                    <p:anim calcmode="lin" valueType="num">
                                      <p:cBhvr additive="base">
                                        <p:cTn id="13"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313B80-535F-1B8F-D64D-BBAE7D5F5038}"/>
              </a:ext>
            </a:extLst>
          </p:cNvPr>
          <p:cNvPicPr>
            <a:picLocks noChangeAspect="1"/>
          </p:cNvPicPr>
          <p:nvPr/>
        </p:nvPicPr>
        <p:blipFill>
          <a:blip r:embed="rId2"/>
          <a:stretch>
            <a:fillRect/>
          </a:stretch>
        </p:blipFill>
        <p:spPr>
          <a:xfrm>
            <a:off x="546479" y="1625651"/>
            <a:ext cx="1524213" cy="4172532"/>
          </a:xfrm>
          <a:prstGeom prst="rect">
            <a:avLst/>
          </a:prstGeom>
        </p:spPr>
      </p:pic>
      <p:grpSp>
        <p:nvGrpSpPr>
          <p:cNvPr id="3" name="组合 6">
            <a:extLst>
              <a:ext uri="{FF2B5EF4-FFF2-40B4-BE49-F238E27FC236}">
                <a16:creationId xmlns:a16="http://schemas.microsoft.com/office/drawing/2014/main" id="{64E0AFA0-A8D4-1940-CC87-F1B3C05185FF}"/>
              </a:ext>
            </a:extLst>
          </p:cNvPr>
          <p:cNvGrpSpPr/>
          <p:nvPr/>
        </p:nvGrpSpPr>
        <p:grpSpPr>
          <a:xfrm>
            <a:off x="509695" y="265509"/>
            <a:ext cx="3722186" cy="609415"/>
            <a:chOff x="956666" y="3460807"/>
            <a:chExt cx="3722186" cy="609415"/>
          </a:xfrm>
        </p:grpSpPr>
        <p:sp>
          <p:nvSpPr>
            <p:cNvPr id="4" name="TextBox 38">
              <a:extLst>
                <a:ext uri="{FF2B5EF4-FFF2-40B4-BE49-F238E27FC236}">
                  <a16:creationId xmlns:a16="http://schemas.microsoft.com/office/drawing/2014/main" id="{C8565D97-B32C-33B6-C235-2E8E6DAFDCAE}"/>
                </a:ext>
              </a:extLst>
            </p:cNvPr>
            <p:cNvSpPr txBox="1"/>
            <p:nvPr/>
          </p:nvSpPr>
          <p:spPr>
            <a:xfrm>
              <a:off x="1777096" y="3460807"/>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 name="矩形 8">
              <a:extLst>
                <a:ext uri="{FF2B5EF4-FFF2-40B4-BE49-F238E27FC236}">
                  <a16:creationId xmlns:a16="http://schemas.microsoft.com/office/drawing/2014/main" id="{C245F700-53C5-3AE9-8CD3-8108D37F0F9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6" name="矩形 9">
              <a:extLst>
                <a:ext uri="{FF2B5EF4-FFF2-40B4-BE49-F238E27FC236}">
                  <a16:creationId xmlns:a16="http://schemas.microsoft.com/office/drawing/2014/main" id="{0CFF4C6A-6EFA-589C-8B9C-ECE5783E17DA}"/>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8" name="Picture 7">
            <a:extLst>
              <a:ext uri="{FF2B5EF4-FFF2-40B4-BE49-F238E27FC236}">
                <a16:creationId xmlns:a16="http://schemas.microsoft.com/office/drawing/2014/main" id="{071FC6C6-BBF6-B1B9-4D69-3CF498D5DBD8}"/>
              </a:ext>
            </a:extLst>
          </p:cNvPr>
          <p:cNvPicPr>
            <a:picLocks noChangeAspect="1"/>
          </p:cNvPicPr>
          <p:nvPr/>
        </p:nvPicPr>
        <p:blipFill>
          <a:blip r:embed="rId3"/>
          <a:stretch>
            <a:fillRect/>
          </a:stretch>
        </p:blipFill>
        <p:spPr>
          <a:xfrm>
            <a:off x="2855326" y="1201729"/>
            <a:ext cx="2753109" cy="5020376"/>
          </a:xfrm>
          <a:prstGeom prst="rect">
            <a:avLst/>
          </a:prstGeom>
        </p:spPr>
      </p:pic>
      <p:pic>
        <p:nvPicPr>
          <p:cNvPr id="10" name="Picture 9">
            <a:extLst>
              <a:ext uri="{FF2B5EF4-FFF2-40B4-BE49-F238E27FC236}">
                <a16:creationId xmlns:a16="http://schemas.microsoft.com/office/drawing/2014/main" id="{191BF9F5-7B34-3E8D-4415-E91235AB44CB}"/>
              </a:ext>
            </a:extLst>
          </p:cNvPr>
          <p:cNvPicPr>
            <a:picLocks noChangeAspect="1"/>
          </p:cNvPicPr>
          <p:nvPr/>
        </p:nvPicPr>
        <p:blipFill rotWithShape="1">
          <a:blip r:embed="rId4"/>
          <a:srcRect r="32366"/>
          <a:stretch/>
        </p:blipFill>
        <p:spPr>
          <a:xfrm>
            <a:off x="6376714" y="1472906"/>
            <a:ext cx="5476619" cy="3762900"/>
          </a:xfrm>
          <a:prstGeom prst="rect">
            <a:avLst/>
          </a:prstGeom>
        </p:spPr>
      </p:pic>
      <p:sp>
        <p:nvSpPr>
          <p:cNvPr id="11" name="TextBox 20">
            <a:extLst>
              <a:ext uri="{FF2B5EF4-FFF2-40B4-BE49-F238E27FC236}">
                <a16:creationId xmlns:a16="http://schemas.microsoft.com/office/drawing/2014/main" id="{6B69F196-27E7-9202-C538-7EF4B61921DF}"/>
              </a:ext>
            </a:extLst>
          </p:cNvPr>
          <p:cNvSpPr txBox="1"/>
          <p:nvPr/>
        </p:nvSpPr>
        <p:spPr>
          <a:xfrm>
            <a:off x="2171958" y="3198167"/>
            <a:ext cx="835482" cy="461665"/>
          </a:xfrm>
          <a:prstGeom prst="rect">
            <a:avLst/>
          </a:prstGeom>
          <a:noFill/>
        </p:spPr>
        <p:txBody>
          <a:bodyPr wrap="square" rtlCol="0">
            <a:spAutoFit/>
          </a:bodyPr>
          <a:lstStyle/>
          <a:p>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=&gt;</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2" name="TextBox 20">
            <a:extLst>
              <a:ext uri="{FF2B5EF4-FFF2-40B4-BE49-F238E27FC236}">
                <a16:creationId xmlns:a16="http://schemas.microsoft.com/office/drawing/2014/main" id="{1C658139-1520-C181-31AD-1A803E963B12}"/>
              </a:ext>
            </a:extLst>
          </p:cNvPr>
          <p:cNvSpPr txBox="1"/>
          <p:nvPr/>
        </p:nvSpPr>
        <p:spPr>
          <a:xfrm>
            <a:off x="5608435" y="3198167"/>
            <a:ext cx="835482" cy="461665"/>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sau</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3" name="TextBox 20">
            <a:extLst>
              <a:ext uri="{FF2B5EF4-FFF2-40B4-BE49-F238E27FC236}">
                <a16:creationId xmlns:a16="http://schemas.microsoft.com/office/drawing/2014/main" id="{401FAC31-76C3-2FAD-F2E4-BBC7B80FE1A8}"/>
              </a:ext>
            </a:extLst>
          </p:cNvPr>
          <p:cNvSpPr txBox="1"/>
          <p:nvPr/>
        </p:nvSpPr>
        <p:spPr>
          <a:xfrm>
            <a:off x="919910" y="1066656"/>
            <a:ext cx="4752303" cy="400110"/>
          </a:xfrm>
          <a:prstGeom prst="rect">
            <a:avLst/>
          </a:prstGeom>
          <a:noFill/>
        </p:spPr>
        <p:txBody>
          <a:bodyPr wrap="square" rtlCol="0">
            <a:spAutoFit/>
          </a:bodyPr>
          <a:lstStyle/>
          <a:p>
            <a:r>
              <a:rPr lang="en-US" altLang="zh-CN" sz="2000" dirty="0" err="1">
                <a:solidFill>
                  <a:schemeClr val="bg1">
                    <a:lumMod val="50000"/>
                  </a:schemeClr>
                </a:solidFill>
                <a:latin typeface="+mj-lt"/>
                <a:ea typeface="Open Sans" panose="020B0606030504020204" pitchFamily="34" charset="0"/>
                <a:cs typeface="Open Sans" panose="020B0606030504020204" pitchFamily="34" charset="0"/>
              </a:rPr>
              <a:t>Rezultat</a:t>
            </a:r>
            <a:endParaRPr lang="tr-TR" altLang="zh-CN" sz="2000"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18378997"/>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ppt_x"/>
                                          </p:val>
                                        </p:tav>
                                        <p:tav tm="100000">
                                          <p:val>
                                            <p:strVal val="#ppt_x"/>
                                          </p:val>
                                        </p:tav>
                                      </p:tavLst>
                                    </p:anim>
                                    <p:anim calcmode="lin" valueType="num">
                                      <p:cBhvr additive="base">
                                        <p:cTn id="13" dur="25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50" fill="hold"/>
                                        <p:tgtEl>
                                          <p:spTgt spid="12"/>
                                        </p:tgtEl>
                                        <p:attrNameLst>
                                          <p:attrName>ppt_x</p:attrName>
                                        </p:attrNameLst>
                                      </p:cBhvr>
                                      <p:tavLst>
                                        <p:tav tm="0">
                                          <p:val>
                                            <p:strVal val="#ppt_x"/>
                                          </p:val>
                                        </p:tav>
                                        <p:tav tm="100000">
                                          <p:val>
                                            <p:strVal val="#ppt_x"/>
                                          </p:val>
                                        </p:tav>
                                      </p:tavLst>
                                    </p:anim>
                                    <p:anim calcmode="lin" valueType="num">
                                      <p:cBhvr additive="base">
                                        <p:cTn id="18" dur="25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250" fill="hold"/>
                                        <p:tgtEl>
                                          <p:spTgt spid="13"/>
                                        </p:tgtEl>
                                        <p:attrNameLst>
                                          <p:attrName>ppt_x</p:attrName>
                                        </p:attrNameLst>
                                      </p:cBhvr>
                                      <p:tavLst>
                                        <p:tav tm="0">
                                          <p:val>
                                            <p:strVal val="#ppt_x"/>
                                          </p:val>
                                        </p:tav>
                                        <p:tav tm="100000">
                                          <p:val>
                                            <p:strVal val="#ppt_x"/>
                                          </p:val>
                                        </p:tav>
                                      </p:tavLst>
                                    </p:anim>
                                    <p:anim calcmode="lin" valueType="num">
                                      <p:cBhvr additive="base">
                                        <p:cTn id="23" dur="2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err="1">
                  <a:solidFill>
                    <a:srgbClr val="55C0AF"/>
                  </a:solidFill>
                  <a:latin typeface="+mj-lt"/>
                  <a:ea typeface="微软雅黑" panose="020B0503020204020204" pitchFamily="34" charset="-122"/>
                </a:rPr>
                <a:t>Implementare</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err="1">
                  <a:solidFill>
                    <a:srgbClr val="113F4E"/>
                  </a:solidFill>
                  <a:effectLst>
                    <a:outerShdw blurRad="38100" dist="38100" dir="2700000" algn="tl">
                      <a:srgbClr val="000000">
                        <a:alpha val="43137"/>
                      </a:srgbClr>
                    </a:outerShdw>
                  </a:effectLst>
                  <a:latin typeface="+mj-lt"/>
                  <a:ea typeface="微软雅黑" panose="020B0503020204020204" pitchFamily="34" charset="-122"/>
                </a:rPr>
                <a:t>Mips</a:t>
              </a:r>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 in C</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3</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24518495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46206"/>
            <a:ext cx="3136020" cy="572136"/>
            <a:chOff x="956666" y="3498086"/>
            <a:chExt cx="3136020" cy="572136"/>
          </a:xfrm>
        </p:grpSpPr>
        <p:sp>
          <p:nvSpPr>
            <p:cNvPr id="8" name="TextBox 38">
              <a:extLst>
                <a:ext uri="{FF2B5EF4-FFF2-40B4-BE49-F238E27FC236}">
                  <a16:creationId xmlns:a16="http://schemas.microsoft.com/office/drawing/2014/main" id="{C53C28E3-DC0F-4C61-A42D-5AC7B5E4C36E}"/>
                </a:ext>
              </a:extLst>
            </p:cNvPr>
            <p:cNvSpPr txBox="1"/>
            <p:nvPr/>
          </p:nvSpPr>
          <p:spPr>
            <a:xfrm>
              <a:off x="1625343" y="3499235"/>
              <a:ext cx="2467343" cy="523220"/>
            </a:xfrm>
            <a:prstGeom prst="rect">
              <a:avLst/>
            </a:prstGeom>
            <a:noFill/>
          </p:spPr>
          <p:txBody>
            <a:bodyPr wrap="none" rtlCol="0" anchor="t" anchorCtr="1">
              <a:spAutoFit/>
            </a:bodyPr>
            <a:lstStyle/>
            <a:p>
              <a:pPr algn="ctr"/>
              <a:r>
                <a:rPr lang="en-GB"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GB"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C</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 name="Oval 2">
            <a:extLst>
              <a:ext uri="{FF2B5EF4-FFF2-40B4-BE49-F238E27FC236}">
                <a16:creationId xmlns:a16="http://schemas.microsoft.com/office/drawing/2014/main" id="{860BBE99-424B-A823-FBF9-B2D260B663AE}"/>
              </a:ext>
            </a:extLst>
          </p:cNvPr>
          <p:cNvSpPr/>
          <p:nvPr/>
        </p:nvSpPr>
        <p:spPr>
          <a:xfrm>
            <a:off x="5320915" y="346206"/>
            <a:ext cx="1550169" cy="1547730"/>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 name="矩形 32">
            <a:extLst>
              <a:ext uri="{FF2B5EF4-FFF2-40B4-BE49-F238E27FC236}">
                <a16:creationId xmlns:a16="http://schemas.microsoft.com/office/drawing/2014/main" id="{22B1D02E-D30E-F21B-329A-3185294EBF94}"/>
              </a:ext>
            </a:extLst>
          </p:cNvPr>
          <p:cNvSpPr/>
          <p:nvPr/>
        </p:nvSpPr>
        <p:spPr>
          <a:xfrm>
            <a:off x="5565244" y="858461"/>
            <a:ext cx="1061509" cy="523220"/>
          </a:xfrm>
          <a:prstGeom prst="rect">
            <a:avLst/>
          </a:prstGeom>
          <a:solidFill>
            <a:srgbClr val="113F4E"/>
          </a:solidFill>
        </p:spPr>
        <p:txBody>
          <a:bodyPr wrap="none">
            <a:spAutoFit/>
          </a:bodyPr>
          <a:lstStyle/>
          <a:p>
            <a:r>
              <a:rPr lang="en-GB" altLang="zh-CN" sz="2800" b="1" dirty="0">
                <a:solidFill>
                  <a:schemeClr val="bg1"/>
                </a:solidFill>
                <a:latin typeface="+mj-lt"/>
                <a:ea typeface="方正兰亭中黑_GBK" pitchFamily="2" charset="-122"/>
              </a:rPr>
              <a:t>main</a:t>
            </a:r>
            <a:endParaRPr lang="zh-CN" altLang="en-US" sz="2800" b="1" dirty="0">
              <a:solidFill>
                <a:schemeClr val="bg1"/>
              </a:solidFill>
              <a:latin typeface="+mj-lt"/>
              <a:ea typeface="方正兰亭中黑_GBK" pitchFamily="2" charset="-122"/>
            </a:endParaRPr>
          </a:p>
        </p:txBody>
      </p:sp>
      <p:sp>
        <p:nvSpPr>
          <p:cNvPr id="4" name="Oval 29">
            <a:extLst>
              <a:ext uri="{FF2B5EF4-FFF2-40B4-BE49-F238E27FC236}">
                <a16:creationId xmlns:a16="http://schemas.microsoft.com/office/drawing/2014/main" id="{616A48B9-DDAB-F534-98F6-C1A0E80D0F68}"/>
              </a:ext>
            </a:extLst>
          </p:cNvPr>
          <p:cNvSpPr/>
          <p:nvPr/>
        </p:nvSpPr>
        <p:spPr>
          <a:xfrm>
            <a:off x="3010635" y="2332585"/>
            <a:ext cx="1547732" cy="1547730"/>
          </a:xfrm>
          <a:prstGeom prst="ellipse">
            <a:avLst/>
          </a:prstGeom>
          <a:solidFill>
            <a:srgbClr val="55C0AF"/>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5" name="矩形 34">
            <a:extLst>
              <a:ext uri="{FF2B5EF4-FFF2-40B4-BE49-F238E27FC236}">
                <a16:creationId xmlns:a16="http://schemas.microsoft.com/office/drawing/2014/main" id="{52945BE9-0CC0-C41E-17EB-522076929B44}"/>
              </a:ext>
            </a:extLst>
          </p:cNvPr>
          <p:cNvSpPr/>
          <p:nvPr/>
        </p:nvSpPr>
        <p:spPr>
          <a:xfrm>
            <a:off x="3117491" y="2844840"/>
            <a:ext cx="1334020" cy="523220"/>
          </a:xfrm>
          <a:prstGeom prst="rect">
            <a:avLst/>
          </a:prstGeom>
          <a:solidFill>
            <a:srgbClr val="55C0AF"/>
          </a:solidFill>
        </p:spPr>
        <p:txBody>
          <a:bodyPr wrap="none">
            <a:spAutoFit/>
          </a:bodyPr>
          <a:lstStyle/>
          <a:p>
            <a:r>
              <a:rPr lang="en-GB" altLang="zh-CN" sz="2800" b="1" dirty="0">
                <a:solidFill>
                  <a:schemeClr val="bg1"/>
                </a:solidFill>
                <a:latin typeface="+mj-lt"/>
                <a:ea typeface="方正兰亭中黑_GBK" pitchFamily="2" charset="-122"/>
              </a:rPr>
              <a:t>PC&amp;IM</a:t>
            </a:r>
            <a:endParaRPr lang="zh-CN" altLang="en-US" sz="2800" b="1" dirty="0">
              <a:solidFill>
                <a:schemeClr val="bg1"/>
              </a:solidFill>
              <a:latin typeface="+mj-lt"/>
              <a:ea typeface="方正兰亭中黑_GBK" pitchFamily="2" charset="-122"/>
            </a:endParaRPr>
          </a:p>
        </p:txBody>
      </p:sp>
      <p:sp>
        <p:nvSpPr>
          <p:cNvPr id="35" name="Oval 29">
            <a:extLst>
              <a:ext uri="{FF2B5EF4-FFF2-40B4-BE49-F238E27FC236}">
                <a16:creationId xmlns:a16="http://schemas.microsoft.com/office/drawing/2014/main" id="{8A78E108-B37C-C165-385C-F283C442AAFD}"/>
              </a:ext>
            </a:extLst>
          </p:cNvPr>
          <p:cNvSpPr/>
          <p:nvPr/>
        </p:nvSpPr>
        <p:spPr>
          <a:xfrm>
            <a:off x="7633633" y="2332585"/>
            <a:ext cx="1547732" cy="1547730"/>
          </a:xfrm>
          <a:prstGeom prst="ellipse">
            <a:avLst/>
          </a:prstGeom>
          <a:solidFill>
            <a:srgbClr val="55C0AF"/>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6" name="矩形 34">
            <a:extLst>
              <a:ext uri="{FF2B5EF4-FFF2-40B4-BE49-F238E27FC236}">
                <a16:creationId xmlns:a16="http://schemas.microsoft.com/office/drawing/2014/main" id="{D52BE8F3-9105-AB59-7B82-385353528CD1}"/>
              </a:ext>
            </a:extLst>
          </p:cNvPr>
          <p:cNvSpPr/>
          <p:nvPr/>
        </p:nvSpPr>
        <p:spPr>
          <a:xfrm>
            <a:off x="7759725" y="2844840"/>
            <a:ext cx="1295547" cy="523220"/>
          </a:xfrm>
          <a:prstGeom prst="rect">
            <a:avLst/>
          </a:prstGeom>
          <a:solidFill>
            <a:srgbClr val="55C0AF"/>
          </a:solidFill>
        </p:spPr>
        <p:txBody>
          <a:bodyPr wrap="none">
            <a:spAutoFit/>
          </a:bodyPr>
          <a:lstStyle/>
          <a:p>
            <a:r>
              <a:rPr lang="en-GB" altLang="zh-CN" sz="2800" b="1" dirty="0">
                <a:solidFill>
                  <a:schemeClr val="bg1"/>
                </a:solidFill>
                <a:latin typeface="+mj-lt"/>
                <a:ea typeface="方正兰亭中黑_GBK" pitchFamily="2" charset="-122"/>
              </a:rPr>
              <a:t>DE&amp;EX</a:t>
            </a:r>
            <a:endParaRPr lang="zh-CN" altLang="en-US" sz="2800" b="1" dirty="0">
              <a:solidFill>
                <a:schemeClr val="bg1"/>
              </a:solidFill>
              <a:latin typeface="+mj-lt"/>
              <a:ea typeface="方正兰亭中黑_GBK" pitchFamily="2" charset="-122"/>
            </a:endParaRPr>
          </a:p>
        </p:txBody>
      </p:sp>
      <p:sp>
        <p:nvSpPr>
          <p:cNvPr id="37" name="Oval 2">
            <a:extLst>
              <a:ext uri="{FF2B5EF4-FFF2-40B4-BE49-F238E27FC236}">
                <a16:creationId xmlns:a16="http://schemas.microsoft.com/office/drawing/2014/main" id="{495D5892-C0C3-D054-C6AE-3B412C4D0548}"/>
              </a:ext>
            </a:extLst>
          </p:cNvPr>
          <p:cNvSpPr/>
          <p:nvPr/>
        </p:nvSpPr>
        <p:spPr>
          <a:xfrm>
            <a:off x="1687126" y="4501262"/>
            <a:ext cx="1550169" cy="1547730"/>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8" name="矩形 32">
            <a:extLst>
              <a:ext uri="{FF2B5EF4-FFF2-40B4-BE49-F238E27FC236}">
                <a16:creationId xmlns:a16="http://schemas.microsoft.com/office/drawing/2014/main" id="{88D45ABE-5E95-CA2D-08BA-B8727B67EC99}"/>
              </a:ext>
            </a:extLst>
          </p:cNvPr>
          <p:cNvSpPr/>
          <p:nvPr/>
        </p:nvSpPr>
        <p:spPr>
          <a:xfrm>
            <a:off x="2129426" y="5015087"/>
            <a:ext cx="665567" cy="523220"/>
          </a:xfrm>
          <a:prstGeom prst="rect">
            <a:avLst/>
          </a:prstGeom>
          <a:solidFill>
            <a:srgbClr val="113F4E"/>
          </a:solidFill>
        </p:spPr>
        <p:txBody>
          <a:bodyPr wrap="none">
            <a:spAutoFit/>
          </a:bodyPr>
          <a:lstStyle/>
          <a:p>
            <a:r>
              <a:rPr lang="en-GB" altLang="zh-CN" sz="2800" b="1" dirty="0">
                <a:solidFill>
                  <a:schemeClr val="bg1"/>
                </a:solidFill>
                <a:latin typeface="+mj-lt"/>
                <a:ea typeface="方正兰亭中黑_GBK" pitchFamily="2" charset="-122"/>
              </a:rPr>
              <a:t>PC</a:t>
            </a:r>
            <a:endParaRPr lang="zh-CN" altLang="en-US" sz="2800" b="1" dirty="0">
              <a:solidFill>
                <a:schemeClr val="bg1"/>
              </a:solidFill>
              <a:latin typeface="+mj-lt"/>
              <a:ea typeface="方正兰亭中黑_GBK" pitchFamily="2" charset="-122"/>
            </a:endParaRPr>
          </a:p>
        </p:txBody>
      </p:sp>
      <p:sp>
        <p:nvSpPr>
          <p:cNvPr id="39" name="Oval 2">
            <a:extLst>
              <a:ext uri="{FF2B5EF4-FFF2-40B4-BE49-F238E27FC236}">
                <a16:creationId xmlns:a16="http://schemas.microsoft.com/office/drawing/2014/main" id="{264629B8-4F8F-B53F-5FE9-475627CE3E9D}"/>
              </a:ext>
            </a:extLst>
          </p:cNvPr>
          <p:cNvSpPr/>
          <p:nvPr/>
        </p:nvSpPr>
        <p:spPr>
          <a:xfrm>
            <a:off x="4252564" y="4501262"/>
            <a:ext cx="1550169" cy="1547730"/>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40" name="矩形 32">
            <a:extLst>
              <a:ext uri="{FF2B5EF4-FFF2-40B4-BE49-F238E27FC236}">
                <a16:creationId xmlns:a16="http://schemas.microsoft.com/office/drawing/2014/main" id="{78183C45-627B-4A75-B21A-CE400282BD44}"/>
              </a:ext>
            </a:extLst>
          </p:cNvPr>
          <p:cNvSpPr/>
          <p:nvPr/>
        </p:nvSpPr>
        <p:spPr>
          <a:xfrm>
            <a:off x="4722917" y="5006460"/>
            <a:ext cx="609462" cy="523220"/>
          </a:xfrm>
          <a:prstGeom prst="rect">
            <a:avLst/>
          </a:prstGeom>
          <a:solidFill>
            <a:srgbClr val="113F4E"/>
          </a:solidFill>
        </p:spPr>
        <p:txBody>
          <a:bodyPr wrap="none">
            <a:spAutoFit/>
          </a:bodyPr>
          <a:lstStyle/>
          <a:p>
            <a:r>
              <a:rPr lang="en-GB" altLang="zh-CN" sz="2800" b="1" dirty="0">
                <a:solidFill>
                  <a:schemeClr val="bg1"/>
                </a:solidFill>
                <a:latin typeface="+mj-lt"/>
                <a:ea typeface="方正兰亭中黑_GBK" pitchFamily="2" charset="-122"/>
              </a:rPr>
              <a:t>IM</a:t>
            </a:r>
            <a:endParaRPr lang="zh-CN" altLang="en-US" sz="2800" b="1" dirty="0">
              <a:solidFill>
                <a:schemeClr val="bg1"/>
              </a:solidFill>
              <a:latin typeface="+mj-lt"/>
              <a:ea typeface="方正兰亭中黑_GBK" pitchFamily="2" charset="-122"/>
            </a:endParaRPr>
          </a:p>
        </p:txBody>
      </p:sp>
      <p:sp>
        <p:nvSpPr>
          <p:cNvPr id="41" name="Oval 2">
            <a:extLst>
              <a:ext uri="{FF2B5EF4-FFF2-40B4-BE49-F238E27FC236}">
                <a16:creationId xmlns:a16="http://schemas.microsoft.com/office/drawing/2014/main" id="{C123BFB3-729E-1C35-4007-D6A3F30AFF00}"/>
              </a:ext>
            </a:extLst>
          </p:cNvPr>
          <p:cNvSpPr/>
          <p:nvPr/>
        </p:nvSpPr>
        <p:spPr>
          <a:xfrm>
            <a:off x="6389269" y="4501262"/>
            <a:ext cx="1550169" cy="1547730"/>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42" name="矩形 32">
            <a:extLst>
              <a:ext uri="{FF2B5EF4-FFF2-40B4-BE49-F238E27FC236}">
                <a16:creationId xmlns:a16="http://schemas.microsoft.com/office/drawing/2014/main" id="{85BDE8E6-8D46-6E22-06C8-BE2046984E46}"/>
              </a:ext>
            </a:extLst>
          </p:cNvPr>
          <p:cNvSpPr/>
          <p:nvPr/>
        </p:nvSpPr>
        <p:spPr>
          <a:xfrm>
            <a:off x="6853210" y="5013517"/>
            <a:ext cx="622286" cy="523220"/>
          </a:xfrm>
          <a:prstGeom prst="rect">
            <a:avLst/>
          </a:prstGeom>
          <a:solidFill>
            <a:srgbClr val="113F4E"/>
          </a:solidFill>
        </p:spPr>
        <p:txBody>
          <a:bodyPr wrap="none">
            <a:spAutoFit/>
          </a:bodyPr>
          <a:lstStyle/>
          <a:p>
            <a:r>
              <a:rPr lang="en-GB" altLang="zh-CN" sz="2800" b="1" dirty="0">
                <a:solidFill>
                  <a:schemeClr val="bg1"/>
                </a:solidFill>
                <a:latin typeface="+mj-lt"/>
                <a:ea typeface="方正兰亭中黑_GBK" pitchFamily="2" charset="-122"/>
              </a:rPr>
              <a:t>DE</a:t>
            </a:r>
            <a:endParaRPr lang="zh-CN" altLang="en-US" sz="2800" b="1" dirty="0">
              <a:solidFill>
                <a:schemeClr val="bg1"/>
              </a:solidFill>
              <a:latin typeface="+mj-lt"/>
              <a:ea typeface="方正兰亭中黑_GBK" pitchFamily="2" charset="-122"/>
            </a:endParaRPr>
          </a:p>
        </p:txBody>
      </p:sp>
      <p:sp>
        <p:nvSpPr>
          <p:cNvPr id="43" name="Oval 2">
            <a:extLst>
              <a:ext uri="{FF2B5EF4-FFF2-40B4-BE49-F238E27FC236}">
                <a16:creationId xmlns:a16="http://schemas.microsoft.com/office/drawing/2014/main" id="{CC43BF40-62FA-65C2-1718-3EB273B73D8E}"/>
              </a:ext>
            </a:extLst>
          </p:cNvPr>
          <p:cNvSpPr/>
          <p:nvPr/>
        </p:nvSpPr>
        <p:spPr>
          <a:xfrm>
            <a:off x="8954706" y="4501262"/>
            <a:ext cx="1550169" cy="1547730"/>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44" name="矩形 32">
            <a:extLst>
              <a:ext uri="{FF2B5EF4-FFF2-40B4-BE49-F238E27FC236}">
                <a16:creationId xmlns:a16="http://schemas.microsoft.com/office/drawing/2014/main" id="{CCD2442E-9CAF-EB1A-D5DC-70E62BE247AB}"/>
              </a:ext>
            </a:extLst>
          </p:cNvPr>
          <p:cNvSpPr/>
          <p:nvPr/>
        </p:nvSpPr>
        <p:spPr>
          <a:xfrm>
            <a:off x="9422654" y="5013517"/>
            <a:ext cx="614271" cy="523220"/>
          </a:xfrm>
          <a:prstGeom prst="rect">
            <a:avLst/>
          </a:prstGeom>
          <a:solidFill>
            <a:srgbClr val="113F4E"/>
          </a:solidFill>
        </p:spPr>
        <p:txBody>
          <a:bodyPr wrap="none">
            <a:spAutoFit/>
          </a:bodyPr>
          <a:lstStyle/>
          <a:p>
            <a:r>
              <a:rPr lang="en-GB" altLang="zh-CN" sz="2800" b="1" dirty="0">
                <a:solidFill>
                  <a:schemeClr val="bg1"/>
                </a:solidFill>
                <a:latin typeface="+mj-lt"/>
                <a:ea typeface="方正兰亭中黑_GBK" pitchFamily="2" charset="-122"/>
              </a:rPr>
              <a:t>EX</a:t>
            </a:r>
            <a:endParaRPr lang="zh-CN" altLang="en-US" sz="2800" b="1" dirty="0">
              <a:solidFill>
                <a:schemeClr val="bg1"/>
              </a:solidFill>
              <a:latin typeface="+mj-lt"/>
              <a:ea typeface="方正兰亭中黑_GBK" pitchFamily="2" charset="-122"/>
            </a:endParaRPr>
          </a:p>
        </p:txBody>
      </p:sp>
      <p:cxnSp>
        <p:nvCxnSpPr>
          <p:cNvPr id="45" name="Elbow Connector 15">
            <a:extLst>
              <a:ext uri="{FF2B5EF4-FFF2-40B4-BE49-F238E27FC236}">
                <a16:creationId xmlns:a16="http://schemas.microsoft.com/office/drawing/2014/main" id="{78505FEB-A010-381C-6D42-5325612156FC}"/>
              </a:ext>
            </a:extLst>
          </p:cNvPr>
          <p:cNvCxnSpPr>
            <a:cxnSpLocks/>
            <a:stCxn id="4" idx="7"/>
            <a:endCxn id="2" idx="3"/>
          </p:cNvCxnSpPr>
          <p:nvPr/>
        </p:nvCxnSpPr>
        <p:spPr>
          <a:xfrm rot="5400000" flipH="1" flipV="1">
            <a:off x="4493835" y="1505149"/>
            <a:ext cx="891969" cy="1216225"/>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Elbow Connector 15">
            <a:extLst>
              <a:ext uri="{FF2B5EF4-FFF2-40B4-BE49-F238E27FC236}">
                <a16:creationId xmlns:a16="http://schemas.microsoft.com/office/drawing/2014/main" id="{EEAD868A-9EDD-807E-5517-3F004DDA8B10}"/>
              </a:ext>
            </a:extLst>
          </p:cNvPr>
          <p:cNvCxnSpPr>
            <a:cxnSpLocks/>
            <a:stCxn id="35" idx="1"/>
            <a:endCxn id="2" idx="5"/>
          </p:cNvCxnSpPr>
          <p:nvPr/>
        </p:nvCxnSpPr>
        <p:spPr>
          <a:xfrm rot="16200000" flipV="1">
            <a:off x="6806196" y="1505148"/>
            <a:ext cx="891969" cy="1216226"/>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Elbow Connector 15">
            <a:extLst>
              <a:ext uri="{FF2B5EF4-FFF2-40B4-BE49-F238E27FC236}">
                <a16:creationId xmlns:a16="http://schemas.microsoft.com/office/drawing/2014/main" id="{F379DCB1-BA7D-391A-B27A-ED873E644F21}"/>
              </a:ext>
            </a:extLst>
          </p:cNvPr>
          <p:cNvCxnSpPr>
            <a:cxnSpLocks/>
            <a:stCxn id="37" idx="0"/>
            <a:endCxn id="4" idx="3"/>
          </p:cNvCxnSpPr>
          <p:nvPr/>
        </p:nvCxnSpPr>
        <p:spPr>
          <a:xfrm rot="5400000" flipH="1" flipV="1">
            <a:off x="2425950" y="3689917"/>
            <a:ext cx="847607" cy="775084"/>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Elbow Connector 15">
            <a:extLst>
              <a:ext uri="{FF2B5EF4-FFF2-40B4-BE49-F238E27FC236}">
                <a16:creationId xmlns:a16="http://schemas.microsoft.com/office/drawing/2014/main" id="{98DD16C7-0F32-F858-7749-1C95EE4AA90A}"/>
              </a:ext>
            </a:extLst>
          </p:cNvPr>
          <p:cNvCxnSpPr>
            <a:cxnSpLocks/>
            <a:stCxn id="4" idx="5"/>
            <a:endCxn id="39" idx="0"/>
          </p:cNvCxnSpPr>
          <p:nvPr/>
        </p:nvCxnSpPr>
        <p:spPr>
          <a:xfrm rot="16200000" flipH="1">
            <a:off x="4255875" y="3729487"/>
            <a:ext cx="847607" cy="695942"/>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Elbow Connector 15">
            <a:extLst>
              <a:ext uri="{FF2B5EF4-FFF2-40B4-BE49-F238E27FC236}">
                <a16:creationId xmlns:a16="http://schemas.microsoft.com/office/drawing/2014/main" id="{60AE31B9-D02F-90F1-B81A-5FBE846423E1}"/>
              </a:ext>
            </a:extLst>
          </p:cNvPr>
          <p:cNvCxnSpPr>
            <a:cxnSpLocks/>
            <a:stCxn id="41" idx="0"/>
            <a:endCxn id="35" idx="3"/>
          </p:cNvCxnSpPr>
          <p:nvPr/>
        </p:nvCxnSpPr>
        <p:spPr>
          <a:xfrm rot="5400000" flipH="1" flipV="1">
            <a:off x="7088520" y="3729490"/>
            <a:ext cx="847607" cy="695939"/>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Elbow Connector 15">
            <a:extLst>
              <a:ext uri="{FF2B5EF4-FFF2-40B4-BE49-F238E27FC236}">
                <a16:creationId xmlns:a16="http://schemas.microsoft.com/office/drawing/2014/main" id="{740602D1-31AB-4EE6-8F71-3FEA4BC33164}"/>
              </a:ext>
            </a:extLst>
          </p:cNvPr>
          <p:cNvCxnSpPr>
            <a:cxnSpLocks/>
            <a:stCxn id="43" idx="0"/>
            <a:endCxn id="35" idx="5"/>
          </p:cNvCxnSpPr>
          <p:nvPr/>
        </p:nvCxnSpPr>
        <p:spPr>
          <a:xfrm rot="16200000" flipV="1">
            <a:off x="8918445" y="3689916"/>
            <a:ext cx="847607" cy="775086"/>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95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6FEC9A7-F735-F605-469F-A898408F6C90}"/>
              </a:ext>
            </a:extLst>
          </p:cNvPr>
          <p:cNvGrpSpPr/>
          <p:nvPr/>
        </p:nvGrpSpPr>
        <p:grpSpPr>
          <a:xfrm>
            <a:off x="509695" y="346206"/>
            <a:ext cx="3136020" cy="572136"/>
            <a:chOff x="956666" y="3498086"/>
            <a:chExt cx="3136020" cy="572136"/>
          </a:xfrm>
        </p:grpSpPr>
        <p:sp>
          <p:nvSpPr>
            <p:cNvPr id="8" name="TextBox 38">
              <a:extLst>
                <a:ext uri="{FF2B5EF4-FFF2-40B4-BE49-F238E27FC236}">
                  <a16:creationId xmlns:a16="http://schemas.microsoft.com/office/drawing/2014/main" id="{96566091-6CEE-5E63-C6E2-48BD791A5E4A}"/>
                </a:ext>
              </a:extLst>
            </p:cNvPr>
            <p:cNvSpPr txBox="1"/>
            <p:nvPr/>
          </p:nvSpPr>
          <p:spPr>
            <a:xfrm>
              <a:off x="1625343" y="3499235"/>
              <a:ext cx="2467343" cy="523220"/>
            </a:xfrm>
            <a:prstGeom prst="rect">
              <a:avLst/>
            </a:prstGeom>
            <a:noFill/>
          </p:spPr>
          <p:txBody>
            <a:bodyPr wrap="none" rtlCol="0" anchor="t" anchorCtr="1">
              <a:spAutoFit/>
            </a:bodyPr>
            <a:lstStyle/>
            <a:p>
              <a:pPr algn="ctr"/>
              <a:r>
                <a:rPr lang="en-GB"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GB"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C</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9" name="矩形 8">
              <a:extLst>
                <a:ext uri="{FF2B5EF4-FFF2-40B4-BE49-F238E27FC236}">
                  <a16:creationId xmlns:a16="http://schemas.microsoft.com/office/drawing/2014/main" id="{EDEA1931-13E1-ACE6-A978-85EC28FA073B}"/>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ED7ECC4F-EB68-7CE6-1AE5-293A14E6FDDB}"/>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59" name="Picture 58">
            <a:extLst>
              <a:ext uri="{FF2B5EF4-FFF2-40B4-BE49-F238E27FC236}">
                <a16:creationId xmlns:a16="http://schemas.microsoft.com/office/drawing/2014/main" id="{ADDC2D04-7480-7DFD-D248-B2728E3E75C6}"/>
              </a:ext>
            </a:extLst>
          </p:cNvPr>
          <p:cNvPicPr>
            <a:picLocks noChangeAspect="1"/>
          </p:cNvPicPr>
          <p:nvPr/>
        </p:nvPicPr>
        <p:blipFill>
          <a:blip r:embed="rId3"/>
          <a:stretch>
            <a:fillRect/>
          </a:stretch>
        </p:blipFill>
        <p:spPr>
          <a:xfrm>
            <a:off x="5447359" y="537938"/>
            <a:ext cx="6744641" cy="6020640"/>
          </a:xfrm>
          <a:prstGeom prst="rect">
            <a:avLst/>
          </a:prstGeom>
        </p:spPr>
      </p:pic>
      <p:pic>
        <p:nvPicPr>
          <p:cNvPr id="55" name="Picture 54">
            <a:extLst>
              <a:ext uri="{FF2B5EF4-FFF2-40B4-BE49-F238E27FC236}">
                <a16:creationId xmlns:a16="http://schemas.microsoft.com/office/drawing/2014/main" id="{977287E8-E330-08A3-0C4C-DAC75B70C1A9}"/>
              </a:ext>
            </a:extLst>
          </p:cNvPr>
          <p:cNvPicPr>
            <a:picLocks noChangeAspect="1"/>
          </p:cNvPicPr>
          <p:nvPr/>
        </p:nvPicPr>
        <p:blipFill>
          <a:blip r:embed="rId4"/>
          <a:stretch>
            <a:fillRect/>
          </a:stretch>
        </p:blipFill>
        <p:spPr>
          <a:xfrm>
            <a:off x="509695" y="1515944"/>
            <a:ext cx="5306165" cy="4706007"/>
          </a:xfrm>
          <a:prstGeom prst="rect">
            <a:avLst/>
          </a:prstGeom>
        </p:spPr>
      </p:pic>
    </p:spTree>
    <p:extLst>
      <p:ext uri="{BB962C8B-B14F-4D97-AF65-F5344CB8AC3E}">
        <p14:creationId xmlns:p14="http://schemas.microsoft.com/office/powerpoint/2010/main" val="1163661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9C2CF111-DFAA-DA8D-215E-26CAFE9D9488}"/>
              </a:ext>
            </a:extLst>
          </p:cNvPr>
          <p:cNvGrpSpPr/>
          <p:nvPr/>
        </p:nvGrpSpPr>
        <p:grpSpPr>
          <a:xfrm>
            <a:off x="509695" y="346206"/>
            <a:ext cx="3136020" cy="572136"/>
            <a:chOff x="956666" y="3498086"/>
            <a:chExt cx="3136020" cy="572136"/>
          </a:xfrm>
        </p:grpSpPr>
        <p:sp>
          <p:nvSpPr>
            <p:cNvPr id="3" name="TextBox 38">
              <a:extLst>
                <a:ext uri="{FF2B5EF4-FFF2-40B4-BE49-F238E27FC236}">
                  <a16:creationId xmlns:a16="http://schemas.microsoft.com/office/drawing/2014/main" id="{1397F033-14E3-9028-33E2-3B70991CD18B}"/>
                </a:ext>
              </a:extLst>
            </p:cNvPr>
            <p:cNvSpPr txBox="1"/>
            <p:nvPr/>
          </p:nvSpPr>
          <p:spPr>
            <a:xfrm>
              <a:off x="1625343" y="3499235"/>
              <a:ext cx="2467343" cy="523220"/>
            </a:xfrm>
            <a:prstGeom prst="rect">
              <a:avLst/>
            </a:prstGeom>
            <a:noFill/>
          </p:spPr>
          <p:txBody>
            <a:bodyPr wrap="none" rtlCol="0" anchor="t" anchorCtr="1">
              <a:spAutoFit/>
            </a:bodyPr>
            <a:lstStyle/>
            <a:p>
              <a:pPr algn="ctr"/>
              <a:r>
                <a:rPr lang="en-GB"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GB"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C</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07563326-6C29-0DFA-C330-7DA77694D2B8}"/>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3573B1F4-B499-DC27-8320-076EABB78076}"/>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45" name="Picture 44">
            <a:extLst>
              <a:ext uri="{FF2B5EF4-FFF2-40B4-BE49-F238E27FC236}">
                <a16:creationId xmlns:a16="http://schemas.microsoft.com/office/drawing/2014/main" id="{8307795B-95B1-0160-246C-F08FC27EF1F3}"/>
              </a:ext>
            </a:extLst>
          </p:cNvPr>
          <p:cNvPicPr>
            <a:picLocks noChangeAspect="1"/>
          </p:cNvPicPr>
          <p:nvPr/>
        </p:nvPicPr>
        <p:blipFill>
          <a:blip r:embed="rId3"/>
          <a:stretch>
            <a:fillRect/>
          </a:stretch>
        </p:blipFill>
        <p:spPr>
          <a:xfrm>
            <a:off x="324900" y="2031519"/>
            <a:ext cx="6782747" cy="4344006"/>
          </a:xfrm>
          <a:prstGeom prst="rect">
            <a:avLst/>
          </a:prstGeom>
        </p:spPr>
      </p:pic>
      <p:pic>
        <p:nvPicPr>
          <p:cNvPr id="10" name="Picture 9">
            <a:extLst>
              <a:ext uri="{FF2B5EF4-FFF2-40B4-BE49-F238E27FC236}">
                <a16:creationId xmlns:a16="http://schemas.microsoft.com/office/drawing/2014/main" id="{F7196814-6569-C5D6-2746-3DBF3B6AC5C4}"/>
              </a:ext>
            </a:extLst>
          </p:cNvPr>
          <p:cNvPicPr>
            <a:picLocks noChangeAspect="1"/>
          </p:cNvPicPr>
          <p:nvPr/>
        </p:nvPicPr>
        <p:blipFill>
          <a:blip r:embed="rId4"/>
          <a:stretch>
            <a:fillRect/>
          </a:stretch>
        </p:blipFill>
        <p:spPr>
          <a:xfrm>
            <a:off x="4940031" y="794868"/>
            <a:ext cx="6849431" cy="3677163"/>
          </a:xfrm>
          <a:prstGeom prst="rect">
            <a:avLst/>
          </a:prstGeom>
        </p:spPr>
      </p:pic>
    </p:spTree>
    <p:extLst>
      <p:ext uri="{BB962C8B-B14F-4D97-AF65-F5344CB8AC3E}">
        <p14:creationId xmlns:p14="http://schemas.microsoft.com/office/powerpoint/2010/main" val="1048917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AE84B-BE4E-64E9-BCA5-12E77AEDC98D}"/>
              </a:ext>
            </a:extLst>
          </p:cNvPr>
          <p:cNvPicPr>
            <a:picLocks noChangeAspect="1"/>
          </p:cNvPicPr>
          <p:nvPr/>
        </p:nvPicPr>
        <p:blipFill>
          <a:blip r:embed="rId3"/>
          <a:stretch>
            <a:fillRect/>
          </a:stretch>
        </p:blipFill>
        <p:spPr>
          <a:xfrm>
            <a:off x="4428042" y="228153"/>
            <a:ext cx="7763958" cy="6401693"/>
          </a:xfrm>
          <a:prstGeom prst="rect">
            <a:avLst/>
          </a:prstGeom>
        </p:spPr>
      </p:pic>
      <p:grpSp>
        <p:nvGrpSpPr>
          <p:cNvPr id="4" name="组合 6">
            <a:extLst>
              <a:ext uri="{FF2B5EF4-FFF2-40B4-BE49-F238E27FC236}">
                <a16:creationId xmlns:a16="http://schemas.microsoft.com/office/drawing/2014/main" id="{A969B544-1749-6C2D-94D1-ED39A685D199}"/>
              </a:ext>
            </a:extLst>
          </p:cNvPr>
          <p:cNvGrpSpPr/>
          <p:nvPr/>
        </p:nvGrpSpPr>
        <p:grpSpPr>
          <a:xfrm>
            <a:off x="509695" y="346206"/>
            <a:ext cx="3136020" cy="572136"/>
            <a:chOff x="956666" y="3498086"/>
            <a:chExt cx="3136020" cy="572136"/>
          </a:xfrm>
        </p:grpSpPr>
        <p:sp>
          <p:nvSpPr>
            <p:cNvPr id="5" name="TextBox 38">
              <a:extLst>
                <a:ext uri="{FF2B5EF4-FFF2-40B4-BE49-F238E27FC236}">
                  <a16:creationId xmlns:a16="http://schemas.microsoft.com/office/drawing/2014/main" id="{7A51E5A5-C983-2929-3A3D-2D9B30A03088}"/>
                </a:ext>
              </a:extLst>
            </p:cNvPr>
            <p:cNvSpPr txBox="1"/>
            <p:nvPr/>
          </p:nvSpPr>
          <p:spPr>
            <a:xfrm>
              <a:off x="1625343" y="3499235"/>
              <a:ext cx="2467343" cy="523220"/>
            </a:xfrm>
            <a:prstGeom prst="rect">
              <a:avLst/>
            </a:prstGeom>
            <a:noFill/>
          </p:spPr>
          <p:txBody>
            <a:bodyPr wrap="none" rtlCol="0" anchor="t" anchorCtr="1">
              <a:spAutoFit/>
            </a:bodyPr>
            <a:lstStyle/>
            <a:p>
              <a:pPr algn="ctr"/>
              <a:r>
                <a:rPr lang="en-GB"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GB"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C</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7" name="矩形 8">
              <a:extLst>
                <a:ext uri="{FF2B5EF4-FFF2-40B4-BE49-F238E27FC236}">
                  <a16:creationId xmlns:a16="http://schemas.microsoft.com/office/drawing/2014/main" id="{ACF7F0E8-F3DD-A74E-19DF-80014CF45FA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8" name="矩形 9">
              <a:extLst>
                <a:ext uri="{FF2B5EF4-FFF2-40B4-BE49-F238E27FC236}">
                  <a16:creationId xmlns:a16="http://schemas.microsoft.com/office/drawing/2014/main" id="{C7BF68C7-5DA0-9CDB-EF17-31AE851012E4}"/>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76987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438537A-D9BF-478C-ADD9-591F90C462D7}"/>
              </a:ext>
            </a:extLst>
          </p:cNvPr>
          <p:cNvGrpSpPr/>
          <p:nvPr/>
        </p:nvGrpSpPr>
        <p:grpSpPr>
          <a:xfrm>
            <a:off x="1137247" y="1824629"/>
            <a:ext cx="9932020" cy="3960430"/>
            <a:chOff x="533400" y="1509921"/>
            <a:chExt cx="8153400" cy="3251200"/>
          </a:xfrm>
        </p:grpSpPr>
        <p:graphicFrame>
          <p:nvGraphicFramePr>
            <p:cNvPr id="11" name="Chart 2">
              <a:extLst>
                <a:ext uri="{FF2B5EF4-FFF2-40B4-BE49-F238E27FC236}">
                  <a16:creationId xmlns:a16="http://schemas.microsoft.com/office/drawing/2014/main" id="{70B6BFAD-E9A9-4A24-8A6D-700C59DE6CF9}"/>
                </a:ext>
              </a:extLst>
            </p:cNvPr>
            <p:cNvGraphicFramePr/>
            <p:nvPr/>
          </p:nvGraphicFramePr>
          <p:xfrm>
            <a:off x="2768092" y="1662321"/>
            <a:ext cx="3615605" cy="30988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Box 10">
              <a:extLst>
                <a:ext uri="{FF2B5EF4-FFF2-40B4-BE49-F238E27FC236}">
                  <a16:creationId xmlns:a16="http://schemas.microsoft.com/office/drawing/2014/main" id="{49A7444E-2D56-49A7-A41E-E2038B214681}"/>
                </a:ext>
              </a:extLst>
            </p:cNvPr>
            <p:cNvSpPr txBox="1">
              <a:spLocks noChangeArrowheads="1"/>
            </p:cNvSpPr>
            <p:nvPr/>
          </p:nvSpPr>
          <p:spPr bwMode="auto">
            <a:xfrm>
              <a:off x="7010400" y="1509921"/>
              <a:ext cx="1676400" cy="745348"/>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I hope and I believe that this Template will your Time, Money and Reputation.</a:t>
              </a:r>
            </a:p>
          </p:txBody>
        </p:sp>
        <p:sp>
          <p:nvSpPr>
            <p:cNvPr id="13" name="Oval 5">
              <a:extLst>
                <a:ext uri="{FF2B5EF4-FFF2-40B4-BE49-F238E27FC236}">
                  <a16:creationId xmlns:a16="http://schemas.microsoft.com/office/drawing/2014/main" id="{21941301-C10E-4F3E-8CC3-C54EB22BA573}"/>
                </a:ext>
              </a:extLst>
            </p:cNvPr>
            <p:cNvSpPr/>
            <p:nvPr/>
          </p:nvSpPr>
          <p:spPr>
            <a:xfrm>
              <a:off x="6339973" y="1662321"/>
              <a:ext cx="594227" cy="597637"/>
            </a:xfrm>
            <a:prstGeom prst="ellipse">
              <a:avLst/>
            </a:prstGeom>
            <a:solidFill>
              <a:srgbClr val="113F4E"/>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sp>
          <p:nvSpPr>
            <p:cNvPr id="14" name="Text Box 10">
              <a:extLst>
                <a:ext uri="{FF2B5EF4-FFF2-40B4-BE49-F238E27FC236}">
                  <a16:creationId xmlns:a16="http://schemas.microsoft.com/office/drawing/2014/main" id="{9D621E48-6CDD-48D3-9C10-6CDBC54EA258}"/>
                </a:ext>
              </a:extLst>
            </p:cNvPr>
            <p:cNvSpPr txBox="1">
              <a:spLocks noChangeArrowheads="1"/>
            </p:cNvSpPr>
            <p:nvPr/>
          </p:nvSpPr>
          <p:spPr bwMode="auto">
            <a:xfrm>
              <a:off x="7010400" y="3567321"/>
              <a:ext cx="1676400" cy="922209"/>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A complex idea can be conveyed with just a single still image, namely making it possible to absorb</a:t>
              </a:r>
            </a:p>
          </p:txBody>
        </p:sp>
        <p:sp>
          <p:nvSpPr>
            <p:cNvPr id="15" name="Oval 7">
              <a:extLst>
                <a:ext uri="{FF2B5EF4-FFF2-40B4-BE49-F238E27FC236}">
                  <a16:creationId xmlns:a16="http://schemas.microsoft.com/office/drawing/2014/main" id="{0C9A9962-89B2-4915-B696-6352833B5F27}"/>
                </a:ext>
              </a:extLst>
            </p:cNvPr>
            <p:cNvSpPr/>
            <p:nvPr/>
          </p:nvSpPr>
          <p:spPr>
            <a:xfrm>
              <a:off x="6339973" y="3719721"/>
              <a:ext cx="594227" cy="597637"/>
            </a:xfrm>
            <a:prstGeom prst="ellipse">
              <a:avLst/>
            </a:prstGeom>
            <a:solidFill>
              <a:srgbClr val="55C0AF"/>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sp>
          <p:nvSpPr>
            <p:cNvPr id="16" name="Text Box 10">
              <a:extLst>
                <a:ext uri="{FF2B5EF4-FFF2-40B4-BE49-F238E27FC236}">
                  <a16:creationId xmlns:a16="http://schemas.microsoft.com/office/drawing/2014/main" id="{25843DBE-904B-4408-960B-0FB2E2CFC14D}"/>
                </a:ext>
              </a:extLst>
            </p:cNvPr>
            <p:cNvSpPr txBox="1">
              <a:spLocks noChangeArrowheads="1"/>
            </p:cNvSpPr>
            <p:nvPr/>
          </p:nvSpPr>
          <p:spPr bwMode="auto">
            <a:xfrm>
              <a:off x="533400" y="1662321"/>
              <a:ext cx="1676400" cy="922209"/>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A complex idea can be conveyed with just a single still image, namely making it possible to absorb</a:t>
              </a:r>
            </a:p>
          </p:txBody>
        </p:sp>
        <p:sp>
          <p:nvSpPr>
            <p:cNvPr id="17" name="Oval 10">
              <a:extLst>
                <a:ext uri="{FF2B5EF4-FFF2-40B4-BE49-F238E27FC236}">
                  <a16:creationId xmlns:a16="http://schemas.microsoft.com/office/drawing/2014/main" id="{7DFA1DB4-DE7E-4C78-9189-968B984A53E1}"/>
                </a:ext>
              </a:extLst>
            </p:cNvPr>
            <p:cNvSpPr/>
            <p:nvPr/>
          </p:nvSpPr>
          <p:spPr>
            <a:xfrm>
              <a:off x="2257993" y="1814721"/>
              <a:ext cx="594227" cy="597637"/>
            </a:xfrm>
            <a:prstGeom prst="ellipse">
              <a:avLst/>
            </a:prstGeom>
            <a:solidFill>
              <a:srgbClr val="55C0AF"/>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sp>
          <p:nvSpPr>
            <p:cNvPr id="18" name="Text Box 10">
              <a:extLst>
                <a:ext uri="{FF2B5EF4-FFF2-40B4-BE49-F238E27FC236}">
                  <a16:creationId xmlns:a16="http://schemas.microsoft.com/office/drawing/2014/main" id="{EA9D31B7-4AB2-497F-8175-053CD0F16FBB}"/>
                </a:ext>
              </a:extLst>
            </p:cNvPr>
            <p:cNvSpPr txBox="1">
              <a:spLocks noChangeArrowheads="1"/>
            </p:cNvSpPr>
            <p:nvPr/>
          </p:nvSpPr>
          <p:spPr bwMode="auto">
            <a:xfrm>
              <a:off x="533400" y="3719721"/>
              <a:ext cx="1676400" cy="745348"/>
            </a:xfrm>
            <a:prstGeom prst="rect">
              <a:avLst/>
            </a:prstGeom>
            <a:noFill/>
            <a:ln w="9525">
              <a:noFill/>
              <a:miter lim="800000"/>
              <a:headEnd/>
              <a:tailEnd/>
            </a:ln>
          </p:spPr>
          <p:txBody>
            <a:bodyPr wrap="square" lIns="45720" tIns="22860" rIns="45720" bIns="22860">
              <a:spAutoFit/>
            </a:bodyPr>
            <a:lstStyle/>
            <a:p>
              <a:r>
                <a:rPr lang="en-US" altLang="zh-CN" sz="1400" dirty="0">
                  <a:solidFill>
                    <a:schemeClr val="bg1">
                      <a:lumMod val="50000"/>
                    </a:schemeClr>
                  </a:solidFill>
                  <a:latin typeface="+mj-lt"/>
                  <a:ea typeface="微软雅黑" panose="020B0503020204020204" pitchFamily="34" charset="-122"/>
                  <a:cs typeface="Lato Regular"/>
                </a:rPr>
                <a:t>I hope and I believe that this Template will your Time, Money and Reputation.</a:t>
              </a:r>
            </a:p>
          </p:txBody>
        </p:sp>
        <p:sp>
          <p:nvSpPr>
            <p:cNvPr id="19" name="Oval 13">
              <a:extLst>
                <a:ext uri="{FF2B5EF4-FFF2-40B4-BE49-F238E27FC236}">
                  <a16:creationId xmlns:a16="http://schemas.microsoft.com/office/drawing/2014/main" id="{BFD07CCB-CF9C-421A-923C-88D376A7EFFD}"/>
                </a:ext>
              </a:extLst>
            </p:cNvPr>
            <p:cNvSpPr/>
            <p:nvPr/>
          </p:nvSpPr>
          <p:spPr>
            <a:xfrm>
              <a:off x="2257993" y="3872121"/>
              <a:ext cx="594227" cy="597637"/>
            </a:xfrm>
            <a:prstGeom prst="ellipse">
              <a:avLst/>
            </a:prstGeom>
            <a:solidFill>
              <a:srgbClr val="113F4E"/>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9600" dirty="0">
                <a:solidFill>
                  <a:schemeClr val="bg1">
                    <a:lumMod val="50000"/>
                  </a:schemeClr>
                </a:solidFill>
                <a:latin typeface="+mj-lt"/>
              </a:endParaRPr>
            </a:p>
          </p:txBody>
        </p:sp>
        <p:cxnSp>
          <p:nvCxnSpPr>
            <p:cNvPr id="20" name="Elbow Connector 15">
              <a:extLst>
                <a:ext uri="{FF2B5EF4-FFF2-40B4-BE49-F238E27FC236}">
                  <a16:creationId xmlns:a16="http://schemas.microsoft.com/office/drawing/2014/main" id="{86E25ED6-6045-4BAB-8FC8-338135369DFE}"/>
                </a:ext>
              </a:extLst>
            </p:cNvPr>
            <p:cNvCxnSpPr/>
            <p:nvPr/>
          </p:nvCxnSpPr>
          <p:spPr>
            <a:xfrm flipV="1">
              <a:off x="2852220" y="1961139"/>
              <a:ext cx="1033980" cy="15240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Elbow Connector 17">
              <a:extLst>
                <a:ext uri="{FF2B5EF4-FFF2-40B4-BE49-F238E27FC236}">
                  <a16:creationId xmlns:a16="http://schemas.microsoft.com/office/drawing/2014/main" id="{8E0DBBA5-A746-4977-8644-E412B3D9E3EF}"/>
                </a:ext>
              </a:extLst>
            </p:cNvPr>
            <p:cNvCxnSpPr/>
            <p:nvPr/>
          </p:nvCxnSpPr>
          <p:spPr>
            <a:xfrm rot="5400000" flipH="1" flipV="1">
              <a:off x="2381601" y="3352140"/>
              <a:ext cx="1289418" cy="348180"/>
            </a:xfrm>
            <a:prstGeom prst="bentConnector3">
              <a:avLst>
                <a:gd name="adj1" fmla="val 101217"/>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Elbow Connector 20">
              <a:extLst>
                <a:ext uri="{FF2B5EF4-FFF2-40B4-BE49-F238E27FC236}">
                  <a16:creationId xmlns:a16="http://schemas.microsoft.com/office/drawing/2014/main" id="{C8C1E90D-E4AE-4E1E-AEC1-13F197866F34}"/>
                </a:ext>
              </a:extLst>
            </p:cNvPr>
            <p:cNvCxnSpPr/>
            <p:nvPr/>
          </p:nvCxnSpPr>
          <p:spPr>
            <a:xfrm rot="10800000" flipV="1">
              <a:off x="5638801" y="1961138"/>
              <a:ext cx="701174" cy="298819"/>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80AD20EF-B19E-4ECE-9AAF-BB10774C6E70}"/>
                </a:ext>
              </a:extLst>
            </p:cNvPr>
            <p:cNvCxnSpPr/>
            <p:nvPr/>
          </p:nvCxnSpPr>
          <p:spPr>
            <a:xfrm rot="10800000" flipV="1">
              <a:off x="5486401" y="4098235"/>
              <a:ext cx="853573" cy="15240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 Box 10">
              <a:extLst>
                <a:ext uri="{FF2B5EF4-FFF2-40B4-BE49-F238E27FC236}">
                  <a16:creationId xmlns:a16="http://schemas.microsoft.com/office/drawing/2014/main" id="{6BCC9476-6A9E-46F7-9658-7903466C0DD4}"/>
                </a:ext>
              </a:extLst>
            </p:cNvPr>
            <p:cNvSpPr txBox="1">
              <a:spLocks noChangeArrowheads="1"/>
            </p:cNvSpPr>
            <p:nvPr/>
          </p:nvSpPr>
          <p:spPr bwMode="auto">
            <a:xfrm>
              <a:off x="5364412" y="2571750"/>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a:solidFill>
                    <a:schemeClr val="bg1"/>
                  </a:solidFill>
                  <a:latin typeface="+mj-lt"/>
                  <a:ea typeface="Open Sans" pitchFamily="34" charset="0"/>
                  <a:cs typeface="Open Sans" pitchFamily="34" charset="0"/>
                </a:rPr>
                <a:t>40%</a:t>
              </a:r>
              <a:endParaRPr lang="en-US" sz="1600">
                <a:solidFill>
                  <a:schemeClr val="bg1"/>
                </a:solidFill>
                <a:latin typeface="+mj-lt"/>
                <a:ea typeface="Open Sans" pitchFamily="34" charset="0"/>
                <a:cs typeface="Open Sans" pitchFamily="34" charset="0"/>
              </a:endParaRPr>
            </a:p>
          </p:txBody>
        </p:sp>
        <p:sp>
          <p:nvSpPr>
            <p:cNvPr id="25" name="Text Box 10">
              <a:extLst>
                <a:ext uri="{FF2B5EF4-FFF2-40B4-BE49-F238E27FC236}">
                  <a16:creationId xmlns:a16="http://schemas.microsoft.com/office/drawing/2014/main" id="{4C703CF1-45A2-4FB6-BA98-293FA05C9F6B}"/>
                </a:ext>
              </a:extLst>
            </p:cNvPr>
            <p:cNvSpPr txBox="1">
              <a:spLocks noChangeArrowheads="1"/>
            </p:cNvSpPr>
            <p:nvPr/>
          </p:nvSpPr>
          <p:spPr bwMode="auto">
            <a:xfrm>
              <a:off x="3873894" y="2069158"/>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dirty="0">
                  <a:solidFill>
                    <a:schemeClr val="bg1"/>
                  </a:solidFill>
                  <a:latin typeface="+mj-lt"/>
                  <a:ea typeface="Open Sans" pitchFamily="34" charset="0"/>
                  <a:cs typeface="Open Sans" pitchFamily="34" charset="0"/>
                </a:rPr>
                <a:t>15%</a:t>
              </a:r>
              <a:endParaRPr lang="en-US" sz="1600" dirty="0">
                <a:solidFill>
                  <a:schemeClr val="bg1"/>
                </a:solidFill>
                <a:latin typeface="+mj-lt"/>
                <a:ea typeface="Open Sans" pitchFamily="34" charset="0"/>
                <a:cs typeface="Open Sans" pitchFamily="34" charset="0"/>
              </a:endParaRPr>
            </a:p>
          </p:txBody>
        </p:sp>
        <p:sp>
          <p:nvSpPr>
            <p:cNvPr id="26" name="Text Box 10">
              <a:extLst>
                <a:ext uri="{FF2B5EF4-FFF2-40B4-BE49-F238E27FC236}">
                  <a16:creationId xmlns:a16="http://schemas.microsoft.com/office/drawing/2014/main" id="{234D90A8-734D-4289-B084-4EDED2516DCB}"/>
                </a:ext>
              </a:extLst>
            </p:cNvPr>
            <p:cNvSpPr txBox="1">
              <a:spLocks noChangeArrowheads="1"/>
            </p:cNvSpPr>
            <p:nvPr/>
          </p:nvSpPr>
          <p:spPr bwMode="auto">
            <a:xfrm>
              <a:off x="4191000" y="4195528"/>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a:solidFill>
                    <a:schemeClr val="bg1"/>
                  </a:solidFill>
                  <a:latin typeface="+mj-lt"/>
                  <a:ea typeface="Open Sans" pitchFamily="34" charset="0"/>
                  <a:cs typeface="Open Sans" pitchFamily="34" charset="0"/>
                </a:rPr>
                <a:t>35%</a:t>
              </a:r>
              <a:endParaRPr lang="en-US" sz="1600">
                <a:solidFill>
                  <a:schemeClr val="bg1"/>
                </a:solidFill>
                <a:latin typeface="+mj-lt"/>
                <a:ea typeface="Open Sans" pitchFamily="34" charset="0"/>
                <a:cs typeface="Open Sans" pitchFamily="34" charset="0"/>
              </a:endParaRPr>
            </a:p>
          </p:txBody>
        </p:sp>
        <p:sp>
          <p:nvSpPr>
            <p:cNvPr id="27" name="Text Box 10">
              <a:extLst>
                <a:ext uri="{FF2B5EF4-FFF2-40B4-BE49-F238E27FC236}">
                  <a16:creationId xmlns:a16="http://schemas.microsoft.com/office/drawing/2014/main" id="{D757EC27-5830-44CF-A039-450511BC119C}"/>
                </a:ext>
              </a:extLst>
            </p:cNvPr>
            <p:cNvSpPr txBox="1">
              <a:spLocks noChangeArrowheads="1"/>
            </p:cNvSpPr>
            <p:nvPr/>
          </p:nvSpPr>
          <p:spPr bwMode="auto">
            <a:xfrm>
              <a:off x="3200400" y="2833360"/>
              <a:ext cx="502988" cy="240027"/>
            </a:xfrm>
            <a:prstGeom prst="rect">
              <a:avLst/>
            </a:prstGeom>
            <a:noFill/>
            <a:ln w="9525">
              <a:noFill/>
              <a:miter lim="800000"/>
              <a:headEnd/>
              <a:tailEnd/>
            </a:ln>
          </p:spPr>
          <p:txBody>
            <a:bodyPr wrap="square" lIns="45720" tIns="22860" rIns="45720" bIns="22860">
              <a:spAutoFit/>
            </a:bodyPr>
            <a:lstStyle/>
            <a:p>
              <a:pPr algn="ctr" defTabSz="1088232"/>
              <a:r>
                <a:rPr lang="en-US" sz="1600" b="1">
                  <a:solidFill>
                    <a:schemeClr val="bg1"/>
                  </a:solidFill>
                  <a:latin typeface="+mj-lt"/>
                  <a:ea typeface="Open Sans" pitchFamily="34" charset="0"/>
                  <a:cs typeface="Open Sans" pitchFamily="34" charset="0"/>
                </a:rPr>
                <a:t>20%</a:t>
              </a:r>
              <a:endParaRPr lang="en-US" sz="1600">
                <a:solidFill>
                  <a:schemeClr val="bg1"/>
                </a:solidFill>
                <a:latin typeface="+mj-lt"/>
                <a:ea typeface="Open Sans" pitchFamily="34" charset="0"/>
                <a:cs typeface="Open Sans" pitchFamily="34" charset="0"/>
              </a:endParaRPr>
            </a:p>
          </p:txBody>
        </p:sp>
        <p:sp>
          <p:nvSpPr>
            <p:cNvPr id="28" name="Text Box 10">
              <a:extLst>
                <a:ext uri="{FF2B5EF4-FFF2-40B4-BE49-F238E27FC236}">
                  <a16:creationId xmlns:a16="http://schemas.microsoft.com/office/drawing/2014/main" id="{2241FDE3-1C42-4B32-B73F-DF76E1D95B85}"/>
                </a:ext>
              </a:extLst>
            </p:cNvPr>
            <p:cNvSpPr txBox="1">
              <a:spLocks noChangeArrowheads="1"/>
            </p:cNvSpPr>
            <p:nvPr/>
          </p:nvSpPr>
          <p:spPr bwMode="auto">
            <a:xfrm>
              <a:off x="3987788" y="3392283"/>
              <a:ext cx="1176214" cy="265293"/>
            </a:xfrm>
            <a:prstGeom prst="rect">
              <a:avLst/>
            </a:prstGeom>
            <a:noFill/>
            <a:ln w="9525">
              <a:noFill/>
              <a:miter lim="800000"/>
              <a:headEnd/>
              <a:tailEnd/>
            </a:ln>
          </p:spPr>
          <p:txBody>
            <a:bodyPr wrap="square" lIns="45720" tIns="22860" rIns="45720" bIns="22860">
              <a:spAutoFit/>
            </a:bodyPr>
            <a:lstStyle/>
            <a:p>
              <a:pPr algn="ctr" defTabSz="1088232"/>
              <a:r>
                <a:rPr lang="tr-TR" altLang="zh-CN" b="1" dirty="0" err="1">
                  <a:solidFill>
                    <a:schemeClr val="bg1">
                      <a:lumMod val="50000"/>
                    </a:schemeClr>
                  </a:solidFill>
                  <a:latin typeface="+mj-lt"/>
                  <a:ea typeface="Open Sans" pitchFamily="34" charset="0"/>
                  <a:cs typeface="Open Sans" pitchFamily="34" charset="0"/>
                </a:rPr>
                <a:t>Complain</a:t>
              </a:r>
              <a:endParaRPr lang="en-US" b="1" dirty="0">
                <a:solidFill>
                  <a:schemeClr val="bg1">
                    <a:lumMod val="50000"/>
                  </a:schemeClr>
                </a:solidFill>
                <a:latin typeface="+mj-lt"/>
                <a:ea typeface="Open Sans" pitchFamily="34" charset="0"/>
                <a:cs typeface="Open Sans" pitchFamily="34" charset="0"/>
              </a:endParaRPr>
            </a:p>
          </p:txBody>
        </p:sp>
        <p:grpSp>
          <p:nvGrpSpPr>
            <p:cNvPr id="29" name="Group 30">
              <a:extLst>
                <a:ext uri="{FF2B5EF4-FFF2-40B4-BE49-F238E27FC236}">
                  <a16:creationId xmlns:a16="http://schemas.microsoft.com/office/drawing/2014/main" id="{04FAD99A-42D0-4DB7-9539-45400B5C3965}"/>
                </a:ext>
              </a:extLst>
            </p:cNvPr>
            <p:cNvGrpSpPr/>
            <p:nvPr/>
          </p:nvGrpSpPr>
          <p:grpSpPr>
            <a:xfrm>
              <a:off x="4321526" y="2764909"/>
              <a:ext cx="508739" cy="573812"/>
              <a:chOff x="5513440" y="1766202"/>
              <a:chExt cx="429274" cy="484183"/>
            </a:xfrm>
            <a:solidFill>
              <a:srgbClr val="4BACC6"/>
            </a:solidFill>
          </p:grpSpPr>
          <p:sp>
            <p:nvSpPr>
              <p:cNvPr id="39" name="Freeform 147">
                <a:extLst>
                  <a:ext uri="{FF2B5EF4-FFF2-40B4-BE49-F238E27FC236}">
                    <a16:creationId xmlns:a16="http://schemas.microsoft.com/office/drawing/2014/main" id="{258CA3CC-32F2-4175-BE1A-D7132FB1703B}"/>
                  </a:ext>
                </a:extLst>
              </p:cNvPr>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solidFill>
                <a:srgbClr val="11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40" name="Freeform 148">
                <a:extLst>
                  <a:ext uri="{FF2B5EF4-FFF2-40B4-BE49-F238E27FC236}">
                    <a16:creationId xmlns:a16="http://schemas.microsoft.com/office/drawing/2014/main" id="{8911212C-465E-4E95-A379-52544298F7DB}"/>
                  </a:ext>
                </a:extLst>
              </p:cNvPr>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solidFill>
                <a:srgbClr val="11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41" name="Freeform 149">
                <a:extLst>
                  <a:ext uri="{FF2B5EF4-FFF2-40B4-BE49-F238E27FC236}">
                    <a16:creationId xmlns:a16="http://schemas.microsoft.com/office/drawing/2014/main" id="{3C7EC964-8364-433F-8229-3EAA6BD74659}"/>
                  </a:ext>
                </a:extLst>
              </p:cNvPr>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solidFill>
                <a:srgbClr val="113F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30" name="Group 34">
              <a:extLst>
                <a:ext uri="{FF2B5EF4-FFF2-40B4-BE49-F238E27FC236}">
                  <a16:creationId xmlns:a16="http://schemas.microsoft.com/office/drawing/2014/main" id="{99BCC592-80C9-46E5-AA90-D952600C8E7D}"/>
                </a:ext>
              </a:extLst>
            </p:cNvPr>
            <p:cNvGrpSpPr/>
            <p:nvPr/>
          </p:nvGrpSpPr>
          <p:grpSpPr>
            <a:xfrm>
              <a:off x="2366260" y="1943739"/>
              <a:ext cx="381854" cy="310725"/>
              <a:chOff x="1550139" y="1314466"/>
              <a:chExt cx="509139" cy="414300"/>
            </a:xfrm>
            <a:solidFill>
              <a:schemeClr val="bg1"/>
            </a:solidFill>
          </p:grpSpPr>
          <p:sp>
            <p:nvSpPr>
              <p:cNvPr id="36" name="Freeform 5">
                <a:extLst>
                  <a:ext uri="{FF2B5EF4-FFF2-40B4-BE49-F238E27FC236}">
                    <a16:creationId xmlns:a16="http://schemas.microsoft.com/office/drawing/2014/main" id="{C35CA686-9786-4163-B69F-FE21403AC6C9}"/>
                  </a:ext>
                </a:extLst>
              </p:cNvPr>
              <p:cNvSpPr>
                <a:spLocks noEditPoints="1"/>
              </p:cNvSpPr>
              <p:nvPr/>
            </p:nvSpPr>
            <p:spPr bwMode="auto">
              <a:xfrm>
                <a:off x="1550139" y="1314466"/>
                <a:ext cx="509139" cy="414300"/>
              </a:xfrm>
              <a:custGeom>
                <a:avLst/>
                <a:gdLst>
                  <a:gd name="T0" fmla="*/ 78 w 153"/>
                  <a:gd name="T1" fmla="*/ 0 h 125"/>
                  <a:gd name="T2" fmla="*/ 0 w 153"/>
                  <a:gd name="T3" fmla="*/ 69 h 125"/>
                  <a:gd name="T4" fmla="*/ 15 w 153"/>
                  <a:gd name="T5" fmla="*/ 69 h 125"/>
                  <a:gd name="T6" fmla="*/ 21 w 153"/>
                  <a:gd name="T7" fmla="*/ 64 h 125"/>
                  <a:gd name="T8" fmla="*/ 21 w 153"/>
                  <a:gd name="T9" fmla="*/ 121 h 125"/>
                  <a:gd name="T10" fmla="*/ 24 w 153"/>
                  <a:gd name="T11" fmla="*/ 125 h 125"/>
                  <a:gd name="T12" fmla="*/ 62 w 153"/>
                  <a:gd name="T13" fmla="*/ 125 h 125"/>
                  <a:gd name="T14" fmla="*/ 63 w 153"/>
                  <a:gd name="T15" fmla="*/ 93 h 125"/>
                  <a:gd name="T16" fmla="*/ 67 w 153"/>
                  <a:gd name="T17" fmla="*/ 88 h 125"/>
                  <a:gd name="T18" fmla="*/ 83 w 153"/>
                  <a:gd name="T19" fmla="*/ 88 h 125"/>
                  <a:gd name="T20" fmla="*/ 89 w 153"/>
                  <a:gd name="T21" fmla="*/ 93 h 125"/>
                  <a:gd name="T22" fmla="*/ 89 w 153"/>
                  <a:gd name="T23" fmla="*/ 125 h 125"/>
                  <a:gd name="T24" fmla="*/ 126 w 153"/>
                  <a:gd name="T25" fmla="*/ 125 h 125"/>
                  <a:gd name="T26" fmla="*/ 130 w 153"/>
                  <a:gd name="T27" fmla="*/ 120 h 125"/>
                  <a:gd name="T28" fmla="*/ 130 w 153"/>
                  <a:gd name="T29" fmla="*/ 63 h 125"/>
                  <a:gd name="T30" fmla="*/ 136 w 153"/>
                  <a:gd name="T31" fmla="*/ 69 h 125"/>
                  <a:gd name="T32" fmla="*/ 153 w 153"/>
                  <a:gd name="T33" fmla="*/ 69 h 125"/>
                  <a:gd name="T34" fmla="*/ 78 w 153"/>
                  <a:gd name="T35" fmla="*/ 0 h 125"/>
                  <a:gd name="T36" fmla="*/ 76 w 153"/>
                  <a:gd name="T37" fmla="*/ 76 h 125"/>
                  <a:gd name="T38" fmla="*/ 60 w 153"/>
                  <a:gd name="T39" fmla="*/ 60 h 125"/>
                  <a:gd name="T40" fmla="*/ 76 w 153"/>
                  <a:gd name="T41" fmla="*/ 43 h 125"/>
                  <a:gd name="T42" fmla="*/ 92 w 153"/>
                  <a:gd name="T43" fmla="*/ 60 h 125"/>
                  <a:gd name="T44" fmla="*/ 76 w 153"/>
                  <a:gd name="T45" fmla="*/ 7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125">
                    <a:moveTo>
                      <a:pt x="78" y="0"/>
                    </a:moveTo>
                    <a:cubicBezTo>
                      <a:pt x="0" y="69"/>
                      <a:pt x="0" y="69"/>
                      <a:pt x="0" y="69"/>
                    </a:cubicBezTo>
                    <a:cubicBezTo>
                      <a:pt x="0" y="69"/>
                      <a:pt x="5" y="78"/>
                      <a:pt x="15" y="69"/>
                    </a:cubicBezTo>
                    <a:cubicBezTo>
                      <a:pt x="21" y="64"/>
                      <a:pt x="21" y="64"/>
                      <a:pt x="21" y="64"/>
                    </a:cubicBezTo>
                    <a:cubicBezTo>
                      <a:pt x="21" y="121"/>
                      <a:pt x="21" y="121"/>
                      <a:pt x="21" y="121"/>
                    </a:cubicBezTo>
                    <a:cubicBezTo>
                      <a:pt x="21" y="121"/>
                      <a:pt x="21" y="125"/>
                      <a:pt x="24" y="125"/>
                    </a:cubicBezTo>
                    <a:cubicBezTo>
                      <a:pt x="28" y="125"/>
                      <a:pt x="62" y="125"/>
                      <a:pt x="62" y="125"/>
                    </a:cubicBezTo>
                    <a:cubicBezTo>
                      <a:pt x="63" y="93"/>
                      <a:pt x="63" y="93"/>
                      <a:pt x="63" y="93"/>
                    </a:cubicBezTo>
                    <a:cubicBezTo>
                      <a:pt x="63" y="93"/>
                      <a:pt x="62" y="88"/>
                      <a:pt x="67" y="88"/>
                    </a:cubicBezTo>
                    <a:cubicBezTo>
                      <a:pt x="83" y="88"/>
                      <a:pt x="83" y="88"/>
                      <a:pt x="83" y="88"/>
                    </a:cubicBezTo>
                    <a:cubicBezTo>
                      <a:pt x="89" y="88"/>
                      <a:pt x="89" y="93"/>
                      <a:pt x="89" y="93"/>
                    </a:cubicBezTo>
                    <a:cubicBezTo>
                      <a:pt x="89" y="125"/>
                      <a:pt x="89" y="125"/>
                      <a:pt x="89" y="125"/>
                    </a:cubicBezTo>
                    <a:cubicBezTo>
                      <a:pt x="89" y="125"/>
                      <a:pt x="121" y="125"/>
                      <a:pt x="126" y="125"/>
                    </a:cubicBezTo>
                    <a:cubicBezTo>
                      <a:pt x="131" y="125"/>
                      <a:pt x="130" y="120"/>
                      <a:pt x="130" y="120"/>
                    </a:cubicBezTo>
                    <a:cubicBezTo>
                      <a:pt x="130" y="63"/>
                      <a:pt x="130" y="63"/>
                      <a:pt x="130" y="63"/>
                    </a:cubicBezTo>
                    <a:cubicBezTo>
                      <a:pt x="136" y="69"/>
                      <a:pt x="136" y="69"/>
                      <a:pt x="136" y="69"/>
                    </a:cubicBezTo>
                    <a:cubicBezTo>
                      <a:pt x="148" y="77"/>
                      <a:pt x="153" y="69"/>
                      <a:pt x="153" y="69"/>
                    </a:cubicBezTo>
                    <a:lnTo>
                      <a:pt x="78" y="0"/>
                    </a:lnTo>
                    <a:close/>
                    <a:moveTo>
                      <a:pt x="76" y="76"/>
                    </a:moveTo>
                    <a:cubicBezTo>
                      <a:pt x="67" y="76"/>
                      <a:pt x="60" y="69"/>
                      <a:pt x="60" y="60"/>
                    </a:cubicBezTo>
                    <a:cubicBezTo>
                      <a:pt x="60" y="50"/>
                      <a:pt x="67" y="43"/>
                      <a:pt x="76" y="43"/>
                    </a:cubicBezTo>
                    <a:cubicBezTo>
                      <a:pt x="85" y="43"/>
                      <a:pt x="92" y="50"/>
                      <a:pt x="92" y="60"/>
                    </a:cubicBezTo>
                    <a:cubicBezTo>
                      <a:pt x="92" y="69"/>
                      <a:pt x="85" y="76"/>
                      <a:pt x="76"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7" name="Freeform 6">
                <a:extLst>
                  <a:ext uri="{FF2B5EF4-FFF2-40B4-BE49-F238E27FC236}">
                    <a16:creationId xmlns:a16="http://schemas.microsoft.com/office/drawing/2014/main" id="{F6697BA1-3B8C-41AF-B6CF-4DA5F883D41A}"/>
                  </a:ext>
                </a:extLst>
              </p:cNvPr>
              <p:cNvSpPr>
                <a:spLocks/>
              </p:cNvSpPr>
              <p:nvPr/>
            </p:nvSpPr>
            <p:spPr bwMode="auto">
              <a:xfrm>
                <a:off x="1949464" y="1366877"/>
                <a:ext cx="49916" cy="102328"/>
              </a:xfrm>
              <a:custGeom>
                <a:avLst/>
                <a:gdLst>
                  <a:gd name="T0" fmla="*/ 20 w 20"/>
                  <a:gd name="T1" fmla="*/ 41 h 41"/>
                  <a:gd name="T2" fmla="*/ 20 w 20"/>
                  <a:gd name="T3" fmla="*/ 0 h 41"/>
                  <a:gd name="T4" fmla="*/ 0 w 20"/>
                  <a:gd name="T5" fmla="*/ 0 h 41"/>
                  <a:gd name="T6" fmla="*/ 0 w 20"/>
                  <a:gd name="T7" fmla="*/ 24 h 41"/>
                  <a:gd name="T8" fmla="*/ 20 w 20"/>
                  <a:gd name="T9" fmla="*/ 41 h 41"/>
                </a:gdLst>
                <a:ahLst/>
                <a:cxnLst>
                  <a:cxn ang="0">
                    <a:pos x="T0" y="T1"/>
                  </a:cxn>
                  <a:cxn ang="0">
                    <a:pos x="T2" y="T3"/>
                  </a:cxn>
                  <a:cxn ang="0">
                    <a:pos x="T4" y="T5"/>
                  </a:cxn>
                  <a:cxn ang="0">
                    <a:pos x="T6" y="T7"/>
                  </a:cxn>
                  <a:cxn ang="0">
                    <a:pos x="T8" y="T9"/>
                  </a:cxn>
                </a:cxnLst>
                <a:rect l="0" t="0" r="r" b="b"/>
                <a:pathLst>
                  <a:path w="20" h="41">
                    <a:moveTo>
                      <a:pt x="20" y="41"/>
                    </a:moveTo>
                    <a:lnTo>
                      <a:pt x="20" y="0"/>
                    </a:lnTo>
                    <a:lnTo>
                      <a:pt x="0" y="0"/>
                    </a:lnTo>
                    <a:lnTo>
                      <a:pt x="0" y="24"/>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8" name="Oval 7">
                <a:extLst>
                  <a:ext uri="{FF2B5EF4-FFF2-40B4-BE49-F238E27FC236}">
                    <a16:creationId xmlns:a16="http://schemas.microsoft.com/office/drawing/2014/main" id="{BD7CF056-A2FC-47A7-99B4-F36D982D45E0}"/>
                  </a:ext>
                </a:extLst>
              </p:cNvPr>
              <p:cNvSpPr>
                <a:spLocks noChangeArrowheads="1"/>
              </p:cNvSpPr>
              <p:nvPr/>
            </p:nvSpPr>
            <p:spPr bwMode="auto">
              <a:xfrm>
                <a:off x="1777255" y="1484179"/>
                <a:ext cx="52412" cy="549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sp>
          <p:nvSpPr>
            <p:cNvPr id="31" name="Freeform 63">
              <a:extLst>
                <a:ext uri="{FF2B5EF4-FFF2-40B4-BE49-F238E27FC236}">
                  <a16:creationId xmlns:a16="http://schemas.microsoft.com/office/drawing/2014/main" id="{1A7F7B35-CA93-4968-9D7F-E6D369BF6D7E}"/>
                </a:ext>
              </a:extLst>
            </p:cNvPr>
            <p:cNvSpPr>
              <a:spLocks noEditPoints="1"/>
            </p:cNvSpPr>
            <p:nvPr/>
          </p:nvSpPr>
          <p:spPr bwMode="auto">
            <a:xfrm>
              <a:off x="2448097" y="4026162"/>
              <a:ext cx="214018" cy="289554"/>
            </a:xfrm>
            <a:custGeom>
              <a:avLst/>
              <a:gdLst>
                <a:gd name="T0" fmla="*/ 92 w 102"/>
                <a:gd name="T1" fmla="*/ 0 h 138"/>
                <a:gd name="T2" fmla="*/ 10 w 102"/>
                <a:gd name="T3" fmla="*/ 0 h 138"/>
                <a:gd name="T4" fmla="*/ 0 w 102"/>
                <a:gd name="T5" fmla="*/ 10 h 138"/>
                <a:gd name="T6" fmla="*/ 0 w 102"/>
                <a:gd name="T7" fmla="*/ 129 h 138"/>
                <a:gd name="T8" fmla="*/ 10 w 102"/>
                <a:gd name="T9" fmla="*/ 138 h 138"/>
                <a:gd name="T10" fmla="*/ 92 w 102"/>
                <a:gd name="T11" fmla="*/ 138 h 138"/>
                <a:gd name="T12" fmla="*/ 102 w 102"/>
                <a:gd name="T13" fmla="*/ 129 h 138"/>
                <a:gd name="T14" fmla="*/ 102 w 102"/>
                <a:gd name="T15" fmla="*/ 10 h 138"/>
                <a:gd name="T16" fmla="*/ 92 w 102"/>
                <a:gd name="T17" fmla="*/ 0 h 138"/>
                <a:gd name="T18" fmla="*/ 51 w 102"/>
                <a:gd name="T19" fmla="*/ 135 h 138"/>
                <a:gd name="T20" fmla="*/ 45 w 102"/>
                <a:gd name="T21" fmla="*/ 129 h 138"/>
                <a:gd name="T22" fmla="*/ 51 w 102"/>
                <a:gd name="T23" fmla="*/ 124 h 138"/>
                <a:gd name="T24" fmla="*/ 57 w 102"/>
                <a:gd name="T25" fmla="*/ 129 h 138"/>
                <a:gd name="T26" fmla="*/ 51 w 102"/>
                <a:gd name="T27" fmla="*/ 135 h 138"/>
                <a:gd name="T28" fmla="*/ 92 w 102"/>
                <a:gd name="T29" fmla="*/ 119 h 138"/>
                <a:gd name="T30" fmla="*/ 10 w 102"/>
                <a:gd name="T31" fmla="*/ 119 h 138"/>
                <a:gd name="T32" fmla="*/ 10 w 102"/>
                <a:gd name="T33" fmla="*/ 11 h 138"/>
                <a:gd name="T34" fmla="*/ 92 w 102"/>
                <a:gd name="T35" fmla="*/ 11 h 138"/>
                <a:gd name="T36" fmla="*/ 92 w 102"/>
                <a:gd name="T37"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138">
                  <a:moveTo>
                    <a:pt x="92" y="0"/>
                  </a:moveTo>
                  <a:cubicBezTo>
                    <a:pt x="10" y="0"/>
                    <a:pt x="10" y="0"/>
                    <a:pt x="10" y="0"/>
                  </a:cubicBezTo>
                  <a:cubicBezTo>
                    <a:pt x="5" y="0"/>
                    <a:pt x="0" y="4"/>
                    <a:pt x="0" y="10"/>
                  </a:cubicBezTo>
                  <a:cubicBezTo>
                    <a:pt x="0" y="129"/>
                    <a:pt x="0" y="129"/>
                    <a:pt x="0" y="129"/>
                  </a:cubicBezTo>
                  <a:cubicBezTo>
                    <a:pt x="0" y="134"/>
                    <a:pt x="5" y="138"/>
                    <a:pt x="10" y="138"/>
                  </a:cubicBezTo>
                  <a:cubicBezTo>
                    <a:pt x="92" y="138"/>
                    <a:pt x="92" y="138"/>
                    <a:pt x="92" y="138"/>
                  </a:cubicBezTo>
                  <a:cubicBezTo>
                    <a:pt x="97" y="138"/>
                    <a:pt x="102" y="134"/>
                    <a:pt x="102" y="129"/>
                  </a:cubicBezTo>
                  <a:cubicBezTo>
                    <a:pt x="102" y="10"/>
                    <a:pt x="102" y="10"/>
                    <a:pt x="102" y="10"/>
                  </a:cubicBezTo>
                  <a:cubicBezTo>
                    <a:pt x="102" y="4"/>
                    <a:pt x="97" y="0"/>
                    <a:pt x="92" y="0"/>
                  </a:cubicBezTo>
                  <a:close/>
                  <a:moveTo>
                    <a:pt x="51" y="135"/>
                  </a:moveTo>
                  <a:cubicBezTo>
                    <a:pt x="48" y="135"/>
                    <a:pt x="45" y="132"/>
                    <a:pt x="45" y="129"/>
                  </a:cubicBezTo>
                  <a:cubicBezTo>
                    <a:pt x="45" y="126"/>
                    <a:pt x="48" y="124"/>
                    <a:pt x="51" y="124"/>
                  </a:cubicBezTo>
                  <a:cubicBezTo>
                    <a:pt x="54" y="124"/>
                    <a:pt x="57" y="126"/>
                    <a:pt x="57" y="129"/>
                  </a:cubicBezTo>
                  <a:cubicBezTo>
                    <a:pt x="57" y="132"/>
                    <a:pt x="54" y="135"/>
                    <a:pt x="51" y="135"/>
                  </a:cubicBezTo>
                  <a:close/>
                  <a:moveTo>
                    <a:pt x="92" y="119"/>
                  </a:moveTo>
                  <a:cubicBezTo>
                    <a:pt x="10" y="119"/>
                    <a:pt x="10" y="119"/>
                    <a:pt x="10" y="119"/>
                  </a:cubicBezTo>
                  <a:cubicBezTo>
                    <a:pt x="10" y="11"/>
                    <a:pt x="10" y="11"/>
                    <a:pt x="10" y="11"/>
                  </a:cubicBezTo>
                  <a:cubicBezTo>
                    <a:pt x="92" y="11"/>
                    <a:pt x="92" y="11"/>
                    <a:pt x="92" y="11"/>
                  </a:cubicBezTo>
                  <a:lnTo>
                    <a:pt x="92"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2" name="Freeform 64">
              <a:extLst>
                <a:ext uri="{FF2B5EF4-FFF2-40B4-BE49-F238E27FC236}">
                  <a16:creationId xmlns:a16="http://schemas.microsoft.com/office/drawing/2014/main" id="{EB9C2AC1-937E-46DE-9297-5A0F834F495E}"/>
                </a:ext>
              </a:extLst>
            </p:cNvPr>
            <p:cNvSpPr>
              <a:spLocks noEditPoints="1"/>
            </p:cNvSpPr>
            <p:nvPr/>
          </p:nvSpPr>
          <p:spPr bwMode="auto">
            <a:xfrm>
              <a:off x="6472770" y="3874691"/>
              <a:ext cx="310271" cy="296248"/>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nvGrpSpPr>
            <p:cNvPr id="33" name="Group 40">
              <a:extLst>
                <a:ext uri="{FF2B5EF4-FFF2-40B4-BE49-F238E27FC236}">
                  <a16:creationId xmlns:a16="http://schemas.microsoft.com/office/drawing/2014/main" id="{75EA2DEC-6FF9-4072-BFD2-37342663534F}"/>
                </a:ext>
              </a:extLst>
            </p:cNvPr>
            <p:cNvGrpSpPr/>
            <p:nvPr/>
          </p:nvGrpSpPr>
          <p:grpSpPr>
            <a:xfrm>
              <a:off x="6461122" y="1824533"/>
              <a:ext cx="353172" cy="262091"/>
              <a:chOff x="5129089" y="3156352"/>
              <a:chExt cx="474198" cy="351905"/>
            </a:xfrm>
            <a:solidFill>
              <a:schemeClr val="bg1"/>
            </a:solidFill>
          </p:grpSpPr>
          <p:sp>
            <p:nvSpPr>
              <p:cNvPr id="34" name="Freeform 66">
                <a:extLst>
                  <a:ext uri="{FF2B5EF4-FFF2-40B4-BE49-F238E27FC236}">
                    <a16:creationId xmlns:a16="http://schemas.microsoft.com/office/drawing/2014/main" id="{057CC0F2-48E3-49EB-B893-2302CDE33B55}"/>
                  </a:ext>
                </a:extLst>
              </p:cNvPr>
              <p:cNvSpPr>
                <a:spLocks noEditPoints="1"/>
              </p:cNvSpPr>
              <p:nvPr/>
            </p:nvSpPr>
            <p:spPr bwMode="auto">
              <a:xfrm>
                <a:off x="5139073" y="3156352"/>
                <a:ext cx="459224" cy="279527"/>
              </a:xfrm>
              <a:custGeom>
                <a:avLst/>
                <a:gdLst>
                  <a:gd name="T0" fmla="*/ 184 w 184"/>
                  <a:gd name="T1" fmla="*/ 0 h 112"/>
                  <a:gd name="T2" fmla="*/ 0 w 184"/>
                  <a:gd name="T3" fmla="*/ 0 h 112"/>
                  <a:gd name="T4" fmla="*/ 0 w 184"/>
                  <a:gd name="T5" fmla="*/ 112 h 112"/>
                  <a:gd name="T6" fmla="*/ 184 w 184"/>
                  <a:gd name="T7" fmla="*/ 112 h 112"/>
                  <a:gd name="T8" fmla="*/ 184 w 184"/>
                  <a:gd name="T9" fmla="*/ 0 h 112"/>
                  <a:gd name="T10" fmla="*/ 176 w 184"/>
                  <a:gd name="T11" fmla="*/ 102 h 112"/>
                  <a:gd name="T12" fmla="*/ 8 w 184"/>
                  <a:gd name="T13" fmla="*/ 102 h 112"/>
                  <a:gd name="T14" fmla="*/ 8 w 184"/>
                  <a:gd name="T15" fmla="*/ 8 h 112"/>
                  <a:gd name="T16" fmla="*/ 176 w 184"/>
                  <a:gd name="T17" fmla="*/ 8 h 112"/>
                  <a:gd name="T18" fmla="*/ 176 w 184"/>
                  <a:gd name="T19"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12">
                    <a:moveTo>
                      <a:pt x="184" y="0"/>
                    </a:moveTo>
                    <a:lnTo>
                      <a:pt x="0" y="0"/>
                    </a:lnTo>
                    <a:lnTo>
                      <a:pt x="0" y="112"/>
                    </a:lnTo>
                    <a:lnTo>
                      <a:pt x="184" y="112"/>
                    </a:lnTo>
                    <a:lnTo>
                      <a:pt x="184" y="0"/>
                    </a:lnTo>
                    <a:close/>
                    <a:moveTo>
                      <a:pt x="176" y="102"/>
                    </a:moveTo>
                    <a:lnTo>
                      <a:pt x="8" y="102"/>
                    </a:lnTo>
                    <a:lnTo>
                      <a:pt x="8" y="8"/>
                    </a:lnTo>
                    <a:lnTo>
                      <a:pt x="176" y="8"/>
                    </a:lnTo>
                    <a:lnTo>
                      <a:pt x="176" y="102"/>
                    </a:lnTo>
                    <a:close/>
                  </a:path>
                </a:pathLst>
              </a:custGeom>
              <a:grp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5" name="Freeform 67">
                <a:extLst>
                  <a:ext uri="{FF2B5EF4-FFF2-40B4-BE49-F238E27FC236}">
                    <a16:creationId xmlns:a16="http://schemas.microsoft.com/office/drawing/2014/main" id="{6C0599D7-FBB0-4BCB-9D37-35064F85BB3D}"/>
                  </a:ext>
                </a:extLst>
              </p:cNvPr>
              <p:cNvSpPr>
                <a:spLocks/>
              </p:cNvSpPr>
              <p:nvPr/>
            </p:nvSpPr>
            <p:spPr bwMode="auto">
              <a:xfrm>
                <a:off x="5129089" y="3448358"/>
                <a:ext cx="474198" cy="59899"/>
              </a:xfrm>
              <a:custGeom>
                <a:avLst/>
                <a:gdLst>
                  <a:gd name="T0" fmla="*/ 190 w 190"/>
                  <a:gd name="T1" fmla="*/ 16 h 24"/>
                  <a:gd name="T2" fmla="*/ 188 w 190"/>
                  <a:gd name="T3" fmla="*/ 0 h 24"/>
                  <a:gd name="T4" fmla="*/ 3 w 190"/>
                  <a:gd name="T5" fmla="*/ 0 h 24"/>
                  <a:gd name="T6" fmla="*/ 0 w 190"/>
                  <a:gd name="T7" fmla="*/ 16 h 24"/>
                  <a:gd name="T8" fmla="*/ 0 w 190"/>
                  <a:gd name="T9" fmla="*/ 16 h 24"/>
                  <a:gd name="T10" fmla="*/ 0 w 190"/>
                  <a:gd name="T11" fmla="*/ 24 h 24"/>
                  <a:gd name="T12" fmla="*/ 190 w 190"/>
                  <a:gd name="T13" fmla="*/ 24 h 24"/>
                  <a:gd name="T14" fmla="*/ 190 w 190"/>
                  <a:gd name="T15" fmla="*/ 16 h 24"/>
                  <a:gd name="T16" fmla="*/ 190 w 190"/>
                  <a:gd name="T1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4">
                    <a:moveTo>
                      <a:pt x="190" y="16"/>
                    </a:moveTo>
                    <a:lnTo>
                      <a:pt x="188" y="0"/>
                    </a:lnTo>
                    <a:lnTo>
                      <a:pt x="3" y="0"/>
                    </a:lnTo>
                    <a:lnTo>
                      <a:pt x="0" y="16"/>
                    </a:lnTo>
                    <a:lnTo>
                      <a:pt x="0" y="16"/>
                    </a:lnTo>
                    <a:lnTo>
                      <a:pt x="0" y="24"/>
                    </a:lnTo>
                    <a:lnTo>
                      <a:pt x="190" y="24"/>
                    </a:lnTo>
                    <a:lnTo>
                      <a:pt x="190" y="16"/>
                    </a:lnTo>
                    <a:lnTo>
                      <a:pt x="190" y="16"/>
                    </a:lnTo>
                    <a:close/>
                  </a:path>
                </a:pathLst>
              </a:custGeom>
              <a:grp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grpSp>
        <p:nvGrpSpPr>
          <p:cNvPr id="46"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47"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490892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0-#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C967C75-FD13-4593-A071-54C837847698}"/>
              </a:ext>
            </a:extLst>
          </p:cNvPr>
          <p:cNvGrpSpPr/>
          <p:nvPr/>
        </p:nvGrpSpPr>
        <p:grpSpPr>
          <a:xfrm>
            <a:off x="1069952" y="2287505"/>
            <a:ext cx="5853282" cy="3303364"/>
            <a:chOff x="582776" y="2188960"/>
            <a:chExt cx="4314748" cy="2435075"/>
          </a:xfrm>
        </p:grpSpPr>
        <p:sp>
          <p:nvSpPr>
            <p:cNvPr id="11" name="Rectangle 6">
              <a:extLst>
                <a:ext uri="{FF2B5EF4-FFF2-40B4-BE49-F238E27FC236}">
                  <a16:creationId xmlns:a16="http://schemas.microsoft.com/office/drawing/2014/main" id="{DB2E6380-EE9B-47D8-ABAB-4E0B0829D4BF}"/>
                </a:ext>
              </a:extLst>
            </p:cNvPr>
            <p:cNvSpPr/>
            <p:nvPr/>
          </p:nvSpPr>
          <p:spPr>
            <a:xfrm>
              <a:off x="588663" y="2485461"/>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2" name="Rectangle 7">
              <a:extLst>
                <a:ext uri="{FF2B5EF4-FFF2-40B4-BE49-F238E27FC236}">
                  <a16:creationId xmlns:a16="http://schemas.microsoft.com/office/drawing/2014/main" id="{D1CFC375-3B7A-4ECE-A705-48C8EDC55ABE}"/>
                </a:ext>
              </a:extLst>
            </p:cNvPr>
            <p:cNvSpPr/>
            <p:nvPr/>
          </p:nvSpPr>
          <p:spPr>
            <a:xfrm>
              <a:off x="588663" y="2485461"/>
              <a:ext cx="2897245" cy="15788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3" name="Freeform 8">
              <a:extLst>
                <a:ext uri="{FF2B5EF4-FFF2-40B4-BE49-F238E27FC236}">
                  <a16:creationId xmlns:a16="http://schemas.microsoft.com/office/drawing/2014/main" id="{A72ACA04-D579-4919-B49D-79429D5BEF5B}"/>
                </a:ext>
              </a:extLst>
            </p:cNvPr>
            <p:cNvSpPr>
              <a:spLocks noEditPoints="1"/>
            </p:cNvSpPr>
            <p:nvPr/>
          </p:nvSpPr>
          <p:spPr bwMode="auto">
            <a:xfrm>
              <a:off x="588663" y="2236621"/>
              <a:ext cx="186011" cy="181919"/>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14" name="TextBox 10">
              <a:extLst>
                <a:ext uri="{FF2B5EF4-FFF2-40B4-BE49-F238E27FC236}">
                  <a16:creationId xmlns:a16="http://schemas.microsoft.com/office/drawing/2014/main" id="{F83A6F89-5498-4461-9269-A0464FBB433C}"/>
                </a:ext>
              </a:extLst>
            </p:cNvPr>
            <p:cNvSpPr txBox="1"/>
            <p:nvPr/>
          </p:nvSpPr>
          <p:spPr>
            <a:xfrm>
              <a:off x="772561" y="2188960"/>
              <a:ext cx="530799"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err="1">
                  <a:solidFill>
                    <a:schemeClr val="bg1">
                      <a:lumMod val="50000"/>
                    </a:schemeClr>
                  </a:solidFill>
                  <a:latin typeface="+mj-lt"/>
                  <a:ea typeface="Open Sans" panose="020B0606030504020204" pitchFamily="34" charset="0"/>
                  <a:cs typeface="Open Sans" panose="020B0606030504020204" pitchFamily="34" charset="0"/>
                </a:rPr>
                <a:t>Free</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5" name="TextBox 34">
              <a:extLst>
                <a:ext uri="{FF2B5EF4-FFF2-40B4-BE49-F238E27FC236}">
                  <a16:creationId xmlns:a16="http://schemas.microsoft.com/office/drawing/2014/main" id="{B9D4ED6C-A723-43DF-9B0B-9C1841EBB39A}"/>
                </a:ext>
              </a:extLst>
            </p:cNvPr>
            <p:cNvSpPr txBox="1"/>
            <p:nvPr/>
          </p:nvSpPr>
          <p:spPr>
            <a:xfrm>
              <a:off x="4496707" y="221539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70%</a:t>
              </a:r>
            </a:p>
          </p:txBody>
        </p:sp>
        <p:sp>
          <p:nvSpPr>
            <p:cNvPr id="16" name="Rectangle 11">
              <a:extLst>
                <a:ext uri="{FF2B5EF4-FFF2-40B4-BE49-F238E27FC236}">
                  <a16:creationId xmlns:a16="http://schemas.microsoft.com/office/drawing/2014/main" id="{385950CF-590D-4A38-9D5F-732369EDACD3}"/>
                </a:ext>
              </a:extLst>
            </p:cNvPr>
            <p:cNvSpPr/>
            <p:nvPr/>
          </p:nvSpPr>
          <p:spPr>
            <a:xfrm>
              <a:off x="588663" y="3145692"/>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7" name="Rectangle 12">
              <a:extLst>
                <a:ext uri="{FF2B5EF4-FFF2-40B4-BE49-F238E27FC236}">
                  <a16:creationId xmlns:a16="http://schemas.microsoft.com/office/drawing/2014/main" id="{21CFBA5E-DE0F-49F9-9EDF-F2274237CA07}"/>
                </a:ext>
              </a:extLst>
            </p:cNvPr>
            <p:cNvSpPr/>
            <p:nvPr/>
          </p:nvSpPr>
          <p:spPr>
            <a:xfrm>
              <a:off x="588663" y="3144193"/>
              <a:ext cx="4002419" cy="15938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18" name="TextBox 38">
              <a:extLst>
                <a:ext uri="{FF2B5EF4-FFF2-40B4-BE49-F238E27FC236}">
                  <a16:creationId xmlns:a16="http://schemas.microsoft.com/office/drawing/2014/main" id="{A91231A1-7432-4781-A1C0-C4C348CE07B3}"/>
                </a:ext>
              </a:extLst>
            </p:cNvPr>
            <p:cNvSpPr txBox="1"/>
            <p:nvPr/>
          </p:nvSpPr>
          <p:spPr>
            <a:xfrm>
              <a:off x="772559" y="2849190"/>
              <a:ext cx="554432"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a:solidFill>
                    <a:schemeClr val="bg1">
                      <a:lumMod val="50000"/>
                    </a:schemeClr>
                  </a:solidFill>
                  <a:latin typeface="+mj-lt"/>
                  <a:ea typeface="Open Sans" panose="020B0606030504020204" pitchFamily="34" charset="0"/>
                  <a:cs typeface="Open Sans" panose="020B0606030504020204" pitchFamily="34" charset="0"/>
                </a:rPr>
                <a:t>Time</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19" name="TextBox 39">
              <a:extLst>
                <a:ext uri="{FF2B5EF4-FFF2-40B4-BE49-F238E27FC236}">
                  <a16:creationId xmlns:a16="http://schemas.microsoft.com/office/drawing/2014/main" id="{831CAB40-7170-469E-AB44-1958A1E02553}"/>
                </a:ext>
              </a:extLst>
            </p:cNvPr>
            <p:cNvSpPr txBox="1"/>
            <p:nvPr/>
          </p:nvSpPr>
          <p:spPr>
            <a:xfrm>
              <a:off x="4496707" y="287562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92%</a:t>
              </a:r>
            </a:p>
          </p:txBody>
        </p:sp>
        <p:sp>
          <p:nvSpPr>
            <p:cNvPr id="20" name="Rectangle 15">
              <a:extLst>
                <a:ext uri="{FF2B5EF4-FFF2-40B4-BE49-F238E27FC236}">
                  <a16:creationId xmlns:a16="http://schemas.microsoft.com/office/drawing/2014/main" id="{48884D97-1C90-4E9C-A193-AC38BA109A49}"/>
                </a:ext>
              </a:extLst>
            </p:cNvPr>
            <p:cNvSpPr/>
            <p:nvPr/>
          </p:nvSpPr>
          <p:spPr>
            <a:xfrm>
              <a:off x="588663" y="3805923"/>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21" name="Rectangle 16">
              <a:extLst>
                <a:ext uri="{FF2B5EF4-FFF2-40B4-BE49-F238E27FC236}">
                  <a16:creationId xmlns:a16="http://schemas.microsoft.com/office/drawing/2014/main" id="{F412E40C-B963-4712-B7E8-C5914F107922}"/>
                </a:ext>
              </a:extLst>
            </p:cNvPr>
            <p:cNvSpPr/>
            <p:nvPr/>
          </p:nvSpPr>
          <p:spPr>
            <a:xfrm>
              <a:off x="588661" y="3804424"/>
              <a:ext cx="3567800" cy="15938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22" name="TextBox 43">
              <a:extLst>
                <a:ext uri="{FF2B5EF4-FFF2-40B4-BE49-F238E27FC236}">
                  <a16:creationId xmlns:a16="http://schemas.microsoft.com/office/drawing/2014/main" id="{C0F0C156-E3A7-4A2F-B582-2A9A11E62B2A}"/>
                </a:ext>
              </a:extLst>
            </p:cNvPr>
            <p:cNvSpPr txBox="1"/>
            <p:nvPr/>
          </p:nvSpPr>
          <p:spPr>
            <a:xfrm>
              <a:off x="772559" y="3509420"/>
              <a:ext cx="795490"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err="1">
                  <a:solidFill>
                    <a:schemeClr val="bg1">
                      <a:lumMod val="50000"/>
                    </a:schemeClr>
                  </a:solidFill>
                  <a:latin typeface="+mj-lt"/>
                  <a:ea typeface="Open Sans" panose="020B0606030504020204" pitchFamily="34" charset="0"/>
                  <a:cs typeface="Open Sans" panose="020B0606030504020204" pitchFamily="34" charset="0"/>
                </a:rPr>
                <a:t>Mission</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23" name="TextBox 44">
              <a:extLst>
                <a:ext uri="{FF2B5EF4-FFF2-40B4-BE49-F238E27FC236}">
                  <a16:creationId xmlns:a16="http://schemas.microsoft.com/office/drawing/2014/main" id="{12B68310-1E51-4A16-A182-C261315BC202}"/>
                </a:ext>
              </a:extLst>
            </p:cNvPr>
            <p:cNvSpPr txBox="1"/>
            <p:nvPr/>
          </p:nvSpPr>
          <p:spPr>
            <a:xfrm>
              <a:off x="4496707" y="353585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87%</a:t>
              </a:r>
            </a:p>
          </p:txBody>
        </p:sp>
        <p:sp>
          <p:nvSpPr>
            <p:cNvPr id="24" name="Rectangle 19">
              <a:extLst>
                <a:ext uri="{FF2B5EF4-FFF2-40B4-BE49-F238E27FC236}">
                  <a16:creationId xmlns:a16="http://schemas.microsoft.com/office/drawing/2014/main" id="{9CBABA38-645F-4AC6-AD65-9C3EE0943902}"/>
                </a:ext>
              </a:extLst>
            </p:cNvPr>
            <p:cNvSpPr/>
            <p:nvPr/>
          </p:nvSpPr>
          <p:spPr>
            <a:xfrm>
              <a:off x="588663" y="4466151"/>
              <a:ext cx="4223344" cy="157882"/>
            </a:xfrm>
            <a:prstGeom prst="rect">
              <a:avLst/>
            </a:prstGeom>
            <a:pattFill prst="dkDnDiag">
              <a:fgClr>
                <a:schemeClr val="bg1">
                  <a:lumMod val="85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atin typeface="+mj-lt"/>
              </a:endParaRPr>
            </a:p>
          </p:txBody>
        </p:sp>
        <p:sp>
          <p:nvSpPr>
            <p:cNvPr id="25" name="Rectangle 20">
              <a:extLst>
                <a:ext uri="{FF2B5EF4-FFF2-40B4-BE49-F238E27FC236}">
                  <a16:creationId xmlns:a16="http://schemas.microsoft.com/office/drawing/2014/main" id="{E16BCC56-1121-4F8E-9B94-868DB910D03C}"/>
                </a:ext>
              </a:extLst>
            </p:cNvPr>
            <p:cNvSpPr/>
            <p:nvPr/>
          </p:nvSpPr>
          <p:spPr>
            <a:xfrm>
              <a:off x="588663" y="4464655"/>
              <a:ext cx="2186776" cy="15938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332" rtl="0" eaLnBrk="1" latinLnBrk="0" hangingPunct="1">
                <a:defRPr sz="1800" kern="1200">
                  <a:solidFill>
                    <a:schemeClr val="lt1"/>
                  </a:solidFill>
                  <a:latin typeface="+mn-lt"/>
                  <a:ea typeface="+mn-ea"/>
                  <a:cs typeface="+mn-cs"/>
                </a:defRPr>
              </a:lvl1pPr>
              <a:lvl2pPr marL="457167" algn="l" defTabSz="914332" rtl="0" eaLnBrk="1" latinLnBrk="0" hangingPunct="1">
                <a:defRPr sz="1800" kern="1200">
                  <a:solidFill>
                    <a:schemeClr val="lt1"/>
                  </a:solidFill>
                  <a:latin typeface="+mn-lt"/>
                  <a:ea typeface="+mn-ea"/>
                  <a:cs typeface="+mn-cs"/>
                </a:defRPr>
              </a:lvl2pPr>
              <a:lvl3pPr marL="914332" algn="l" defTabSz="914332" rtl="0" eaLnBrk="1" latinLnBrk="0" hangingPunct="1">
                <a:defRPr sz="1800" kern="1200">
                  <a:solidFill>
                    <a:schemeClr val="lt1"/>
                  </a:solidFill>
                  <a:latin typeface="+mn-lt"/>
                  <a:ea typeface="+mn-ea"/>
                  <a:cs typeface="+mn-cs"/>
                </a:defRPr>
              </a:lvl3pPr>
              <a:lvl4pPr marL="1371498" algn="l" defTabSz="914332" rtl="0" eaLnBrk="1" latinLnBrk="0" hangingPunct="1">
                <a:defRPr sz="1800" kern="1200">
                  <a:solidFill>
                    <a:schemeClr val="lt1"/>
                  </a:solidFill>
                  <a:latin typeface="+mn-lt"/>
                  <a:ea typeface="+mn-ea"/>
                  <a:cs typeface="+mn-cs"/>
                </a:defRPr>
              </a:lvl4pPr>
              <a:lvl5pPr marL="1828664" algn="l" defTabSz="914332" rtl="0" eaLnBrk="1" latinLnBrk="0" hangingPunct="1">
                <a:defRPr sz="1800" kern="1200">
                  <a:solidFill>
                    <a:schemeClr val="lt1"/>
                  </a:solidFill>
                  <a:latin typeface="+mn-lt"/>
                  <a:ea typeface="+mn-ea"/>
                  <a:cs typeface="+mn-cs"/>
                </a:defRPr>
              </a:lvl5pPr>
              <a:lvl6pPr marL="2285830" algn="l" defTabSz="914332" rtl="0" eaLnBrk="1" latinLnBrk="0" hangingPunct="1">
                <a:defRPr sz="1800" kern="1200">
                  <a:solidFill>
                    <a:schemeClr val="lt1"/>
                  </a:solidFill>
                  <a:latin typeface="+mn-lt"/>
                  <a:ea typeface="+mn-ea"/>
                  <a:cs typeface="+mn-cs"/>
                </a:defRPr>
              </a:lvl6pPr>
              <a:lvl7pPr marL="2742994" algn="l" defTabSz="914332" rtl="0" eaLnBrk="1" latinLnBrk="0" hangingPunct="1">
                <a:defRPr sz="1800" kern="1200">
                  <a:solidFill>
                    <a:schemeClr val="lt1"/>
                  </a:solidFill>
                  <a:latin typeface="+mn-lt"/>
                  <a:ea typeface="+mn-ea"/>
                  <a:cs typeface="+mn-cs"/>
                </a:defRPr>
              </a:lvl7pPr>
              <a:lvl8pPr marL="3200160" algn="l" defTabSz="914332" rtl="0" eaLnBrk="1" latinLnBrk="0" hangingPunct="1">
                <a:defRPr sz="1800" kern="1200">
                  <a:solidFill>
                    <a:schemeClr val="lt1"/>
                  </a:solidFill>
                  <a:latin typeface="+mn-lt"/>
                  <a:ea typeface="+mn-ea"/>
                  <a:cs typeface="+mn-cs"/>
                </a:defRPr>
              </a:lvl8pPr>
              <a:lvl9pPr marL="3657327" algn="l" defTabSz="914332" rtl="0" eaLnBrk="1" latinLnBrk="0" hangingPunct="1">
                <a:defRPr sz="1800" kern="1200">
                  <a:solidFill>
                    <a:schemeClr val="lt1"/>
                  </a:solidFill>
                  <a:latin typeface="+mn-lt"/>
                  <a:ea typeface="+mn-ea"/>
                  <a:cs typeface="+mn-cs"/>
                </a:defRPr>
              </a:lvl9pPr>
            </a:lstStyle>
            <a:p>
              <a:pPr algn="ctr"/>
              <a:endParaRPr lang="id-ID" sz="2800" dirty="0">
                <a:ln w="0"/>
                <a:solidFill>
                  <a:schemeClr val="tx1"/>
                </a:solidFill>
                <a:effectLst>
                  <a:outerShdw blurRad="38100" dist="19050" dir="2700000" algn="tl" rotWithShape="0">
                    <a:schemeClr val="dk1">
                      <a:alpha val="40000"/>
                    </a:schemeClr>
                  </a:outerShdw>
                </a:effectLst>
                <a:latin typeface="+mj-lt"/>
              </a:endParaRPr>
            </a:p>
          </p:txBody>
        </p:sp>
        <p:sp>
          <p:nvSpPr>
            <p:cNvPr id="26" name="TextBox 48">
              <a:extLst>
                <a:ext uri="{FF2B5EF4-FFF2-40B4-BE49-F238E27FC236}">
                  <a16:creationId xmlns:a16="http://schemas.microsoft.com/office/drawing/2014/main" id="{F96712CE-94BB-44B5-AF0A-058649471FCA}"/>
                </a:ext>
              </a:extLst>
            </p:cNvPr>
            <p:cNvSpPr txBox="1"/>
            <p:nvPr/>
          </p:nvSpPr>
          <p:spPr>
            <a:xfrm>
              <a:off x="772561" y="4169649"/>
              <a:ext cx="674961" cy="294941"/>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tr-TR" altLang="zh-CN" sz="2000" b="1" dirty="0" err="1">
                  <a:solidFill>
                    <a:schemeClr val="bg1">
                      <a:lumMod val="50000"/>
                    </a:schemeClr>
                  </a:solidFill>
                  <a:latin typeface="+mj-lt"/>
                  <a:ea typeface="Open Sans" panose="020B0606030504020204" pitchFamily="34" charset="0"/>
                  <a:cs typeface="Open Sans" panose="020B0606030504020204" pitchFamily="34" charset="0"/>
                </a:rPr>
                <a:t>Vision</a:t>
              </a:r>
              <a:endParaRPr lang="en-US" altLang="zh-CN" sz="2000" b="1" dirty="0">
                <a:solidFill>
                  <a:schemeClr val="bg1">
                    <a:lumMod val="50000"/>
                  </a:schemeClr>
                </a:solidFill>
                <a:latin typeface="+mj-lt"/>
                <a:ea typeface="Open Sans" panose="020B0606030504020204" pitchFamily="34" charset="0"/>
                <a:cs typeface="Open Sans" panose="020B0606030504020204" pitchFamily="34" charset="0"/>
              </a:endParaRPr>
            </a:p>
          </p:txBody>
        </p:sp>
        <p:sp>
          <p:nvSpPr>
            <p:cNvPr id="27" name="TextBox 49">
              <a:extLst>
                <a:ext uri="{FF2B5EF4-FFF2-40B4-BE49-F238E27FC236}">
                  <a16:creationId xmlns:a16="http://schemas.microsoft.com/office/drawing/2014/main" id="{70685DD1-3A74-4BD8-A121-B2D1D811603B}"/>
                </a:ext>
              </a:extLst>
            </p:cNvPr>
            <p:cNvSpPr txBox="1"/>
            <p:nvPr/>
          </p:nvSpPr>
          <p:spPr>
            <a:xfrm>
              <a:off x="4496707" y="4196082"/>
              <a:ext cx="400817" cy="226878"/>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400" b="1" dirty="0">
                  <a:solidFill>
                    <a:schemeClr val="bg1">
                      <a:lumMod val="65000"/>
                    </a:schemeClr>
                  </a:solidFill>
                  <a:latin typeface="+mj-lt"/>
                </a:rPr>
                <a:t>52%</a:t>
              </a:r>
            </a:p>
          </p:txBody>
        </p:sp>
        <p:grpSp>
          <p:nvGrpSpPr>
            <p:cNvPr id="28" name="Group 23">
              <a:extLst>
                <a:ext uri="{FF2B5EF4-FFF2-40B4-BE49-F238E27FC236}">
                  <a16:creationId xmlns:a16="http://schemas.microsoft.com/office/drawing/2014/main" id="{D8CB5427-A544-49A1-AC3F-8F71A48C3957}"/>
                </a:ext>
              </a:extLst>
            </p:cNvPr>
            <p:cNvGrpSpPr/>
            <p:nvPr/>
          </p:nvGrpSpPr>
          <p:grpSpPr>
            <a:xfrm>
              <a:off x="616465" y="2879838"/>
              <a:ext cx="130405" cy="199020"/>
              <a:chOff x="6553" y="1835403"/>
              <a:chExt cx="576263" cy="879476"/>
            </a:xfrm>
            <a:solidFill>
              <a:schemeClr val="bg1">
                <a:lumMod val="50000"/>
              </a:schemeClr>
            </a:solidFill>
          </p:grpSpPr>
          <p:sp>
            <p:nvSpPr>
              <p:cNvPr id="33" name="Freeform 30">
                <a:extLst>
                  <a:ext uri="{FF2B5EF4-FFF2-40B4-BE49-F238E27FC236}">
                    <a16:creationId xmlns:a16="http://schemas.microsoft.com/office/drawing/2014/main" id="{C6351003-909A-4B40-BA59-238ED4E107CD}"/>
                  </a:ext>
                </a:extLst>
              </p:cNvPr>
              <p:cNvSpPr>
                <a:spLocks/>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4" name="Freeform 31">
                <a:extLst>
                  <a:ext uri="{FF2B5EF4-FFF2-40B4-BE49-F238E27FC236}">
                    <a16:creationId xmlns:a16="http://schemas.microsoft.com/office/drawing/2014/main" id="{93CA8DE2-73DF-4199-9836-705F86402AA6}"/>
                  </a:ext>
                </a:extLst>
              </p:cNvPr>
              <p:cNvSpPr>
                <a:spLocks/>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5" name="Line 52">
                <a:extLst>
                  <a:ext uri="{FF2B5EF4-FFF2-40B4-BE49-F238E27FC236}">
                    <a16:creationId xmlns:a16="http://schemas.microsoft.com/office/drawing/2014/main" id="{875DFA1C-0A50-4F41-AAD4-51423284BBFA}"/>
                  </a:ext>
                </a:extLst>
              </p:cNvPr>
              <p:cNvSpPr>
                <a:spLocks noChangeShapeType="1"/>
              </p:cNvSpPr>
              <p:nvPr/>
            </p:nvSpPr>
            <p:spPr bwMode="auto">
              <a:xfrm>
                <a:off x="292303" y="2291016"/>
                <a:ext cx="0" cy="423863"/>
              </a:xfrm>
              <a:prstGeom prst="line">
                <a:avLst/>
              </a:pr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6" name="Oval 33">
                <a:extLst>
                  <a:ext uri="{FF2B5EF4-FFF2-40B4-BE49-F238E27FC236}">
                    <a16:creationId xmlns:a16="http://schemas.microsoft.com/office/drawing/2014/main" id="{D1215297-3482-4E51-AFD3-6E5F6B666085}"/>
                  </a:ext>
                </a:extLst>
              </p:cNvPr>
              <p:cNvSpPr>
                <a:spLocks noChangeArrowheads="1"/>
              </p:cNvSpPr>
              <p:nvPr/>
            </p:nvSpPr>
            <p:spPr bwMode="auto">
              <a:xfrm>
                <a:off x="216103" y="2138616"/>
                <a:ext cx="152400" cy="152400"/>
              </a:xfrm>
              <a:prstGeom prst="ellipse">
                <a:avLst/>
              </a:prstGeom>
              <a:grp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grpSp>
        <p:grpSp>
          <p:nvGrpSpPr>
            <p:cNvPr id="29" name="Group 24">
              <a:extLst>
                <a:ext uri="{FF2B5EF4-FFF2-40B4-BE49-F238E27FC236}">
                  <a16:creationId xmlns:a16="http://schemas.microsoft.com/office/drawing/2014/main" id="{F75ADA49-408A-4573-A0CC-80445ABCC425}"/>
                </a:ext>
              </a:extLst>
            </p:cNvPr>
            <p:cNvGrpSpPr/>
            <p:nvPr/>
          </p:nvGrpSpPr>
          <p:grpSpPr>
            <a:xfrm>
              <a:off x="582776" y="3539436"/>
              <a:ext cx="189785" cy="184900"/>
              <a:chOff x="-58217" y="2261763"/>
              <a:chExt cx="801688" cy="781051"/>
            </a:xfrm>
            <a:solidFill>
              <a:schemeClr val="bg1">
                <a:lumMod val="50000"/>
              </a:schemeClr>
            </a:solidFill>
          </p:grpSpPr>
          <p:sp>
            <p:nvSpPr>
              <p:cNvPr id="31" name="Freeform 28">
                <a:extLst>
                  <a:ext uri="{FF2B5EF4-FFF2-40B4-BE49-F238E27FC236}">
                    <a16:creationId xmlns:a16="http://schemas.microsoft.com/office/drawing/2014/main" id="{6ACAB66B-0594-42D2-BD55-1D1A25867895}"/>
                  </a:ext>
                </a:extLst>
              </p:cNvPr>
              <p:cNvSpPr>
                <a:spLocks/>
              </p:cNvSpPr>
              <p:nvPr/>
            </p:nvSpPr>
            <p:spPr bwMode="auto">
              <a:xfrm>
                <a:off x="-58217" y="2323676"/>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sp>
            <p:nvSpPr>
              <p:cNvPr id="32" name="Freeform 29">
                <a:extLst>
                  <a:ext uri="{FF2B5EF4-FFF2-40B4-BE49-F238E27FC236}">
                    <a16:creationId xmlns:a16="http://schemas.microsoft.com/office/drawing/2014/main" id="{B38F4CE8-B345-454E-BDF5-B95D36029075}"/>
                  </a:ext>
                </a:extLst>
              </p:cNvPr>
              <p:cNvSpPr>
                <a:spLocks/>
              </p:cNvSpPr>
              <p:nvPr/>
            </p:nvSpPr>
            <p:spPr bwMode="auto">
              <a:xfrm>
                <a:off x="383108" y="2261763"/>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grpSp>
        <p:sp>
          <p:nvSpPr>
            <p:cNvPr id="30" name="Freeform 25">
              <a:extLst>
                <a:ext uri="{FF2B5EF4-FFF2-40B4-BE49-F238E27FC236}">
                  <a16:creationId xmlns:a16="http://schemas.microsoft.com/office/drawing/2014/main" id="{06370074-47CA-428C-9102-7B5861AEEDC9}"/>
                </a:ext>
              </a:extLst>
            </p:cNvPr>
            <p:cNvSpPr>
              <a:spLocks noEditPoints="1"/>
            </p:cNvSpPr>
            <p:nvPr/>
          </p:nvSpPr>
          <p:spPr bwMode="auto">
            <a:xfrm>
              <a:off x="602614" y="4249207"/>
              <a:ext cx="169274" cy="147665"/>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endParaRPr lang="id-ID" sz="2800" dirty="0">
                <a:latin typeface="+mj-lt"/>
              </a:endParaRPr>
            </a:p>
          </p:txBody>
        </p:sp>
      </p:grpSp>
      <p:grpSp>
        <p:nvGrpSpPr>
          <p:cNvPr id="37" name="组合 36">
            <a:extLst>
              <a:ext uri="{FF2B5EF4-FFF2-40B4-BE49-F238E27FC236}">
                <a16:creationId xmlns:a16="http://schemas.microsoft.com/office/drawing/2014/main" id="{BB75B448-D492-4663-8708-F24C73442A08}"/>
              </a:ext>
            </a:extLst>
          </p:cNvPr>
          <p:cNvGrpSpPr/>
          <p:nvPr/>
        </p:nvGrpSpPr>
        <p:grpSpPr>
          <a:xfrm>
            <a:off x="7414908" y="2247064"/>
            <a:ext cx="3657600" cy="3659002"/>
            <a:chOff x="4563063" y="2505075"/>
            <a:chExt cx="3065874" cy="3067050"/>
          </a:xfrm>
        </p:grpSpPr>
        <p:sp>
          <p:nvSpPr>
            <p:cNvPr id="38" name="任意多边形 16">
              <a:extLst>
                <a:ext uri="{FF2B5EF4-FFF2-40B4-BE49-F238E27FC236}">
                  <a16:creationId xmlns:a16="http://schemas.microsoft.com/office/drawing/2014/main" id="{F76D138B-6420-4207-97C8-689C5022E9B2}"/>
                </a:ext>
              </a:extLst>
            </p:cNvPr>
            <p:cNvSpPr/>
            <p:nvPr/>
          </p:nvSpPr>
          <p:spPr>
            <a:xfrm>
              <a:off x="4563063"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39" name="任意多边形 17">
              <a:extLst>
                <a:ext uri="{FF2B5EF4-FFF2-40B4-BE49-F238E27FC236}">
                  <a16:creationId xmlns:a16="http://schemas.microsoft.com/office/drawing/2014/main" id="{556C45E4-F616-4AC0-88FB-2F7F1ABF8EA3}"/>
                </a:ext>
              </a:extLst>
            </p:cNvPr>
            <p:cNvSpPr/>
            <p:nvPr/>
          </p:nvSpPr>
          <p:spPr>
            <a:xfrm flipH="1">
              <a:off x="6096000"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40" name="任意多边形 18">
              <a:extLst>
                <a:ext uri="{FF2B5EF4-FFF2-40B4-BE49-F238E27FC236}">
                  <a16:creationId xmlns:a16="http://schemas.microsoft.com/office/drawing/2014/main" id="{2D84A674-B63F-4DC7-950E-73D072E713BB}"/>
                </a:ext>
              </a:extLst>
            </p:cNvPr>
            <p:cNvSpPr/>
            <p:nvPr/>
          </p:nvSpPr>
          <p:spPr>
            <a:xfrm flipV="1">
              <a:off x="4563063"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mj-lt"/>
                <a:ea typeface="微软雅黑" panose="020B0503020204020204" pitchFamily="34" charset="-122"/>
              </a:endParaRPr>
            </a:p>
          </p:txBody>
        </p:sp>
        <p:sp>
          <p:nvSpPr>
            <p:cNvPr id="41" name="任意多边形 19">
              <a:extLst>
                <a:ext uri="{FF2B5EF4-FFF2-40B4-BE49-F238E27FC236}">
                  <a16:creationId xmlns:a16="http://schemas.microsoft.com/office/drawing/2014/main" id="{3585F0B1-6ACA-49D4-A199-3C3F782243CF}"/>
                </a:ext>
              </a:extLst>
            </p:cNvPr>
            <p:cNvSpPr/>
            <p:nvPr/>
          </p:nvSpPr>
          <p:spPr>
            <a:xfrm flipH="1" flipV="1">
              <a:off x="6096000"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a typeface="微软雅黑" panose="020B0503020204020204" pitchFamily="34" charset="-122"/>
              </a:endParaRPr>
            </a:p>
          </p:txBody>
        </p:sp>
        <p:sp>
          <p:nvSpPr>
            <p:cNvPr id="42" name="椭圆 41">
              <a:extLst>
                <a:ext uri="{FF2B5EF4-FFF2-40B4-BE49-F238E27FC236}">
                  <a16:creationId xmlns:a16="http://schemas.microsoft.com/office/drawing/2014/main" id="{FA6432C5-8CFF-4927-BA1F-B463134578F6}"/>
                </a:ext>
              </a:extLst>
            </p:cNvPr>
            <p:cNvSpPr/>
            <p:nvPr/>
          </p:nvSpPr>
          <p:spPr>
            <a:xfrm>
              <a:off x="5423418" y="3366312"/>
              <a:ext cx="1372916" cy="1372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j-lt"/>
                <a:ea typeface="微软雅黑" panose="020B0503020204020204" pitchFamily="34" charset="-122"/>
              </a:endParaRPr>
            </a:p>
          </p:txBody>
        </p:sp>
        <p:sp>
          <p:nvSpPr>
            <p:cNvPr id="43" name="Freeform 157">
              <a:extLst>
                <a:ext uri="{FF2B5EF4-FFF2-40B4-BE49-F238E27FC236}">
                  <a16:creationId xmlns:a16="http://schemas.microsoft.com/office/drawing/2014/main" id="{2BC5EAE7-0D8B-47DA-B4EA-1E43EBB9A2AC}"/>
                </a:ext>
              </a:extLst>
            </p:cNvPr>
            <p:cNvSpPr>
              <a:spLocks noChangeAspect="1" noEditPoints="1"/>
            </p:cNvSpPr>
            <p:nvPr/>
          </p:nvSpPr>
          <p:spPr bwMode="auto">
            <a:xfrm>
              <a:off x="5219291" y="44500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mj-lt"/>
                <a:ea typeface="微软雅黑" panose="020B0503020204020204" pitchFamily="34" charset="-122"/>
              </a:endParaRPr>
            </a:p>
          </p:txBody>
        </p:sp>
        <p:grpSp>
          <p:nvGrpSpPr>
            <p:cNvPr id="44" name="组合 43">
              <a:extLst>
                <a:ext uri="{FF2B5EF4-FFF2-40B4-BE49-F238E27FC236}">
                  <a16:creationId xmlns:a16="http://schemas.microsoft.com/office/drawing/2014/main" id="{4C3BFAD9-851B-4933-AF01-B871A7F28793}"/>
                </a:ext>
              </a:extLst>
            </p:cNvPr>
            <p:cNvGrpSpPr>
              <a:grpSpLocks noChangeAspect="1"/>
            </p:cNvGrpSpPr>
            <p:nvPr/>
          </p:nvGrpSpPr>
          <p:grpSpPr>
            <a:xfrm>
              <a:off x="6694345" y="4532876"/>
              <a:ext cx="240570" cy="324277"/>
              <a:chOff x="3722033" y="3714538"/>
              <a:chExt cx="500321" cy="674410"/>
            </a:xfrm>
            <a:solidFill>
              <a:schemeClr val="bg1"/>
            </a:solidFill>
          </p:grpSpPr>
          <p:sp>
            <p:nvSpPr>
              <p:cNvPr id="53" name="Freeform 27">
                <a:extLst>
                  <a:ext uri="{FF2B5EF4-FFF2-40B4-BE49-F238E27FC236}">
                    <a16:creationId xmlns:a16="http://schemas.microsoft.com/office/drawing/2014/main" id="{DB12BDE5-3E99-4A91-8593-F1A2D0D1FB59}"/>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4" name="Freeform 28">
                <a:extLst>
                  <a:ext uri="{FF2B5EF4-FFF2-40B4-BE49-F238E27FC236}">
                    <a16:creationId xmlns:a16="http://schemas.microsoft.com/office/drawing/2014/main" id="{4138853B-1DC1-4402-80B5-3D7AD4362193}"/>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5" name="Freeform 29">
                <a:extLst>
                  <a:ext uri="{FF2B5EF4-FFF2-40B4-BE49-F238E27FC236}">
                    <a16:creationId xmlns:a16="http://schemas.microsoft.com/office/drawing/2014/main" id="{0F5E79EE-2481-4161-A413-22B8E4B2D239}"/>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nvGrpSpPr>
            <p:cNvPr id="45" name="组合 44">
              <a:extLst>
                <a:ext uri="{FF2B5EF4-FFF2-40B4-BE49-F238E27FC236}">
                  <a16:creationId xmlns:a16="http://schemas.microsoft.com/office/drawing/2014/main" id="{E86251D6-F56B-4525-8B80-A5ACB5C918DB}"/>
                </a:ext>
              </a:extLst>
            </p:cNvPr>
            <p:cNvGrpSpPr>
              <a:grpSpLocks noChangeAspect="1"/>
            </p:cNvGrpSpPr>
            <p:nvPr/>
          </p:nvGrpSpPr>
          <p:grpSpPr>
            <a:xfrm>
              <a:off x="6658187" y="3161490"/>
              <a:ext cx="312886" cy="266228"/>
              <a:chOff x="7909299" y="3772690"/>
              <a:chExt cx="667095" cy="567616"/>
            </a:xfrm>
            <a:solidFill>
              <a:schemeClr val="bg1"/>
            </a:solidFill>
          </p:grpSpPr>
          <p:sp>
            <p:nvSpPr>
              <p:cNvPr id="51" name="Freeform 16">
                <a:extLst>
                  <a:ext uri="{FF2B5EF4-FFF2-40B4-BE49-F238E27FC236}">
                    <a16:creationId xmlns:a16="http://schemas.microsoft.com/office/drawing/2014/main" id="{549E7BC5-2E4E-4FAF-8ABD-F9A66A1A6989}"/>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2" name="Freeform 17">
                <a:extLst>
                  <a:ext uri="{FF2B5EF4-FFF2-40B4-BE49-F238E27FC236}">
                    <a16:creationId xmlns:a16="http://schemas.microsoft.com/office/drawing/2014/main" id="{733506CD-1119-4E7F-B5EE-DDFF37DA4B37}"/>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nvGrpSpPr>
            <p:cNvPr id="46" name="组合 45">
              <a:extLst>
                <a:ext uri="{FF2B5EF4-FFF2-40B4-BE49-F238E27FC236}">
                  <a16:creationId xmlns:a16="http://schemas.microsoft.com/office/drawing/2014/main" id="{BA2BCAA0-A7A2-4234-A050-D0A1C710A299}"/>
                </a:ext>
              </a:extLst>
            </p:cNvPr>
            <p:cNvGrpSpPr/>
            <p:nvPr/>
          </p:nvGrpSpPr>
          <p:grpSpPr>
            <a:xfrm>
              <a:off x="5206857" y="3165075"/>
              <a:ext cx="295624" cy="295912"/>
              <a:chOff x="5240338" y="2657475"/>
              <a:chExt cx="1630363" cy="1631951"/>
            </a:xfrm>
            <a:solidFill>
              <a:schemeClr val="bg1"/>
            </a:solidFill>
          </p:grpSpPr>
          <p:sp>
            <p:nvSpPr>
              <p:cNvPr id="47" name="Freeform 5">
                <a:extLst>
                  <a:ext uri="{FF2B5EF4-FFF2-40B4-BE49-F238E27FC236}">
                    <a16:creationId xmlns:a16="http://schemas.microsoft.com/office/drawing/2014/main" id="{BE677E94-58C1-4D7A-80DF-B0ED7DC1EBAF}"/>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48" name="Freeform 6">
                <a:extLst>
                  <a:ext uri="{FF2B5EF4-FFF2-40B4-BE49-F238E27FC236}">
                    <a16:creationId xmlns:a16="http://schemas.microsoft.com/office/drawing/2014/main" id="{52272EBD-0CB2-4BE1-9DA7-D9EDA99D21A0}"/>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49" name="Freeform 7">
                <a:extLst>
                  <a:ext uri="{FF2B5EF4-FFF2-40B4-BE49-F238E27FC236}">
                    <a16:creationId xmlns:a16="http://schemas.microsoft.com/office/drawing/2014/main" id="{414117F7-2BA4-429C-B582-76D4B9632BFC}"/>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sp>
            <p:nvSpPr>
              <p:cNvPr id="50" name="Freeform 8">
                <a:extLst>
                  <a:ext uri="{FF2B5EF4-FFF2-40B4-BE49-F238E27FC236}">
                    <a16:creationId xmlns:a16="http://schemas.microsoft.com/office/drawing/2014/main" id="{3AA2B290-9B4E-40BD-BED3-DA8ADCE00115}"/>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mj-lt"/>
                  <a:ea typeface="微软雅黑" panose="020B0503020204020204" pitchFamily="34" charset="-122"/>
                </a:endParaRPr>
              </a:p>
            </p:txBody>
          </p:sp>
        </p:grpSp>
      </p:grpSp>
      <p:grpSp>
        <p:nvGrpSpPr>
          <p:cNvPr id="56"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57"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895205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2" presetClass="entr" presetSubtype="8"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fill="hold"/>
                                        <p:tgtEl>
                                          <p:spTgt spid="56"/>
                                        </p:tgtEl>
                                        <p:attrNameLst>
                                          <p:attrName>ppt_x</p:attrName>
                                        </p:attrNameLst>
                                      </p:cBhvr>
                                      <p:tavLst>
                                        <p:tav tm="0">
                                          <p:val>
                                            <p:strVal val="0-#ppt_w/2"/>
                                          </p:val>
                                        </p:tav>
                                        <p:tav tm="100000">
                                          <p:val>
                                            <p:strVal val="#ppt_x"/>
                                          </p:val>
                                        </p:tav>
                                      </p:tavLst>
                                    </p:anim>
                                    <p:anim calcmode="lin" valueType="num">
                                      <p:cBhvr additive="base">
                                        <p:cTn id="1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9F4370B8-4BB7-4F84-8898-F3ACBE1C820D}"/>
              </a:ext>
            </a:extLst>
          </p:cNvPr>
          <p:cNvSpPr txBox="1"/>
          <p:nvPr/>
        </p:nvSpPr>
        <p:spPr>
          <a:xfrm>
            <a:off x="600482" y="1922728"/>
            <a:ext cx="11145304" cy="338554"/>
          </a:xfrm>
          <a:prstGeom prst="rect">
            <a:avLst/>
          </a:prstGeom>
          <a:noFill/>
        </p:spPr>
        <p:txBody>
          <a:bodyPr wrap="square" rtlCol="0">
            <a:spAutoFit/>
            <a:scene3d>
              <a:camera prst="orthographicFront"/>
              <a:lightRig rig="threePt" dir="t"/>
            </a:scene3d>
            <a:sp3d contourW="12700"/>
          </a:bodyPr>
          <a:lstStyle/>
          <a:p>
            <a:r>
              <a:rPr lang="en-US" altLang="zh-CN" sz="1600" dirty="0">
                <a:solidFill>
                  <a:schemeClr val="bg1">
                    <a:lumMod val="50000"/>
                  </a:schemeClr>
                </a:solidFill>
                <a:latin typeface="+mj-lt"/>
                <a:ea typeface="时尚中黑简体" panose="01010104010101010101" pitchFamily="2" charset="-122"/>
              </a:rPr>
              <a:t>In </a:t>
            </a:r>
            <a:r>
              <a:rPr lang="en-US" altLang="zh-CN" sz="1600" dirty="0" err="1">
                <a:solidFill>
                  <a:schemeClr val="bg1">
                    <a:lumMod val="50000"/>
                  </a:schemeClr>
                </a:solidFill>
                <a:latin typeface="+mj-lt"/>
                <a:ea typeface="时尚中黑简体" panose="01010104010101010101" pitchFamily="2" charset="-122"/>
              </a:rPr>
              <a:t>aceste</a:t>
            </a:r>
            <a:r>
              <a:rPr lang="en-US" altLang="zh-CN" sz="1600" dirty="0">
                <a:solidFill>
                  <a:schemeClr val="bg1">
                    <a:lumMod val="50000"/>
                  </a:schemeClr>
                </a:solidFill>
                <a:latin typeface="+mj-lt"/>
                <a:ea typeface="时尚中黑简体" panose="01010104010101010101" pitchFamily="2" charset="-122"/>
              </a:rPr>
              <a:t> </a:t>
            </a:r>
            <a:r>
              <a:rPr lang="en-US" altLang="zh-CN" sz="1600" dirty="0" err="1">
                <a:solidFill>
                  <a:schemeClr val="bg1">
                    <a:lumMod val="50000"/>
                  </a:schemeClr>
                </a:solidFill>
                <a:latin typeface="+mj-lt"/>
                <a:ea typeface="时尚中黑简体" panose="01010104010101010101" pitchFamily="2" charset="-122"/>
              </a:rPr>
              <a:t>saptamani</a:t>
            </a:r>
            <a:r>
              <a:rPr lang="en-US" altLang="zh-CN" sz="1600" dirty="0">
                <a:solidFill>
                  <a:schemeClr val="bg1">
                    <a:lumMod val="50000"/>
                  </a:schemeClr>
                </a:solidFill>
                <a:latin typeface="+mj-lt"/>
                <a:ea typeface="时尚中黑简体" panose="01010104010101010101" pitchFamily="2" charset="-122"/>
              </a:rPr>
              <a:t> am </a:t>
            </a:r>
            <a:r>
              <a:rPr lang="en-US" altLang="zh-CN" sz="1600" dirty="0" err="1">
                <a:solidFill>
                  <a:schemeClr val="bg1">
                    <a:lumMod val="50000"/>
                  </a:schemeClr>
                </a:solidFill>
                <a:latin typeface="+mj-lt"/>
                <a:ea typeface="时尚中黑简体" panose="01010104010101010101" pitchFamily="2" charset="-122"/>
              </a:rPr>
              <a:t>finalizat</a:t>
            </a:r>
            <a:r>
              <a:rPr lang="en-US" altLang="zh-CN" sz="1600" dirty="0">
                <a:solidFill>
                  <a:schemeClr val="bg1">
                    <a:lumMod val="50000"/>
                  </a:schemeClr>
                </a:solidFill>
                <a:latin typeface="+mj-lt"/>
                <a:ea typeface="时尚中黑简体" panose="01010104010101010101" pitchFamily="2" charset="-122"/>
              </a:rPr>
              <a:t> </a:t>
            </a:r>
            <a:r>
              <a:rPr lang="en-US" altLang="zh-CN" sz="1600" dirty="0" err="1">
                <a:solidFill>
                  <a:schemeClr val="bg1">
                    <a:lumMod val="50000"/>
                  </a:schemeClr>
                </a:solidFill>
                <a:latin typeface="+mj-lt"/>
                <a:ea typeface="时尚中黑简体" panose="01010104010101010101" pitchFamily="2" charset="-122"/>
              </a:rPr>
              <a:t>urmatoarele</a:t>
            </a:r>
            <a:r>
              <a:rPr lang="en-US" altLang="zh-CN" sz="1600" dirty="0">
                <a:solidFill>
                  <a:schemeClr val="bg1">
                    <a:lumMod val="50000"/>
                  </a:schemeClr>
                </a:solidFill>
                <a:latin typeface="+mj-lt"/>
                <a:ea typeface="时尚中黑简体" panose="01010104010101010101" pitchFamily="2" charset="-122"/>
              </a:rPr>
              <a:t> </a:t>
            </a:r>
            <a:r>
              <a:rPr lang="en-US" altLang="zh-CN" sz="1600" dirty="0" err="1">
                <a:solidFill>
                  <a:schemeClr val="bg1">
                    <a:lumMod val="50000"/>
                  </a:schemeClr>
                </a:solidFill>
                <a:latin typeface="+mj-lt"/>
                <a:ea typeface="时尚中黑简体" panose="01010104010101010101" pitchFamily="2" charset="-122"/>
              </a:rPr>
              <a:t>cerinte</a:t>
            </a:r>
            <a:r>
              <a:rPr lang="en-US" altLang="zh-CN" sz="1600" dirty="0">
                <a:solidFill>
                  <a:schemeClr val="bg1">
                    <a:lumMod val="50000"/>
                  </a:schemeClr>
                </a:solidFill>
                <a:latin typeface="+mj-lt"/>
                <a:ea typeface="时尚中黑简体" panose="01010104010101010101" pitchFamily="2" charset="-122"/>
              </a:rPr>
              <a:t>:</a:t>
            </a:r>
          </a:p>
        </p:txBody>
      </p:sp>
      <p:sp>
        <p:nvSpPr>
          <p:cNvPr id="23" name="文本框 22">
            <a:extLst>
              <a:ext uri="{FF2B5EF4-FFF2-40B4-BE49-F238E27FC236}">
                <a16:creationId xmlns:a16="http://schemas.microsoft.com/office/drawing/2014/main" id="{9A6C34DB-E40F-46D4-8687-3D333166B945}"/>
              </a:ext>
            </a:extLst>
          </p:cNvPr>
          <p:cNvSpPr txBox="1"/>
          <p:nvPr/>
        </p:nvSpPr>
        <p:spPr>
          <a:xfrm>
            <a:off x="600482" y="958009"/>
            <a:ext cx="2052165" cy="707886"/>
          </a:xfrm>
          <a:prstGeom prst="rect">
            <a:avLst/>
          </a:prstGeom>
          <a:noFill/>
        </p:spPr>
        <p:txBody>
          <a:bodyPr wrap="none" rtlCol="0">
            <a:spAutoFit/>
            <a:scene3d>
              <a:camera prst="orthographicFront"/>
              <a:lightRig rig="threePt" dir="t"/>
            </a:scene3d>
            <a:sp3d contourW="12700"/>
          </a:bodyPr>
          <a:lstStyle/>
          <a:p>
            <a:pPr algn="ctr"/>
            <a:r>
              <a:rPr lang="en-US" altLang="zh-CN" sz="4000" b="1" dirty="0">
                <a:solidFill>
                  <a:srgbClr val="55C0AF"/>
                </a:solidFill>
                <a:latin typeface="+mj-lt"/>
                <a:ea typeface="微软雅黑" panose="020B0503020204020204" pitchFamily="34" charset="-122"/>
              </a:rPr>
              <a:t>Cuprins</a:t>
            </a:r>
          </a:p>
        </p:txBody>
      </p:sp>
      <p:cxnSp>
        <p:nvCxnSpPr>
          <p:cNvPr id="24" name="直接连接符 23">
            <a:extLst>
              <a:ext uri="{FF2B5EF4-FFF2-40B4-BE49-F238E27FC236}">
                <a16:creationId xmlns:a16="http://schemas.microsoft.com/office/drawing/2014/main" id="{FBC3792E-9E97-413A-A518-3D321BD201A9}"/>
              </a:ext>
            </a:extLst>
          </p:cNvPr>
          <p:cNvCxnSpPr>
            <a:cxnSpLocks/>
          </p:cNvCxnSpPr>
          <p:nvPr/>
        </p:nvCxnSpPr>
        <p:spPr>
          <a:xfrm>
            <a:off x="681565" y="1734273"/>
            <a:ext cx="709987" cy="0"/>
          </a:xfrm>
          <a:prstGeom prst="line">
            <a:avLst/>
          </a:prstGeom>
          <a:ln w="28575" cap="rnd">
            <a:solidFill>
              <a:srgbClr val="55C0AF"/>
            </a:solidFill>
            <a:round/>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1D9FCFE-43E1-4B82-BFA7-76F8AC0FFBE7}"/>
              </a:ext>
            </a:extLst>
          </p:cNvPr>
          <p:cNvGrpSpPr/>
          <p:nvPr/>
        </p:nvGrpSpPr>
        <p:grpSpPr>
          <a:xfrm>
            <a:off x="1903067" y="3271402"/>
            <a:ext cx="4601120" cy="622368"/>
            <a:chOff x="956666" y="3447854"/>
            <a:chExt cx="4601120" cy="622368"/>
          </a:xfrm>
        </p:grpSpPr>
        <p:sp>
          <p:nvSpPr>
            <p:cNvPr id="25" name="TextBox 38">
              <a:extLst>
                <a:ext uri="{FF2B5EF4-FFF2-40B4-BE49-F238E27FC236}">
                  <a16:creationId xmlns:a16="http://schemas.microsoft.com/office/drawing/2014/main" id="{B7A15251-DE66-460C-8C79-B3BE886E888E}"/>
                </a:ext>
              </a:extLst>
            </p:cNvPr>
            <p:cNvSpPr txBox="1"/>
            <p:nvPr/>
          </p:nvSpPr>
          <p:spPr>
            <a:xfrm>
              <a:off x="1673389" y="3447854"/>
              <a:ext cx="3884397"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p>
          </p:txBody>
        </p:sp>
        <p:sp>
          <p:nvSpPr>
            <p:cNvPr id="2" name="矩形 1">
              <a:extLst>
                <a:ext uri="{FF2B5EF4-FFF2-40B4-BE49-F238E27FC236}">
                  <a16:creationId xmlns:a16="http://schemas.microsoft.com/office/drawing/2014/main" id="{0623F95A-0BD1-402B-A571-CA42A6B1C5FC}"/>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29" name="矩形 28">
              <a:extLst>
                <a:ext uri="{FF2B5EF4-FFF2-40B4-BE49-F238E27FC236}">
                  <a16:creationId xmlns:a16="http://schemas.microsoft.com/office/drawing/2014/main" id="{87A18B9C-92F9-415C-AB7D-300EBBFD88D0}"/>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34" name="组合 33">
            <a:extLst>
              <a:ext uri="{FF2B5EF4-FFF2-40B4-BE49-F238E27FC236}">
                <a16:creationId xmlns:a16="http://schemas.microsoft.com/office/drawing/2014/main" id="{B6CAFAAB-DF05-4E70-8049-58A795772E95}"/>
              </a:ext>
            </a:extLst>
          </p:cNvPr>
          <p:cNvGrpSpPr/>
          <p:nvPr/>
        </p:nvGrpSpPr>
        <p:grpSpPr>
          <a:xfrm>
            <a:off x="6772247" y="3271402"/>
            <a:ext cx="3618480" cy="622368"/>
            <a:chOff x="956666" y="3447854"/>
            <a:chExt cx="3618480" cy="622368"/>
          </a:xfrm>
        </p:grpSpPr>
        <p:sp>
          <p:nvSpPr>
            <p:cNvPr id="35" name="TextBox 38">
              <a:extLst>
                <a:ext uri="{FF2B5EF4-FFF2-40B4-BE49-F238E27FC236}">
                  <a16:creationId xmlns:a16="http://schemas.microsoft.com/office/drawing/2014/main" id="{022D715D-C24C-4216-BD56-4DA343A7984C}"/>
                </a:ext>
              </a:extLst>
            </p:cNvPr>
            <p:cNvSpPr txBox="1"/>
            <p:nvPr/>
          </p:nvSpPr>
          <p:spPr>
            <a:xfrm>
              <a:off x="1673390" y="3447854"/>
              <a:ext cx="2901756" cy="523220"/>
            </a:xfrm>
            <a:prstGeom prst="rect">
              <a:avLst/>
            </a:prstGeom>
            <a:noFill/>
          </p:spPr>
          <p:txBody>
            <a:bodyPr wrap="none" rtlCol="0" anchor="t" anchorCtr="1">
              <a:spAutoFit/>
            </a:bodyPr>
            <a:lstStyle/>
            <a:p>
              <a:pPr algn="ct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Compilator</a:t>
              </a:r>
            </a:p>
          </p:txBody>
        </p:sp>
        <p:sp>
          <p:nvSpPr>
            <p:cNvPr id="36" name="矩形 35">
              <a:extLst>
                <a:ext uri="{FF2B5EF4-FFF2-40B4-BE49-F238E27FC236}">
                  <a16:creationId xmlns:a16="http://schemas.microsoft.com/office/drawing/2014/main" id="{EA288B7E-6BA4-400B-A440-CAC8E0AA434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37" name="矩形 36">
              <a:extLst>
                <a:ext uri="{FF2B5EF4-FFF2-40B4-BE49-F238E27FC236}">
                  <a16:creationId xmlns:a16="http://schemas.microsoft.com/office/drawing/2014/main" id="{76F977DD-7338-48C5-BA15-4FBD4B4B72FE}"/>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42" name="组合 41">
            <a:extLst>
              <a:ext uri="{FF2B5EF4-FFF2-40B4-BE49-F238E27FC236}">
                <a16:creationId xmlns:a16="http://schemas.microsoft.com/office/drawing/2014/main" id="{DB8F9EE2-39E2-4801-92B3-F8ABE9652C1E}"/>
              </a:ext>
            </a:extLst>
          </p:cNvPr>
          <p:cNvGrpSpPr/>
          <p:nvPr/>
        </p:nvGrpSpPr>
        <p:grpSpPr>
          <a:xfrm>
            <a:off x="4529247" y="4596719"/>
            <a:ext cx="3287773" cy="609415"/>
            <a:chOff x="956666" y="3460807"/>
            <a:chExt cx="3287773" cy="609415"/>
          </a:xfrm>
        </p:grpSpPr>
        <p:sp>
          <p:nvSpPr>
            <p:cNvPr id="43" name="TextBox 38">
              <a:extLst>
                <a:ext uri="{FF2B5EF4-FFF2-40B4-BE49-F238E27FC236}">
                  <a16:creationId xmlns:a16="http://schemas.microsoft.com/office/drawing/2014/main" id="{E9236958-5BB3-4CEC-8AD2-EA36786D83A2}"/>
                </a:ext>
              </a:extLst>
            </p:cNvPr>
            <p:cNvSpPr txBox="1"/>
            <p:nvPr/>
          </p:nvSpPr>
          <p:spPr>
            <a:xfrm>
              <a:off x="1777096" y="3460807"/>
              <a:ext cx="2467343"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C</a:t>
              </a:r>
            </a:p>
          </p:txBody>
        </p:sp>
        <p:sp>
          <p:nvSpPr>
            <p:cNvPr id="44" name="矩形 43">
              <a:extLst>
                <a:ext uri="{FF2B5EF4-FFF2-40B4-BE49-F238E27FC236}">
                  <a16:creationId xmlns:a16="http://schemas.microsoft.com/office/drawing/2014/main" id="{108C5610-28F3-4356-83AA-9AA51537763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sp>
          <p:nvSpPr>
            <p:cNvPr id="45" name="矩形 44">
              <a:extLst>
                <a:ext uri="{FF2B5EF4-FFF2-40B4-BE49-F238E27FC236}">
                  <a16:creationId xmlns:a16="http://schemas.microsoft.com/office/drawing/2014/main" id="{212F344E-0C63-4D72-9385-E56BA487FF12}"/>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effectLst>
                  <a:outerShdw blurRad="38100" dist="38100" dir="2700000" algn="tl">
                    <a:srgbClr val="000000">
                      <a:alpha val="43137"/>
                    </a:srgbClr>
                  </a:outerShdw>
                </a:effectLst>
                <a:latin typeface="+mj-lt"/>
                <a:ea typeface="微软雅黑" panose="020B0503020204020204" pitchFamily="34" charset="-122"/>
              </a:endParaRPr>
            </a:p>
          </p:txBody>
        </p:sp>
      </p:grpSp>
    </p:spTree>
    <p:extLst>
      <p:ext uri="{BB962C8B-B14F-4D97-AF65-F5344CB8AC3E}">
        <p14:creationId xmlns:p14="http://schemas.microsoft.com/office/powerpoint/2010/main" val="4952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right)">
                                      <p:cBhvr>
                                        <p:cTn id="13" dur="500"/>
                                        <p:tgtEl>
                                          <p:spTgt spid="24"/>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randombar(horizontal)">
                                      <p:cBhvr>
                                        <p:cTn id="17" dur="500"/>
                                        <p:tgtEl>
                                          <p:spTgt spid="2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additive="base">
                                        <p:cTn id="26" dur="500" fill="hold"/>
                                        <p:tgtEl>
                                          <p:spTgt spid="42"/>
                                        </p:tgtEl>
                                        <p:attrNameLst>
                                          <p:attrName>ppt_x</p:attrName>
                                        </p:attrNameLst>
                                      </p:cBhvr>
                                      <p:tavLst>
                                        <p:tav tm="0">
                                          <p:val>
                                            <p:strVal val="0-#ppt_w/2"/>
                                          </p:val>
                                        </p:tav>
                                        <p:tav tm="100000">
                                          <p:val>
                                            <p:strVal val="#ppt_x"/>
                                          </p:val>
                                        </p:tav>
                                      </p:tavLst>
                                    </p:anim>
                                    <p:anim calcmode="lin" valueType="num">
                                      <p:cBhvr additive="base">
                                        <p:cTn id="27" dur="500" fill="hold"/>
                                        <p:tgtEl>
                                          <p:spTgt spid="42"/>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0-#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01E81-1AB7-4A69-BA8B-D4667D4D517A}"/>
              </a:ext>
            </a:extLst>
          </p:cNvPr>
          <p:cNvGrpSpPr/>
          <p:nvPr/>
        </p:nvGrpSpPr>
        <p:grpSpPr>
          <a:xfrm>
            <a:off x="509695" y="346206"/>
            <a:ext cx="600417" cy="572136"/>
            <a:chOff x="956666" y="3498086"/>
            <a:chExt cx="600417" cy="572136"/>
          </a:xfrm>
        </p:grpSpPr>
        <p:sp>
          <p:nvSpPr>
            <p:cNvPr id="9"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0"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6" name="Rounded Rectangle 6">
            <a:extLst>
              <a:ext uri="{FF2B5EF4-FFF2-40B4-BE49-F238E27FC236}">
                <a16:creationId xmlns:a16="http://schemas.microsoft.com/office/drawing/2014/main" id="{6E52DE49-4208-4029-B77A-7385D7DCC48B}"/>
              </a:ext>
            </a:extLst>
          </p:cNvPr>
          <p:cNvSpPr/>
          <p:nvPr/>
        </p:nvSpPr>
        <p:spPr>
          <a:xfrm>
            <a:off x="6388025" y="3406037"/>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Rounded Rectangle 7">
            <a:extLst>
              <a:ext uri="{FF2B5EF4-FFF2-40B4-BE49-F238E27FC236}">
                <a16:creationId xmlns:a16="http://schemas.microsoft.com/office/drawing/2014/main" id="{FF90482C-23B4-49A1-A93E-399F5A87FF9A}"/>
              </a:ext>
            </a:extLst>
          </p:cNvPr>
          <p:cNvSpPr/>
          <p:nvPr/>
        </p:nvSpPr>
        <p:spPr>
          <a:xfrm rot="5400000">
            <a:off x="6921133" y="3938762"/>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Rounded Rectangle 8">
            <a:extLst>
              <a:ext uri="{FF2B5EF4-FFF2-40B4-BE49-F238E27FC236}">
                <a16:creationId xmlns:a16="http://schemas.microsoft.com/office/drawing/2014/main" id="{765DC2A4-B1D1-473F-8B54-FA80BB1B2FCC}"/>
              </a:ext>
            </a:extLst>
          </p:cNvPr>
          <p:cNvSpPr/>
          <p:nvPr/>
        </p:nvSpPr>
        <p:spPr>
          <a:xfrm rot="8183085">
            <a:off x="5367771" y="4241418"/>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 name="Oval 9">
            <a:extLst>
              <a:ext uri="{FF2B5EF4-FFF2-40B4-BE49-F238E27FC236}">
                <a16:creationId xmlns:a16="http://schemas.microsoft.com/office/drawing/2014/main" id="{0E3C2109-02FF-4B17-B215-133D1F38A65E}"/>
              </a:ext>
            </a:extLst>
          </p:cNvPr>
          <p:cNvSpPr/>
          <p:nvPr/>
        </p:nvSpPr>
        <p:spPr>
          <a:xfrm>
            <a:off x="7501903" y="3458850"/>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3</a:t>
            </a:r>
          </a:p>
        </p:txBody>
      </p:sp>
      <p:sp>
        <p:nvSpPr>
          <p:cNvPr id="14" name="Rounded Rectangle 18">
            <a:extLst>
              <a:ext uri="{FF2B5EF4-FFF2-40B4-BE49-F238E27FC236}">
                <a16:creationId xmlns:a16="http://schemas.microsoft.com/office/drawing/2014/main" id="{19F5097C-80DA-4183-BF3E-B698C01ECF0F}"/>
              </a:ext>
            </a:extLst>
          </p:cNvPr>
          <p:cNvSpPr/>
          <p:nvPr/>
        </p:nvSpPr>
        <p:spPr>
          <a:xfrm>
            <a:off x="8140710" y="2801604"/>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Rounded Rectangle 19">
            <a:extLst>
              <a:ext uri="{FF2B5EF4-FFF2-40B4-BE49-F238E27FC236}">
                <a16:creationId xmlns:a16="http://schemas.microsoft.com/office/drawing/2014/main" id="{AC80F7DA-A713-4E55-9233-15B1A1452254}"/>
              </a:ext>
            </a:extLst>
          </p:cNvPr>
          <p:cNvSpPr/>
          <p:nvPr/>
        </p:nvSpPr>
        <p:spPr>
          <a:xfrm rot="5400000">
            <a:off x="8673819" y="3334329"/>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ounded Rectangle 20">
            <a:extLst>
              <a:ext uri="{FF2B5EF4-FFF2-40B4-BE49-F238E27FC236}">
                <a16:creationId xmlns:a16="http://schemas.microsoft.com/office/drawing/2014/main" id="{9F88E53A-5C84-4F98-8F03-49FAF740CCAD}"/>
              </a:ext>
            </a:extLst>
          </p:cNvPr>
          <p:cNvSpPr/>
          <p:nvPr/>
        </p:nvSpPr>
        <p:spPr>
          <a:xfrm rot="8183085">
            <a:off x="7120456" y="3636986"/>
            <a:ext cx="2912458" cy="488138"/>
          </a:xfrm>
          <a:prstGeom prst="roundRect">
            <a:avLst>
              <a:gd name="adj" fmla="val 50000"/>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17" name="Oval 21">
            <a:extLst>
              <a:ext uri="{FF2B5EF4-FFF2-40B4-BE49-F238E27FC236}">
                <a16:creationId xmlns:a16="http://schemas.microsoft.com/office/drawing/2014/main" id="{FC5B7DA2-EF97-40B6-90BC-52B1D45AD336}"/>
              </a:ext>
            </a:extLst>
          </p:cNvPr>
          <p:cNvSpPr/>
          <p:nvPr/>
        </p:nvSpPr>
        <p:spPr>
          <a:xfrm>
            <a:off x="9254588" y="2854417"/>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2</a:t>
            </a:r>
          </a:p>
        </p:txBody>
      </p:sp>
      <p:sp>
        <p:nvSpPr>
          <p:cNvPr id="18" name="Rounded Rectangle 26">
            <a:extLst>
              <a:ext uri="{FF2B5EF4-FFF2-40B4-BE49-F238E27FC236}">
                <a16:creationId xmlns:a16="http://schemas.microsoft.com/office/drawing/2014/main" id="{8EFD1A0D-3F74-45E0-B0AE-A8C8E56C5A19}"/>
              </a:ext>
            </a:extLst>
          </p:cNvPr>
          <p:cNvSpPr/>
          <p:nvPr/>
        </p:nvSpPr>
        <p:spPr>
          <a:xfrm>
            <a:off x="9893395" y="2197172"/>
            <a:ext cx="1553972" cy="488138"/>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 name="Rounded Rectangle 27">
            <a:extLst>
              <a:ext uri="{FF2B5EF4-FFF2-40B4-BE49-F238E27FC236}">
                <a16:creationId xmlns:a16="http://schemas.microsoft.com/office/drawing/2014/main" id="{2F70D8F2-EA7D-4353-821D-BE0E8082947A}"/>
              </a:ext>
            </a:extLst>
          </p:cNvPr>
          <p:cNvSpPr/>
          <p:nvPr/>
        </p:nvSpPr>
        <p:spPr>
          <a:xfrm rot="5400000">
            <a:off x="10426504" y="2729897"/>
            <a:ext cx="1553587" cy="48813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Rounded Rectangle 28">
            <a:extLst>
              <a:ext uri="{FF2B5EF4-FFF2-40B4-BE49-F238E27FC236}">
                <a16:creationId xmlns:a16="http://schemas.microsoft.com/office/drawing/2014/main" id="{ADA8F8C9-19C0-4C38-B992-E555F85D142C}"/>
              </a:ext>
            </a:extLst>
          </p:cNvPr>
          <p:cNvSpPr/>
          <p:nvPr/>
        </p:nvSpPr>
        <p:spPr>
          <a:xfrm rot="8183085">
            <a:off x="8873142" y="3032553"/>
            <a:ext cx="2912458" cy="488138"/>
          </a:xfrm>
          <a:prstGeom prst="roundRect">
            <a:avLst>
              <a:gd name="adj" fmla="val 50000"/>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mj-lt"/>
            </a:endParaRPr>
          </a:p>
        </p:txBody>
      </p:sp>
      <p:sp>
        <p:nvSpPr>
          <p:cNvPr id="21" name="Oval 29">
            <a:extLst>
              <a:ext uri="{FF2B5EF4-FFF2-40B4-BE49-F238E27FC236}">
                <a16:creationId xmlns:a16="http://schemas.microsoft.com/office/drawing/2014/main" id="{726047E4-00E7-4EE9-8C76-E73A2D9B3706}"/>
              </a:ext>
            </a:extLst>
          </p:cNvPr>
          <p:cNvSpPr/>
          <p:nvPr/>
        </p:nvSpPr>
        <p:spPr>
          <a:xfrm>
            <a:off x="11007274" y="2249985"/>
            <a:ext cx="392048" cy="39204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mj-lt"/>
              </a:rPr>
              <a:t>1</a:t>
            </a:r>
          </a:p>
        </p:txBody>
      </p:sp>
      <p:sp>
        <p:nvSpPr>
          <p:cNvPr id="22" name="TextBox 17">
            <a:extLst>
              <a:ext uri="{FF2B5EF4-FFF2-40B4-BE49-F238E27FC236}">
                <a16:creationId xmlns:a16="http://schemas.microsoft.com/office/drawing/2014/main" id="{DFE0CAA7-44DE-4E96-95F2-8C8B18A9E0EB}"/>
              </a:ext>
            </a:extLst>
          </p:cNvPr>
          <p:cNvSpPr txBox="1"/>
          <p:nvPr/>
        </p:nvSpPr>
        <p:spPr>
          <a:xfrm rot="18958774">
            <a:off x="6138094" y="4441231"/>
            <a:ext cx="1133644" cy="307777"/>
          </a:xfrm>
          <a:prstGeom prst="rect">
            <a:avLst/>
          </a:prstGeom>
          <a:noFill/>
        </p:spPr>
        <p:txBody>
          <a:bodyPr wrap="none" rtlCol="0">
            <a:spAutoFit/>
          </a:bodyPr>
          <a:lstStyle/>
          <a:p>
            <a:r>
              <a:rPr lang="tr-TR" altLang="zh-CN" sz="1400" b="1" dirty="0" err="1">
                <a:solidFill>
                  <a:schemeClr val="bg1"/>
                </a:solidFill>
                <a:latin typeface="+mj-lt"/>
                <a:ea typeface="Open Sans" panose="020B0606030504020204" pitchFamily="34" charset="0"/>
                <a:cs typeface="Open Sans" panose="020B0606030504020204" pitchFamily="34" charset="0"/>
              </a:rPr>
              <a:t>Our</a:t>
            </a:r>
            <a:r>
              <a:rPr lang="tr-TR" altLang="zh-CN" sz="1400" b="1" dirty="0">
                <a:solidFill>
                  <a:schemeClr val="bg1"/>
                </a:solidFill>
                <a:latin typeface="+mj-lt"/>
                <a:ea typeface="Open Sans" panose="020B0606030504020204" pitchFamily="34" charset="0"/>
                <a:cs typeface="Open Sans" panose="020B0606030504020204" pitchFamily="34" charset="0"/>
              </a:rPr>
              <a:t> </a:t>
            </a:r>
            <a:r>
              <a:rPr lang="tr-TR" altLang="zh-CN" sz="1400" b="1" dirty="0" err="1">
                <a:solidFill>
                  <a:schemeClr val="bg1"/>
                </a:solidFill>
                <a:latin typeface="+mj-lt"/>
                <a:ea typeface="Open Sans" panose="020B0606030504020204" pitchFamily="34" charset="0"/>
                <a:cs typeface="Open Sans" panose="020B0606030504020204" pitchFamily="34" charset="0"/>
              </a:rPr>
              <a:t>Values</a:t>
            </a:r>
            <a:endParaRPr lang="en-US" sz="1400" b="1" dirty="0">
              <a:solidFill>
                <a:schemeClr val="bg1"/>
              </a:solidFill>
              <a:latin typeface="+mj-lt"/>
              <a:ea typeface="Open Sans" panose="020B0606030504020204" pitchFamily="34" charset="0"/>
              <a:cs typeface="Open Sans" panose="020B0606030504020204" pitchFamily="34" charset="0"/>
            </a:endParaRPr>
          </a:p>
        </p:txBody>
      </p:sp>
      <p:sp>
        <p:nvSpPr>
          <p:cNvPr id="23" name="TextBox 18">
            <a:extLst>
              <a:ext uri="{FF2B5EF4-FFF2-40B4-BE49-F238E27FC236}">
                <a16:creationId xmlns:a16="http://schemas.microsoft.com/office/drawing/2014/main" id="{B1A3C903-0024-4AAC-9151-3BF1A2A43629}"/>
              </a:ext>
            </a:extLst>
          </p:cNvPr>
          <p:cNvSpPr txBox="1"/>
          <p:nvPr/>
        </p:nvSpPr>
        <p:spPr>
          <a:xfrm rot="18958774">
            <a:off x="7992717" y="3807835"/>
            <a:ext cx="954107" cy="307777"/>
          </a:xfrm>
          <a:prstGeom prst="rect">
            <a:avLst/>
          </a:prstGeom>
          <a:noFill/>
        </p:spPr>
        <p:txBody>
          <a:bodyPr wrap="none" rtlCol="0">
            <a:spAutoFit/>
          </a:bodyPr>
          <a:lstStyle/>
          <a:p>
            <a:r>
              <a:rPr lang="tr-TR" altLang="zh-CN" sz="1400" b="1" dirty="0" err="1">
                <a:solidFill>
                  <a:schemeClr val="bg1"/>
                </a:solidFill>
                <a:latin typeface="+mj-lt"/>
                <a:ea typeface="Open Sans" panose="020B0606030504020204" pitchFamily="34" charset="0"/>
                <a:cs typeface="Open Sans" panose="020B0606030504020204" pitchFamily="34" charset="0"/>
              </a:rPr>
              <a:t>About</a:t>
            </a:r>
            <a:r>
              <a:rPr lang="tr-TR" altLang="zh-CN" sz="1400" b="1" dirty="0">
                <a:solidFill>
                  <a:schemeClr val="bg1"/>
                </a:solidFill>
                <a:latin typeface="+mj-lt"/>
                <a:ea typeface="Open Sans" panose="020B0606030504020204" pitchFamily="34" charset="0"/>
                <a:cs typeface="Open Sans" panose="020B0606030504020204" pitchFamily="34" charset="0"/>
              </a:rPr>
              <a:t> us</a:t>
            </a:r>
            <a:endParaRPr lang="en-US" altLang="zh-CN" sz="1400" b="1" dirty="0">
              <a:solidFill>
                <a:schemeClr val="bg1"/>
              </a:solidFill>
              <a:latin typeface="+mj-lt"/>
              <a:ea typeface="Open Sans" panose="020B0606030504020204" pitchFamily="34" charset="0"/>
              <a:cs typeface="Open Sans" panose="020B0606030504020204" pitchFamily="34" charset="0"/>
            </a:endParaRPr>
          </a:p>
        </p:txBody>
      </p:sp>
      <p:sp>
        <p:nvSpPr>
          <p:cNvPr id="24" name="TextBox 19">
            <a:extLst>
              <a:ext uri="{FF2B5EF4-FFF2-40B4-BE49-F238E27FC236}">
                <a16:creationId xmlns:a16="http://schemas.microsoft.com/office/drawing/2014/main" id="{7AFEC7FC-6A82-41EB-ADA3-BD8420FF8D6A}"/>
              </a:ext>
            </a:extLst>
          </p:cNvPr>
          <p:cNvSpPr txBox="1"/>
          <p:nvPr/>
        </p:nvSpPr>
        <p:spPr>
          <a:xfrm rot="18958774">
            <a:off x="9898026" y="3166899"/>
            <a:ext cx="720069" cy="307777"/>
          </a:xfrm>
          <a:prstGeom prst="rect">
            <a:avLst/>
          </a:prstGeom>
          <a:noFill/>
        </p:spPr>
        <p:txBody>
          <a:bodyPr wrap="none" rtlCol="0">
            <a:spAutoFit/>
          </a:bodyPr>
          <a:lstStyle/>
          <a:p>
            <a:r>
              <a:rPr lang="tr-TR" altLang="zh-CN" sz="1400" b="1" dirty="0">
                <a:solidFill>
                  <a:schemeClr val="bg1"/>
                </a:solidFill>
                <a:latin typeface="+mj-lt"/>
                <a:ea typeface="Open Sans" panose="020B0606030504020204" pitchFamily="34" charset="0"/>
                <a:cs typeface="Open Sans" panose="020B0606030504020204" pitchFamily="34" charset="0"/>
              </a:rPr>
              <a:t>Forum</a:t>
            </a:r>
            <a:endParaRPr lang="en-US" altLang="zh-CN" sz="1400" b="1" dirty="0">
              <a:solidFill>
                <a:schemeClr val="bg1"/>
              </a:solidFill>
              <a:latin typeface="+mj-lt"/>
              <a:ea typeface="Open Sans" panose="020B0606030504020204" pitchFamily="34" charset="0"/>
              <a:cs typeface="Open Sans" panose="020B0606030504020204" pitchFamily="34" charset="0"/>
            </a:endParaRPr>
          </a:p>
        </p:txBody>
      </p:sp>
      <p:sp>
        <p:nvSpPr>
          <p:cNvPr id="25" name="TextBox 20">
            <a:extLst>
              <a:ext uri="{FF2B5EF4-FFF2-40B4-BE49-F238E27FC236}">
                <a16:creationId xmlns:a16="http://schemas.microsoft.com/office/drawing/2014/main" id="{51AC290B-70D8-47A9-84E6-54F1605F9BBE}"/>
              </a:ext>
            </a:extLst>
          </p:cNvPr>
          <p:cNvSpPr txBox="1"/>
          <p:nvPr/>
        </p:nvSpPr>
        <p:spPr>
          <a:xfrm>
            <a:off x="1117600" y="1927889"/>
            <a:ext cx="4720856" cy="1184940"/>
          </a:xfrm>
          <a:prstGeom prst="rect">
            <a:avLst/>
          </a:prstGeom>
          <a:noFill/>
        </p:spPr>
        <p:txBody>
          <a:bodyPr wrap="square" rtlCol="0">
            <a:spAutoFit/>
          </a:bodyPr>
          <a:lstStyle/>
          <a:p>
            <a:r>
              <a:rPr lang="tr-TR" altLang="zh-CN" sz="2400" b="1" dirty="0">
                <a:solidFill>
                  <a:schemeClr val="bg1">
                    <a:lumMod val="50000"/>
                  </a:schemeClr>
                </a:solidFill>
                <a:latin typeface="+mj-lt"/>
                <a:ea typeface="Open Sans" panose="020B0606030504020204" pitchFamily="34" charset="0"/>
                <a:cs typeface="Open Sans" panose="020B0606030504020204" pitchFamily="34" charset="0"/>
              </a:rPr>
              <a:t>Services</a:t>
            </a:r>
          </a:p>
          <a:p>
            <a:endParaRPr lang="en-US" sz="1100" dirty="0">
              <a:solidFill>
                <a:schemeClr val="bg1">
                  <a:lumMod val="50000"/>
                </a:schemeClr>
              </a:solidFill>
              <a:latin typeface="+mj-lt"/>
              <a:ea typeface="Open Sans" panose="020B0606030504020204" pitchFamily="34" charset="0"/>
              <a:cs typeface="Open Sans" panose="020B0606030504020204" pitchFamily="34" charset="0"/>
            </a:endParaRPr>
          </a:p>
          <a:p>
            <a:pPr lvl="0"/>
            <a:r>
              <a:rPr lang="en-US" altLang="zh-CN" dirty="0">
                <a:solidFill>
                  <a:srgbClr val="FFFFFF">
                    <a:lumMod val="50000"/>
                  </a:srgbClr>
                </a:solidFill>
                <a:latin typeface="+mj-lt"/>
                <a:ea typeface="微软雅黑" panose="020B0503020204020204" pitchFamily="34" charset="-122"/>
                <a:cs typeface="Lato Regular"/>
              </a:rPr>
              <a:t>I hope and I believe that this Template will your Time, Money and Reputation.</a:t>
            </a:r>
          </a:p>
        </p:txBody>
      </p:sp>
      <p:sp>
        <p:nvSpPr>
          <p:cNvPr id="26" name="Oval 36">
            <a:extLst>
              <a:ext uri="{FF2B5EF4-FFF2-40B4-BE49-F238E27FC236}">
                <a16:creationId xmlns:a16="http://schemas.microsoft.com/office/drawing/2014/main" id="{7B2E6B12-FB7E-4060-B75C-BE10CCF72248}"/>
              </a:ext>
            </a:extLst>
          </p:cNvPr>
          <p:cNvSpPr/>
          <p:nvPr/>
        </p:nvSpPr>
        <p:spPr>
          <a:xfrm>
            <a:off x="1771167" y="3768308"/>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1</a:t>
            </a:r>
          </a:p>
        </p:txBody>
      </p:sp>
      <p:sp>
        <p:nvSpPr>
          <p:cNvPr id="27" name="Oval 37">
            <a:extLst>
              <a:ext uri="{FF2B5EF4-FFF2-40B4-BE49-F238E27FC236}">
                <a16:creationId xmlns:a16="http://schemas.microsoft.com/office/drawing/2014/main" id="{16294EDC-55DE-4EB5-A824-D1C16132061B}"/>
              </a:ext>
            </a:extLst>
          </p:cNvPr>
          <p:cNvSpPr/>
          <p:nvPr/>
        </p:nvSpPr>
        <p:spPr>
          <a:xfrm>
            <a:off x="1771167" y="4619500"/>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2</a:t>
            </a:r>
          </a:p>
        </p:txBody>
      </p:sp>
      <p:sp>
        <p:nvSpPr>
          <p:cNvPr id="28" name="Oval 38">
            <a:extLst>
              <a:ext uri="{FF2B5EF4-FFF2-40B4-BE49-F238E27FC236}">
                <a16:creationId xmlns:a16="http://schemas.microsoft.com/office/drawing/2014/main" id="{54C424AF-0001-4FB9-AA8E-FCD8F12BEA54}"/>
              </a:ext>
            </a:extLst>
          </p:cNvPr>
          <p:cNvSpPr/>
          <p:nvPr/>
        </p:nvSpPr>
        <p:spPr>
          <a:xfrm>
            <a:off x="1771167" y="5470691"/>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rPr>
              <a:t>3</a:t>
            </a:r>
          </a:p>
        </p:txBody>
      </p:sp>
      <p:sp>
        <p:nvSpPr>
          <p:cNvPr id="29" name="TextBox 24">
            <a:extLst>
              <a:ext uri="{FF2B5EF4-FFF2-40B4-BE49-F238E27FC236}">
                <a16:creationId xmlns:a16="http://schemas.microsoft.com/office/drawing/2014/main" id="{5AAB43D6-FB60-4E0A-BA21-57722BCF2932}"/>
              </a:ext>
            </a:extLst>
          </p:cNvPr>
          <p:cNvSpPr txBox="1"/>
          <p:nvPr/>
        </p:nvSpPr>
        <p:spPr>
          <a:xfrm>
            <a:off x="2334759" y="3630183"/>
            <a:ext cx="3031624" cy="584775"/>
          </a:xfrm>
          <a:prstGeom prst="rect">
            <a:avLst/>
          </a:prstGeom>
          <a:noFill/>
        </p:spPr>
        <p:txBody>
          <a:bodyPr wrap="square" rtlCol="0">
            <a:spAutoFit/>
          </a:bodyPr>
          <a:lstStyle/>
          <a:p>
            <a:pPr lvl="0"/>
            <a:r>
              <a:rPr lang="en-US" altLang="zh-CN" sz="1600" dirty="0">
                <a:solidFill>
                  <a:srgbClr val="FFFFFF">
                    <a:lumMod val="50000"/>
                  </a:srgbClr>
                </a:solidFill>
                <a:latin typeface="+mj-lt"/>
                <a:ea typeface="微软雅黑" panose="020B0503020204020204" pitchFamily="34" charset="-122"/>
                <a:cs typeface="Lato Regular"/>
              </a:rPr>
              <a:t>Easy to change colors, photos and Text.</a:t>
            </a:r>
          </a:p>
        </p:txBody>
      </p:sp>
      <p:sp>
        <p:nvSpPr>
          <p:cNvPr id="30" name="TextBox 25">
            <a:extLst>
              <a:ext uri="{FF2B5EF4-FFF2-40B4-BE49-F238E27FC236}">
                <a16:creationId xmlns:a16="http://schemas.microsoft.com/office/drawing/2014/main" id="{56C4F19B-9024-4158-A80D-D17178D75409}"/>
              </a:ext>
            </a:extLst>
          </p:cNvPr>
          <p:cNvSpPr txBox="1"/>
          <p:nvPr/>
        </p:nvSpPr>
        <p:spPr>
          <a:xfrm>
            <a:off x="2329838" y="4481776"/>
            <a:ext cx="3031624" cy="830997"/>
          </a:xfrm>
          <a:prstGeom prst="rect">
            <a:avLst/>
          </a:prstGeom>
          <a:noFill/>
        </p:spPr>
        <p:txBody>
          <a:bodyPr wrap="square" rtlCol="0">
            <a:spAutoFit/>
          </a:bodyPr>
          <a:lstStyle/>
          <a:p>
            <a:pPr lvl="0"/>
            <a:r>
              <a:rPr lang="en-US" altLang="zh-CN" sz="1600" dirty="0">
                <a:solidFill>
                  <a:srgbClr val="FFFFFF">
                    <a:lumMod val="50000"/>
                  </a:srgbClr>
                </a:solidFill>
                <a:latin typeface="+mj-lt"/>
                <a:ea typeface="微软雅黑" panose="020B0503020204020204" pitchFamily="34" charset="-122"/>
                <a:cs typeface="Lato Regular"/>
              </a:rPr>
              <a:t>Get a modern PowerPoint Presentation that is beautifully designed.</a:t>
            </a:r>
          </a:p>
        </p:txBody>
      </p:sp>
      <p:sp>
        <p:nvSpPr>
          <p:cNvPr id="31" name="TextBox 26">
            <a:extLst>
              <a:ext uri="{FF2B5EF4-FFF2-40B4-BE49-F238E27FC236}">
                <a16:creationId xmlns:a16="http://schemas.microsoft.com/office/drawing/2014/main" id="{E0F47204-DF40-4748-AF1E-9741B951F7F1}"/>
              </a:ext>
            </a:extLst>
          </p:cNvPr>
          <p:cNvSpPr txBox="1"/>
          <p:nvPr/>
        </p:nvSpPr>
        <p:spPr>
          <a:xfrm>
            <a:off x="2329838" y="5332566"/>
            <a:ext cx="3031624" cy="584775"/>
          </a:xfrm>
          <a:prstGeom prst="rect">
            <a:avLst/>
          </a:prstGeom>
          <a:noFill/>
        </p:spPr>
        <p:txBody>
          <a:bodyPr wrap="square" rtlCol="0">
            <a:spAutoFit/>
          </a:bodyPr>
          <a:lstStyle/>
          <a:p>
            <a:pPr lvl="0"/>
            <a:r>
              <a:rPr lang="en-US" altLang="zh-CN" sz="1600" dirty="0">
                <a:solidFill>
                  <a:srgbClr val="FFFFFF">
                    <a:lumMod val="50000"/>
                  </a:srgbClr>
                </a:solidFill>
                <a:latin typeface="+mj-lt"/>
                <a:ea typeface="微软雅黑" panose="020B0503020204020204" pitchFamily="34" charset="-122"/>
                <a:cs typeface="Lato Regular"/>
              </a:rPr>
              <a:t>Easy to change colors, photos and Text.</a:t>
            </a:r>
          </a:p>
        </p:txBody>
      </p:sp>
      <p:grpSp>
        <p:nvGrpSpPr>
          <p:cNvPr id="32"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33"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4"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5"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49201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250" fill="hold"/>
                                        <p:tgtEl>
                                          <p:spTgt spid="11"/>
                                        </p:tgtEl>
                                        <p:attrNameLst>
                                          <p:attrName>ppt_x</p:attrName>
                                        </p:attrNameLst>
                                      </p:cBhvr>
                                      <p:tavLst>
                                        <p:tav tm="0">
                                          <p:val>
                                            <p:strVal val="#ppt_x"/>
                                          </p:val>
                                        </p:tav>
                                        <p:tav tm="100000">
                                          <p:val>
                                            <p:strVal val="#ppt_x"/>
                                          </p:val>
                                        </p:tav>
                                      </p:tavLst>
                                    </p:anim>
                                    <p:anim calcmode="lin" valueType="num">
                                      <p:cBhvr additive="base">
                                        <p:cTn id="18" dur="25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250" fill="hold"/>
                                        <p:tgtEl>
                                          <p:spTgt spid="12"/>
                                        </p:tgtEl>
                                        <p:attrNameLst>
                                          <p:attrName>ppt_x</p:attrName>
                                        </p:attrNameLst>
                                      </p:cBhvr>
                                      <p:tavLst>
                                        <p:tav tm="0">
                                          <p:val>
                                            <p:strVal val="#ppt_x"/>
                                          </p:val>
                                        </p:tav>
                                        <p:tav tm="100000">
                                          <p:val>
                                            <p:strVal val="#ppt_x"/>
                                          </p:val>
                                        </p:tav>
                                      </p:tavLst>
                                    </p:anim>
                                    <p:anim calcmode="lin" valueType="num">
                                      <p:cBhvr additive="base">
                                        <p:cTn id="23" dur="25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fill="hold"/>
                                        <p:tgtEl>
                                          <p:spTgt spid="13"/>
                                        </p:tgtEl>
                                        <p:attrNameLst>
                                          <p:attrName>ppt_x</p:attrName>
                                        </p:attrNameLst>
                                      </p:cBhvr>
                                      <p:tavLst>
                                        <p:tav tm="0">
                                          <p:val>
                                            <p:strVal val="#ppt_x"/>
                                          </p:val>
                                        </p:tav>
                                        <p:tav tm="100000">
                                          <p:val>
                                            <p:strVal val="#ppt_x"/>
                                          </p:val>
                                        </p:tav>
                                      </p:tavLst>
                                    </p:anim>
                                    <p:anim calcmode="lin" valueType="num">
                                      <p:cBhvr additive="base">
                                        <p:cTn id="28" dur="25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250" fill="hold"/>
                                        <p:tgtEl>
                                          <p:spTgt spid="14"/>
                                        </p:tgtEl>
                                        <p:attrNameLst>
                                          <p:attrName>ppt_x</p:attrName>
                                        </p:attrNameLst>
                                      </p:cBhvr>
                                      <p:tavLst>
                                        <p:tav tm="0">
                                          <p:val>
                                            <p:strVal val="#ppt_x"/>
                                          </p:val>
                                        </p:tav>
                                        <p:tav tm="100000">
                                          <p:val>
                                            <p:strVal val="#ppt_x"/>
                                          </p:val>
                                        </p:tav>
                                      </p:tavLst>
                                    </p:anim>
                                    <p:anim calcmode="lin" valueType="num">
                                      <p:cBhvr additive="base">
                                        <p:cTn id="33" dur="250" fill="hold"/>
                                        <p:tgtEl>
                                          <p:spTgt spid="14"/>
                                        </p:tgtEl>
                                        <p:attrNameLst>
                                          <p:attrName>ppt_y</p:attrName>
                                        </p:attrNameLst>
                                      </p:cBhvr>
                                      <p:tavLst>
                                        <p:tav tm="0">
                                          <p:val>
                                            <p:strVal val="1+#ppt_h/2"/>
                                          </p:val>
                                        </p:tav>
                                        <p:tav tm="100000">
                                          <p:val>
                                            <p:strVal val="#ppt_y"/>
                                          </p:val>
                                        </p:tav>
                                      </p:tavLst>
                                    </p:anim>
                                  </p:childTnLst>
                                </p:cTn>
                              </p:par>
                            </p:childTnLst>
                          </p:cTn>
                        </p:par>
                        <p:par>
                          <p:cTn id="34" fill="hold">
                            <p:stCondLst>
                              <p:cond delay="1750"/>
                            </p:stCondLst>
                            <p:childTnLst>
                              <p:par>
                                <p:cTn id="35" presetID="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250" fill="hold"/>
                                        <p:tgtEl>
                                          <p:spTgt spid="15"/>
                                        </p:tgtEl>
                                        <p:attrNameLst>
                                          <p:attrName>ppt_x</p:attrName>
                                        </p:attrNameLst>
                                      </p:cBhvr>
                                      <p:tavLst>
                                        <p:tav tm="0">
                                          <p:val>
                                            <p:strVal val="#ppt_x"/>
                                          </p:val>
                                        </p:tav>
                                        <p:tav tm="100000">
                                          <p:val>
                                            <p:strVal val="#ppt_x"/>
                                          </p:val>
                                        </p:tav>
                                      </p:tavLst>
                                    </p:anim>
                                    <p:anim calcmode="lin" valueType="num">
                                      <p:cBhvr additive="base">
                                        <p:cTn id="38" dur="25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250" fill="hold"/>
                                        <p:tgtEl>
                                          <p:spTgt spid="16"/>
                                        </p:tgtEl>
                                        <p:attrNameLst>
                                          <p:attrName>ppt_x</p:attrName>
                                        </p:attrNameLst>
                                      </p:cBhvr>
                                      <p:tavLst>
                                        <p:tav tm="0">
                                          <p:val>
                                            <p:strVal val="#ppt_x"/>
                                          </p:val>
                                        </p:tav>
                                        <p:tav tm="100000">
                                          <p:val>
                                            <p:strVal val="#ppt_x"/>
                                          </p:val>
                                        </p:tav>
                                      </p:tavLst>
                                    </p:anim>
                                    <p:anim calcmode="lin" valueType="num">
                                      <p:cBhvr additive="base">
                                        <p:cTn id="43" dur="250" fill="hold"/>
                                        <p:tgtEl>
                                          <p:spTgt spid="16"/>
                                        </p:tgtEl>
                                        <p:attrNameLst>
                                          <p:attrName>ppt_y</p:attrName>
                                        </p:attrNameLst>
                                      </p:cBhvr>
                                      <p:tavLst>
                                        <p:tav tm="0">
                                          <p:val>
                                            <p:strVal val="1+#ppt_h/2"/>
                                          </p:val>
                                        </p:tav>
                                        <p:tav tm="100000">
                                          <p:val>
                                            <p:strVal val="#ppt_y"/>
                                          </p:val>
                                        </p:tav>
                                      </p:tavLst>
                                    </p:anim>
                                  </p:childTnLst>
                                </p:cTn>
                              </p:par>
                            </p:childTnLst>
                          </p:cTn>
                        </p:par>
                        <p:par>
                          <p:cTn id="44" fill="hold">
                            <p:stCondLst>
                              <p:cond delay="225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250" fill="hold"/>
                                        <p:tgtEl>
                                          <p:spTgt spid="17"/>
                                        </p:tgtEl>
                                        <p:attrNameLst>
                                          <p:attrName>ppt_x</p:attrName>
                                        </p:attrNameLst>
                                      </p:cBhvr>
                                      <p:tavLst>
                                        <p:tav tm="0">
                                          <p:val>
                                            <p:strVal val="#ppt_x"/>
                                          </p:val>
                                        </p:tav>
                                        <p:tav tm="100000">
                                          <p:val>
                                            <p:strVal val="#ppt_x"/>
                                          </p:val>
                                        </p:tav>
                                      </p:tavLst>
                                    </p:anim>
                                    <p:anim calcmode="lin" valueType="num">
                                      <p:cBhvr additive="base">
                                        <p:cTn id="48" dur="250" fill="hold"/>
                                        <p:tgtEl>
                                          <p:spTgt spid="17"/>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250" fill="hold"/>
                                        <p:tgtEl>
                                          <p:spTgt spid="18"/>
                                        </p:tgtEl>
                                        <p:attrNameLst>
                                          <p:attrName>ppt_x</p:attrName>
                                        </p:attrNameLst>
                                      </p:cBhvr>
                                      <p:tavLst>
                                        <p:tav tm="0">
                                          <p:val>
                                            <p:strVal val="#ppt_x"/>
                                          </p:val>
                                        </p:tav>
                                        <p:tav tm="100000">
                                          <p:val>
                                            <p:strVal val="#ppt_x"/>
                                          </p:val>
                                        </p:tav>
                                      </p:tavLst>
                                    </p:anim>
                                    <p:anim calcmode="lin" valueType="num">
                                      <p:cBhvr additive="base">
                                        <p:cTn id="53" dur="25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2750"/>
                            </p:stCondLst>
                            <p:childTnLst>
                              <p:par>
                                <p:cTn id="55" presetID="2" presetClass="entr" presetSubtype="4"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250" fill="hold"/>
                                        <p:tgtEl>
                                          <p:spTgt spid="19"/>
                                        </p:tgtEl>
                                        <p:attrNameLst>
                                          <p:attrName>ppt_x</p:attrName>
                                        </p:attrNameLst>
                                      </p:cBhvr>
                                      <p:tavLst>
                                        <p:tav tm="0">
                                          <p:val>
                                            <p:strVal val="#ppt_x"/>
                                          </p:val>
                                        </p:tav>
                                        <p:tav tm="100000">
                                          <p:val>
                                            <p:strVal val="#ppt_x"/>
                                          </p:val>
                                        </p:tav>
                                      </p:tavLst>
                                    </p:anim>
                                    <p:anim calcmode="lin" valueType="num">
                                      <p:cBhvr additive="base">
                                        <p:cTn id="58" dur="250" fill="hold"/>
                                        <p:tgtEl>
                                          <p:spTgt spid="19"/>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250" fill="hold"/>
                                        <p:tgtEl>
                                          <p:spTgt spid="20"/>
                                        </p:tgtEl>
                                        <p:attrNameLst>
                                          <p:attrName>ppt_x</p:attrName>
                                        </p:attrNameLst>
                                      </p:cBhvr>
                                      <p:tavLst>
                                        <p:tav tm="0">
                                          <p:val>
                                            <p:strVal val="#ppt_x"/>
                                          </p:val>
                                        </p:tav>
                                        <p:tav tm="100000">
                                          <p:val>
                                            <p:strVal val="#ppt_x"/>
                                          </p:val>
                                        </p:tav>
                                      </p:tavLst>
                                    </p:anim>
                                    <p:anim calcmode="lin" valueType="num">
                                      <p:cBhvr additive="base">
                                        <p:cTn id="63" dur="25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3250"/>
                            </p:stCondLst>
                            <p:childTnLst>
                              <p:par>
                                <p:cTn id="65" presetID="2" presetClass="entr" presetSubtype="4"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250" fill="hold"/>
                                        <p:tgtEl>
                                          <p:spTgt spid="21"/>
                                        </p:tgtEl>
                                        <p:attrNameLst>
                                          <p:attrName>ppt_x</p:attrName>
                                        </p:attrNameLst>
                                      </p:cBhvr>
                                      <p:tavLst>
                                        <p:tav tm="0">
                                          <p:val>
                                            <p:strVal val="#ppt_x"/>
                                          </p:val>
                                        </p:tav>
                                        <p:tav tm="100000">
                                          <p:val>
                                            <p:strVal val="#ppt_x"/>
                                          </p:val>
                                        </p:tav>
                                      </p:tavLst>
                                    </p:anim>
                                    <p:anim calcmode="lin" valueType="num">
                                      <p:cBhvr additive="base">
                                        <p:cTn id="68" dur="250" fill="hold"/>
                                        <p:tgtEl>
                                          <p:spTgt spid="21"/>
                                        </p:tgtEl>
                                        <p:attrNameLst>
                                          <p:attrName>ppt_y</p:attrName>
                                        </p:attrNameLst>
                                      </p:cBhvr>
                                      <p:tavLst>
                                        <p:tav tm="0">
                                          <p:val>
                                            <p:strVal val="1+#ppt_h/2"/>
                                          </p:val>
                                        </p:tav>
                                        <p:tav tm="100000">
                                          <p:val>
                                            <p:strVal val="#ppt_y"/>
                                          </p:val>
                                        </p:tav>
                                      </p:tavLst>
                                    </p:anim>
                                  </p:childTnLst>
                                </p:cTn>
                              </p:par>
                            </p:childTnLst>
                          </p:cTn>
                        </p:par>
                        <p:par>
                          <p:cTn id="69" fill="hold">
                            <p:stCondLst>
                              <p:cond delay="3500"/>
                            </p:stCondLst>
                            <p:childTnLst>
                              <p:par>
                                <p:cTn id="70" presetID="2" presetClass="entr" presetSubtype="4"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250" fill="hold"/>
                                        <p:tgtEl>
                                          <p:spTgt spid="22"/>
                                        </p:tgtEl>
                                        <p:attrNameLst>
                                          <p:attrName>ppt_x</p:attrName>
                                        </p:attrNameLst>
                                      </p:cBhvr>
                                      <p:tavLst>
                                        <p:tav tm="0">
                                          <p:val>
                                            <p:strVal val="#ppt_x"/>
                                          </p:val>
                                        </p:tav>
                                        <p:tav tm="100000">
                                          <p:val>
                                            <p:strVal val="#ppt_x"/>
                                          </p:val>
                                        </p:tav>
                                      </p:tavLst>
                                    </p:anim>
                                    <p:anim calcmode="lin" valueType="num">
                                      <p:cBhvr additive="base">
                                        <p:cTn id="73" dur="25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3750"/>
                            </p:stCondLst>
                            <p:childTnLst>
                              <p:par>
                                <p:cTn id="75" presetID="2" presetClass="entr" presetSubtype="4"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250" fill="hold"/>
                                        <p:tgtEl>
                                          <p:spTgt spid="23"/>
                                        </p:tgtEl>
                                        <p:attrNameLst>
                                          <p:attrName>ppt_x</p:attrName>
                                        </p:attrNameLst>
                                      </p:cBhvr>
                                      <p:tavLst>
                                        <p:tav tm="0">
                                          <p:val>
                                            <p:strVal val="#ppt_x"/>
                                          </p:val>
                                        </p:tav>
                                        <p:tav tm="100000">
                                          <p:val>
                                            <p:strVal val="#ppt_x"/>
                                          </p:val>
                                        </p:tav>
                                      </p:tavLst>
                                    </p:anim>
                                    <p:anim calcmode="lin" valueType="num">
                                      <p:cBhvr additive="base">
                                        <p:cTn id="78" dur="250" fill="hold"/>
                                        <p:tgtEl>
                                          <p:spTgt spid="23"/>
                                        </p:tgtEl>
                                        <p:attrNameLst>
                                          <p:attrName>ppt_y</p:attrName>
                                        </p:attrNameLst>
                                      </p:cBhvr>
                                      <p:tavLst>
                                        <p:tav tm="0">
                                          <p:val>
                                            <p:strVal val="1+#ppt_h/2"/>
                                          </p:val>
                                        </p:tav>
                                        <p:tav tm="100000">
                                          <p:val>
                                            <p:strVal val="#ppt_y"/>
                                          </p:val>
                                        </p:tav>
                                      </p:tavLst>
                                    </p:anim>
                                  </p:childTnLst>
                                </p:cTn>
                              </p:par>
                            </p:childTnLst>
                          </p:cTn>
                        </p:par>
                        <p:par>
                          <p:cTn id="79" fill="hold">
                            <p:stCondLst>
                              <p:cond delay="4000"/>
                            </p:stCondLst>
                            <p:childTnLst>
                              <p:par>
                                <p:cTn id="80" presetID="2" presetClass="entr" presetSubtype="4"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250" fill="hold"/>
                                        <p:tgtEl>
                                          <p:spTgt spid="24"/>
                                        </p:tgtEl>
                                        <p:attrNameLst>
                                          <p:attrName>ppt_x</p:attrName>
                                        </p:attrNameLst>
                                      </p:cBhvr>
                                      <p:tavLst>
                                        <p:tav tm="0">
                                          <p:val>
                                            <p:strVal val="#ppt_x"/>
                                          </p:val>
                                        </p:tav>
                                        <p:tav tm="100000">
                                          <p:val>
                                            <p:strVal val="#ppt_x"/>
                                          </p:val>
                                        </p:tav>
                                      </p:tavLst>
                                    </p:anim>
                                    <p:anim calcmode="lin" valueType="num">
                                      <p:cBhvr additive="base">
                                        <p:cTn id="83" dur="250" fill="hold"/>
                                        <p:tgtEl>
                                          <p:spTgt spid="24"/>
                                        </p:tgtEl>
                                        <p:attrNameLst>
                                          <p:attrName>ppt_y</p:attrName>
                                        </p:attrNameLst>
                                      </p:cBhvr>
                                      <p:tavLst>
                                        <p:tav tm="0">
                                          <p:val>
                                            <p:strVal val="1+#ppt_h/2"/>
                                          </p:val>
                                        </p:tav>
                                        <p:tav tm="100000">
                                          <p:val>
                                            <p:strVal val="#ppt_y"/>
                                          </p:val>
                                        </p:tav>
                                      </p:tavLst>
                                    </p:anim>
                                  </p:childTnLst>
                                </p:cTn>
                              </p:par>
                            </p:childTnLst>
                          </p:cTn>
                        </p:par>
                        <p:par>
                          <p:cTn id="84" fill="hold">
                            <p:stCondLst>
                              <p:cond delay="4250"/>
                            </p:stCondLst>
                            <p:childTnLst>
                              <p:par>
                                <p:cTn id="85" presetID="2" presetClass="entr" presetSubtype="4"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250" fill="hold"/>
                                        <p:tgtEl>
                                          <p:spTgt spid="25"/>
                                        </p:tgtEl>
                                        <p:attrNameLst>
                                          <p:attrName>ppt_x</p:attrName>
                                        </p:attrNameLst>
                                      </p:cBhvr>
                                      <p:tavLst>
                                        <p:tav tm="0">
                                          <p:val>
                                            <p:strVal val="#ppt_x"/>
                                          </p:val>
                                        </p:tav>
                                        <p:tav tm="100000">
                                          <p:val>
                                            <p:strVal val="#ppt_x"/>
                                          </p:val>
                                        </p:tav>
                                      </p:tavLst>
                                    </p:anim>
                                    <p:anim calcmode="lin" valueType="num">
                                      <p:cBhvr additive="base">
                                        <p:cTn id="88" dur="250" fill="hold"/>
                                        <p:tgtEl>
                                          <p:spTgt spid="25"/>
                                        </p:tgtEl>
                                        <p:attrNameLst>
                                          <p:attrName>ppt_y</p:attrName>
                                        </p:attrNameLst>
                                      </p:cBhvr>
                                      <p:tavLst>
                                        <p:tav tm="0">
                                          <p:val>
                                            <p:strVal val="1+#ppt_h/2"/>
                                          </p:val>
                                        </p:tav>
                                        <p:tav tm="100000">
                                          <p:val>
                                            <p:strVal val="#ppt_y"/>
                                          </p:val>
                                        </p:tav>
                                      </p:tavLst>
                                    </p:anim>
                                  </p:childTnLst>
                                </p:cTn>
                              </p:par>
                            </p:childTnLst>
                          </p:cTn>
                        </p:par>
                        <p:par>
                          <p:cTn id="89" fill="hold">
                            <p:stCondLst>
                              <p:cond delay="4500"/>
                            </p:stCondLst>
                            <p:childTnLst>
                              <p:par>
                                <p:cTn id="90" presetID="2" presetClass="entr" presetSubtype="4"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 calcmode="lin" valueType="num">
                                      <p:cBhvr additive="base">
                                        <p:cTn id="92" dur="250" fill="hold"/>
                                        <p:tgtEl>
                                          <p:spTgt spid="26"/>
                                        </p:tgtEl>
                                        <p:attrNameLst>
                                          <p:attrName>ppt_x</p:attrName>
                                        </p:attrNameLst>
                                      </p:cBhvr>
                                      <p:tavLst>
                                        <p:tav tm="0">
                                          <p:val>
                                            <p:strVal val="#ppt_x"/>
                                          </p:val>
                                        </p:tav>
                                        <p:tav tm="100000">
                                          <p:val>
                                            <p:strVal val="#ppt_x"/>
                                          </p:val>
                                        </p:tav>
                                      </p:tavLst>
                                    </p:anim>
                                    <p:anim calcmode="lin" valueType="num">
                                      <p:cBhvr additive="base">
                                        <p:cTn id="93" dur="250" fill="hold"/>
                                        <p:tgtEl>
                                          <p:spTgt spid="26"/>
                                        </p:tgtEl>
                                        <p:attrNameLst>
                                          <p:attrName>ppt_y</p:attrName>
                                        </p:attrNameLst>
                                      </p:cBhvr>
                                      <p:tavLst>
                                        <p:tav tm="0">
                                          <p:val>
                                            <p:strVal val="1+#ppt_h/2"/>
                                          </p:val>
                                        </p:tav>
                                        <p:tav tm="100000">
                                          <p:val>
                                            <p:strVal val="#ppt_y"/>
                                          </p:val>
                                        </p:tav>
                                      </p:tavLst>
                                    </p:anim>
                                  </p:childTnLst>
                                </p:cTn>
                              </p:par>
                            </p:childTnLst>
                          </p:cTn>
                        </p:par>
                        <p:par>
                          <p:cTn id="94" fill="hold">
                            <p:stCondLst>
                              <p:cond delay="4750"/>
                            </p:stCondLst>
                            <p:childTnLst>
                              <p:par>
                                <p:cTn id="95" presetID="2" presetClass="entr" presetSubtype="4"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250" fill="hold"/>
                                        <p:tgtEl>
                                          <p:spTgt spid="27"/>
                                        </p:tgtEl>
                                        <p:attrNameLst>
                                          <p:attrName>ppt_x</p:attrName>
                                        </p:attrNameLst>
                                      </p:cBhvr>
                                      <p:tavLst>
                                        <p:tav tm="0">
                                          <p:val>
                                            <p:strVal val="#ppt_x"/>
                                          </p:val>
                                        </p:tav>
                                        <p:tav tm="100000">
                                          <p:val>
                                            <p:strVal val="#ppt_x"/>
                                          </p:val>
                                        </p:tav>
                                      </p:tavLst>
                                    </p:anim>
                                    <p:anim calcmode="lin" valueType="num">
                                      <p:cBhvr additive="base">
                                        <p:cTn id="98" dur="250" fill="hold"/>
                                        <p:tgtEl>
                                          <p:spTgt spid="2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2" presetClass="entr" presetSubtype="4" fill="hold" grpId="0" nodeType="after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250" fill="hold"/>
                                        <p:tgtEl>
                                          <p:spTgt spid="28"/>
                                        </p:tgtEl>
                                        <p:attrNameLst>
                                          <p:attrName>ppt_x</p:attrName>
                                        </p:attrNameLst>
                                      </p:cBhvr>
                                      <p:tavLst>
                                        <p:tav tm="0">
                                          <p:val>
                                            <p:strVal val="#ppt_x"/>
                                          </p:val>
                                        </p:tav>
                                        <p:tav tm="100000">
                                          <p:val>
                                            <p:strVal val="#ppt_x"/>
                                          </p:val>
                                        </p:tav>
                                      </p:tavLst>
                                    </p:anim>
                                    <p:anim calcmode="lin" valueType="num">
                                      <p:cBhvr additive="base">
                                        <p:cTn id="103" dur="250" fill="hold"/>
                                        <p:tgtEl>
                                          <p:spTgt spid="28"/>
                                        </p:tgtEl>
                                        <p:attrNameLst>
                                          <p:attrName>ppt_y</p:attrName>
                                        </p:attrNameLst>
                                      </p:cBhvr>
                                      <p:tavLst>
                                        <p:tav tm="0">
                                          <p:val>
                                            <p:strVal val="1+#ppt_h/2"/>
                                          </p:val>
                                        </p:tav>
                                        <p:tav tm="100000">
                                          <p:val>
                                            <p:strVal val="#ppt_y"/>
                                          </p:val>
                                        </p:tav>
                                      </p:tavLst>
                                    </p:anim>
                                  </p:childTnLst>
                                </p:cTn>
                              </p:par>
                            </p:childTnLst>
                          </p:cTn>
                        </p:par>
                        <p:par>
                          <p:cTn id="104" fill="hold">
                            <p:stCondLst>
                              <p:cond delay="5250"/>
                            </p:stCondLst>
                            <p:childTnLst>
                              <p:par>
                                <p:cTn id="105" presetID="2" presetClass="entr" presetSubtype="4"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250" fill="hold"/>
                                        <p:tgtEl>
                                          <p:spTgt spid="29"/>
                                        </p:tgtEl>
                                        <p:attrNameLst>
                                          <p:attrName>ppt_x</p:attrName>
                                        </p:attrNameLst>
                                      </p:cBhvr>
                                      <p:tavLst>
                                        <p:tav tm="0">
                                          <p:val>
                                            <p:strVal val="#ppt_x"/>
                                          </p:val>
                                        </p:tav>
                                        <p:tav tm="100000">
                                          <p:val>
                                            <p:strVal val="#ppt_x"/>
                                          </p:val>
                                        </p:tav>
                                      </p:tavLst>
                                    </p:anim>
                                    <p:anim calcmode="lin" valueType="num">
                                      <p:cBhvr additive="base">
                                        <p:cTn id="108" dur="250" fill="hold"/>
                                        <p:tgtEl>
                                          <p:spTgt spid="29"/>
                                        </p:tgtEl>
                                        <p:attrNameLst>
                                          <p:attrName>ppt_y</p:attrName>
                                        </p:attrNameLst>
                                      </p:cBhvr>
                                      <p:tavLst>
                                        <p:tav tm="0">
                                          <p:val>
                                            <p:strVal val="1+#ppt_h/2"/>
                                          </p:val>
                                        </p:tav>
                                        <p:tav tm="100000">
                                          <p:val>
                                            <p:strVal val="#ppt_y"/>
                                          </p:val>
                                        </p:tav>
                                      </p:tavLst>
                                    </p:anim>
                                  </p:childTnLst>
                                </p:cTn>
                              </p:par>
                            </p:childTnLst>
                          </p:cTn>
                        </p:par>
                        <p:par>
                          <p:cTn id="109" fill="hold">
                            <p:stCondLst>
                              <p:cond delay="5500"/>
                            </p:stCondLst>
                            <p:childTnLst>
                              <p:par>
                                <p:cTn id="110" presetID="2" presetClass="entr" presetSubtype="4"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250" fill="hold"/>
                                        <p:tgtEl>
                                          <p:spTgt spid="30"/>
                                        </p:tgtEl>
                                        <p:attrNameLst>
                                          <p:attrName>ppt_x</p:attrName>
                                        </p:attrNameLst>
                                      </p:cBhvr>
                                      <p:tavLst>
                                        <p:tav tm="0">
                                          <p:val>
                                            <p:strVal val="#ppt_x"/>
                                          </p:val>
                                        </p:tav>
                                        <p:tav tm="100000">
                                          <p:val>
                                            <p:strVal val="#ppt_x"/>
                                          </p:val>
                                        </p:tav>
                                      </p:tavLst>
                                    </p:anim>
                                    <p:anim calcmode="lin" valueType="num">
                                      <p:cBhvr additive="base">
                                        <p:cTn id="113" dur="250" fill="hold"/>
                                        <p:tgtEl>
                                          <p:spTgt spid="30"/>
                                        </p:tgtEl>
                                        <p:attrNameLst>
                                          <p:attrName>ppt_y</p:attrName>
                                        </p:attrNameLst>
                                      </p:cBhvr>
                                      <p:tavLst>
                                        <p:tav tm="0">
                                          <p:val>
                                            <p:strVal val="1+#ppt_h/2"/>
                                          </p:val>
                                        </p:tav>
                                        <p:tav tm="100000">
                                          <p:val>
                                            <p:strVal val="#ppt_y"/>
                                          </p:val>
                                        </p:tav>
                                      </p:tavLst>
                                    </p:anim>
                                  </p:childTnLst>
                                </p:cTn>
                              </p:par>
                            </p:childTnLst>
                          </p:cTn>
                        </p:par>
                        <p:par>
                          <p:cTn id="114" fill="hold">
                            <p:stCondLst>
                              <p:cond delay="5750"/>
                            </p:stCondLst>
                            <p:childTnLst>
                              <p:par>
                                <p:cTn id="115" presetID="2" presetClass="entr" presetSubtype="4"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250" fill="hold"/>
                                        <p:tgtEl>
                                          <p:spTgt spid="31"/>
                                        </p:tgtEl>
                                        <p:attrNameLst>
                                          <p:attrName>ppt_x</p:attrName>
                                        </p:attrNameLst>
                                      </p:cBhvr>
                                      <p:tavLst>
                                        <p:tav tm="0">
                                          <p:val>
                                            <p:strVal val="#ppt_x"/>
                                          </p:val>
                                        </p:tav>
                                        <p:tav tm="100000">
                                          <p:val>
                                            <p:strVal val="#ppt_x"/>
                                          </p:val>
                                        </p:tav>
                                      </p:tavLst>
                                    </p:anim>
                                    <p:anim calcmode="lin" valueType="num">
                                      <p:cBhvr additive="base">
                                        <p:cTn id="118" dur="25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8"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anim calcmode="lin" valueType="num">
                                      <p:cBhvr additive="base">
                                        <p:cTn id="121" dur="500" fill="hold"/>
                                        <p:tgtEl>
                                          <p:spTgt spid="32"/>
                                        </p:tgtEl>
                                        <p:attrNameLst>
                                          <p:attrName>ppt_x</p:attrName>
                                        </p:attrNameLst>
                                      </p:cBhvr>
                                      <p:tavLst>
                                        <p:tav tm="0">
                                          <p:val>
                                            <p:strVal val="0-#ppt_w/2"/>
                                          </p:val>
                                        </p:tav>
                                        <p:tav tm="100000">
                                          <p:val>
                                            <p:strVal val="#ppt_x"/>
                                          </p:val>
                                        </p:tav>
                                      </p:tavLst>
                                    </p:anim>
                                    <p:anim calcmode="lin" valueType="num">
                                      <p:cBhvr additive="base">
                                        <p:cTn id="122"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animBg="1"/>
      <p:bldP spid="27" grpId="0" animBg="1"/>
      <p:bldP spid="28" grpId="0" animBg="1"/>
      <p:bldP spid="29"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37">
            <a:extLst>
              <a:ext uri="{FF2B5EF4-FFF2-40B4-BE49-F238E27FC236}">
                <a16:creationId xmlns:a16="http://schemas.microsoft.com/office/drawing/2014/main" id="{40ACD6D7-772D-4F7F-9893-1FBA6AC8FD81}"/>
              </a:ext>
            </a:extLst>
          </p:cNvPr>
          <p:cNvGraphicFramePr/>
          <p:nvPr>
            <p:extLst>
              <p:ext uri="{D42A27DB-BD31-4B8C-83A1-F6EECF244321}">
                <p14:modId xmlns:p14="http://schemas.microsoft.com/office/powerpoint/2010/main" val="3404343774"/>
              </p:ext>
            </p:extLst>
          </p:nvPr>
        </p:nvGraphicFramePr>
        <p:xfrm>
          <a:off x="5948207" y="2503733"/>
          <a:ext cx="5294016" cy="3143323"/>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组合 10">
            <a:extLst>
              <a:ext uri="{FF2B5EF4-FFF2-40B4-BE49-F238E27FC236}">
                <a16:creationId xmlns:a16="http://schemas.microsoft.com/office/drawing/2014/main" id="{BDB75784-1C3B-4989-A066-DA8BCFF4C91C}"/>
              </a:ext>
            </a:extLst>
          </p:cNvPr>
          <p:cNvGrpSpPr/>
          <p:nvPr/>
        </p:nvGrpSpPr>
        <p:grpSpPr>
          <a:xfrm>
            <a:off x="1081522" y="2551851"/>
            <a:ext cx="4207254" cy="2872916"/>
            <a:chOff x="1567491" y="2848860"/>
            <a:chExt cx="4507508" cy="2750806"/>
          </a:xfrm>
          <a:solidFill>
            <a:srgbClr val="55C0AF"/>
          </a:solidFill>
        </p:grpSpPr>
        <p:sp>
          <p:nvSpPr>
            <p:cNvPr id="12" name="圆角矩形 25">
              <a:extLst>
                <a:ext uri="{FF2B5EF4-FFF2-40B4-BE49-F238E27FC236}">
                  <a16:creationId xmlns:a16="http://schemas.microsoft.com/office/drawing/2014/main" id="{57169D19-2F99-4193-B284-A622BB0BD093}"/>
                </a:ext>
              </a:extLst>
            </p:cNvPr>
            <p:cNvSpPr/>
            <p:nvPr/>
          </p:nvSpPr>
          <p:spPr>
            <a:xfrm>
              <a:off x="1567491" y="2848860"/>
              <a:ext cx="4507508" cy="492758"/>
            </a:xfrm>
            <a:prstGeom prst="roundRect">
              <a:avLst>
                <a:gd name="adj" fmla="val 20638"/>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3" name="圆角矩形 27">
              <a:extLst>
                <a:ext uri="{FF2B5EF4-FFF2-40B4-BE49-F238E27FC236}">
                  <a16:creationId xmlns:a16="http://schemas.microsoft.com/office/drawing/2014/main" id="{6632EE7B-C850-4783-A1D7-38DC5CB8A640}"/>
                </a:ext>
              </a:extLst>
            </p:cNvPr>
            <p:cNvSpPr/>
            <p:nvPr/>
          </p:nvSpPr>
          <p:spPr>
            <a:xfrm>
              <a:off x="1567491" y="3594266"/>
              <a:ext cx="4507508" cy="492758"/>
            </a:xfrm>
            <a:prstGeom prst="roundRect">
              <a:avLst>
                <a:gd name="adj" fmla="val 2527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4" name="圆角矩形 28">
              <a:extLst>
                <a:ext uri="{FF2B5EF4-FFF2-40B4-BE49-F238E27FC236}">
                  <a16:creationId xmlns:a16="http://schemas.microsoft.com/office/drawing/2014/main" id="{14C38C69-4F64-4D70-9D63-DBBA6D9FCA4E}"/>
                </a:ext>
              </a:extLst>
            </p:cNvPr>
            <p:cNvSpPr/>
            <p:nvPr/>
          </p:nvSpPr>
          <p:spPr>
            <a:xfrm>
              <a:off x="1567491" y="4343302"/>
              <a:ext cx="4507508" cy="492758"/>
            </a:xfrm>
            <a:prstGeom prst="roundRect">
              <a:avLst>
                <a:gd name="adj" fmla="val 25274"/>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5" name="圆角矩形 29">
              <a:extLst>
                <a:ext uri="{FF2B5EF4-FFF2-40B4-BE49-F238E27FC236}">
                  <a16:creationId xmlns:a16="http://schemas.microsoft.com/office/drawing/2014/main" id="{499A00A5-64E2-4244-9CCB-F9AE6BC8D83A}"/>
                </a:ext>
              </a:extLst>
            </p:cNvPr>
            <p:cNvSpPr/>
            <p:nvPr/>
          </p:nvSpPr>
          <p:spPr>
            <a:xfrm>
              <a:off x="1567491" y="5106908"/>
              <a:ext cx="4507508" cy="492758"/>
            </a:xfrm>
            <a:prstGeom prst="roundRect">
              <a:avLst>
                <a:gd name="adj" fmla="val 268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459" tIns="91230" rIns="182459" bIns="91230" rtlCol="0" anchor="ctr"/>
            <a:lstStyle/>
            <a:p>
              <a:pPr algn="ctr"/>
              <a:endParaRPr lang="zh-CN" altLang="en-US" b="1" dirty="0">
                <a:solidFill>
                  <a:schemeClr val="tx1">
                    <a:lumMod val="75000"/>
                    <a:lumOff val="25000"/>
                  </a:schemeClr>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6" name="TextBox 30">
              <a:extLst>
                <a:ext uri="{FF2B5EF4-FFF2-40B4-BE49-F238E27FC236}">
                  <a16:creationId xmlns:a16="http://schemas.microsoft.com/office/drawing/2014/main" id="{3391E618-0CCC-4B6E-AB09-7761C80539A2}"/>
                </a:ext>
              </a:extLst>
            </p:cNvPr>
            <p:cNvSpPr txBox="1"/>
            <p:nvPr/>
          </p:nvSpPr>
          <p:spPr>
            <a:xfrm>
              <a:off x="1946626" y="2926311"/>
              <a:ext cx="4128373" cy="318271"/>
            </a:xfrm>
            <a:prstGeom prst="rect">
              <a:avLst/>
            </a:prstGeom>
            <a:solidFill>
              <a:srgbClr val="113F4E"/>
            </a:solid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Timeline</a:t>
              </a:r>
              <a:endParaRPr lang="en-US" altLang="zh-CN" sz="1800" b="1" dirty="0">
                <a:solidFill>
                  <a:schemeClr val="bg1"/>
                </a:solidFill>
                <a:effectLst>
                  <a:outerShdw blurRad="38100" dist="38100" dir="2700000" algn="tl">
                    <a:srgbClr val="000000">
                      <a:alpha val="43137"/>
                    </a:srgbClr>
                  </a:outerShdw>
                </a:effectLst>
                <a:latin typeface="+mj-lt"/>
              </a:endParaRPr>
            </a:p>
          </p:txBody>
        </p:sp>
        <p:sp>
          <p:nvSpPr>
            <p:cNvPr id="17" name="TextBox 31">
              <a:extLst>
                <a:ext uri="{FF2B5EF4-FFF2-40B4-BE49-F238E27FC236}">
                  <a16:creationId xmlns:a16="http://schemas.microsoft.com/office/drawing/2014/main" id="{65BA66F1-FCBC-49C9-B5E2-86ECD934BF8B}"/>
                </a:ext>
              </a:extLst>
            </p:cNvPr>
            <p:cNvSpPr txBox="1"/>
            <p:nvPr/>
          </p:nvSpPr>
          <p:spPr>
            <a:xfrm>
              <a:off x="1946626" y="3660636"/>
              <a:ext cx="4128373" cy="286898"/>
            </a:xfrm>
            <a:prstGeom prst="rect">
              <a:avLst/>
            </a:prstGeom>
            <a:grp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Future</a:t>
              </a:r>
              <a:endParaRPr lang="en-US" altLang="zh-CN" sz="1800" b="1" dirty="0">
                <a:solidFill>
                  <a:schemeClr val="bg1"/>
                </a:solidFill>
                <a:effectLst>
                  <a:outerShdw blurRad="38100" dist="38100" dir="2700000" algn="tl">
                    <a:srgbClr val="000000">
                      <a:alpha val="43137"/>
                    </a:srgbClr>
                  </a:outerShdw>
                </a:effectLst>
                <a:latin typeface="+mj-lt"/>
              </a:endParaRPr>
            </a:p>
          </p:txBody>
        </p:sp>
        <p:sp>
          <p:nvSpPr>
            <p:cNvPr id="18" name="TextBox 32">
              <a:extLst>
                <a:ext uri="{FF2B5EF4-FFF2-40B4-BE49-F238E27FC236}">
                  <a16:creationId xmlns:a16="http://schemas.microsoft.com/office/drawing/2014/main" id="{85BF8016-9166-439A-B70D-638CF2FF83BA}"/>
                </a:ext>
              </a:extLst>
            </p:cNvPr>
            <p:cNvSpPr txBox="1"/>
            <p:nvPr/>
          </p:nvSpPr>
          <p:spPr>
            <a:xfrm>
              <a:off x="1946626" y="4467727"/>
              <a:ext cx="4128373" cy="286898"/>
            </a:xfrm>
            <a:prstGeom prst="rect">
              <a:avLst/>
            </a:prstGeom>
            <a:solidFill>
              <a:srgbClr val="113F4E"/>
            </a:solid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Pricing</a:t>
              </a:r>
              <a:endParaRPr lang="en-US" altLang="zh-CN" sz="1800" b="1" dirty="0">
                <a:solidFill>
                  <a:schemeClr val="bg1"/>
                </a:solidFill>
                <a:effectLst>
                  <a:outerShdw blurRad="38100" dist="38100" dir="2700000" algn="tl">
                    <a:srgbClr val="000000">
                      <a:alpha val="43137"/>
                    </a:srgbClr>
                  </a:outerShdw>
                </a:effectLst>
                <a:latin typeface="+mj-lt"/>
              </a:endParaRPr>
            </a:p>
          </p:txBody>
        </p:sp>
        <p:sp>
          <p:nvSpPr>
            <p:cNvPr id="19" name="TextBox 33">
              <a:extLst>
                <a:ext uri="{FF2B5EF4-FFF2-40B4-BE49-F238E27FC236}">
                  <a16:creationId xmlns:a16="http://schemas.microsoft.com/office/drawing/2014/main" id="{4760EB36-5EAC-4DFC-9B28-021B507C0EC6}"/>
                </a:ext>
              </a:extLst>
            </p:cNvPr>
            <p:cNvSpPr txBox="1"/>
            <p:nvPr/>
          </p:nvSpPr>
          <p:spPr>
            <a:xfrm>
              <a:off x="1946626" y="5173277"/>
              <a:ext cx="4128373" cy="286898"/>
            </a:xfrm>
            <a:prstGeom prst="rect">
              <a:avLst/>
            </a:prstGeom>
            <a:grp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tr-TR" altLang="zh-CN" sz="1800" b="1" dirty="0" err="1">
                  <a:solidFill>
                    <a:schemeClr val="bg1"/>
                  </a:solidFill>
                  <a:effectLst>
                    <a:outerShdw blurRad="38100" dist="38100" dir="2700000" algn="tl">
                      <a:srgbClr val="000000">
                        <a:alpha val="43137"/>
                      </a:srgbClr>
                    </a:outerShdw>
                  </a:effectLst>
                  <a:latin typeface="+mj-lt"/>
                </a:rPr>
                <a:t>What</a:t>
              </a:r>
              <a:r>
                <a:rPr lang="tr-TR" altLang="zh-CN" sz="1800" b="1" dirty="0">
                  <a:solidFill>
                    <a:schemeClr val="bg1"/>
                  </a:solidFill>
                  <a:effectLst>
                    <a:outerShdw blurRad="38100" dist="38100" dir="2700000" algn="tl">
                      <a:srgbClr val="000000">
                        <a:alpha val="43137"/>
                      </a:srgbClr>
                    </a:outerShdw>
                  </a:effectLst>
                  <a:latin typeface="+mj-lt"/>
                </a:rPr>
                <a:t> </a:t>
              </a:r>
              <a:r>
                <a:rPr lang="tr-TR" altLang="zh-CN" sz="1800" b="1" dirty="0" err="1">
                  <a:solidFill>
                    <a:schemeClr val="bg1"/>
                  </a:solidFill>
                  <a:effectLst>
                    <a:outerShdw blurRad="38100" dist="38100" dir="2700000" algn="tl">
                      <a:srgbClr val="000000">
                        <a:alpha val="43137"/>
                      </a:srgbClr>
                    </a:outerShdw>
                  </a:effectLst>
                  <a:latin typeface="+mj-lt"/>
                </a:rPr>
                <a:t>we</a:t>
              </a:r>
              <a:r>
                <a:rPr lang="tr-TR" altLang="zh-CN" sz="1800" b="1" dirty="0">
                  <a:solidFill>
                    <a:schemeClr val="bg1"/>
                  </a:solidFill>
                  <a:effectLst>
                    <a:outerShdw blurRad="38100" dist="38100" dir="2700000" algn="tl">
                      <a:srgbClr val="000000">
                        <a:alpha val="43137"/>
                      </a:srgbClr>
                    </a:outerShdw>
                  </a:effectLst>
                  <a:latin typeface="+mj-lt"/>
                </a:rPr>
                <a:t> do?</a:t>
              </a:r>
              <a:endParaRPr lang="en-US" altLang="zh-CN" sz="1800" b="1" dirty="0">
                <a:solidFill>
                  <a:schemeClr val="bg1"/>
                </a:solidFill>
                <a:effectLst>
                  <a:outerShdw blurRad="38100" dist="38100" dir="2700000" algn="tl">
                    <a:srgbClr val="000000">
                      <a:alpha val="43137"/>
                    </a:srgbClr>
                  </a:outerShdw>
                </a:effectLst>
                <a:latin typeface="+mj-lt"/>
              </a:endParaRPr>
            </a:p>
          </p:txBody>
        </p:sp>
      </p:grpSp>
      <p:grpSp>
        <p:nvGrpSpPr>
          <p:cNvPr id="20" name="组合 6">
            <a:extLst>
              <a:ext uri="{FF2B5EF4-FFF2-40B4-BE49-F238E27FC236}">
                <a16:creationId xmlns:a16="http://schemas.microsoft.com/office/drawing/2014/main" id="{41501E81-1AB7-4A69-BA8B-D4667D4D517A}"/>
              </a:ext>
            </a:extLst>
          </p:cNvPr>
          <p:cNvGrpSpPr/>
          <p:nvPr/>
        </p:nvGrpSpPr>
        <p:grpSpPr>
          <a:xfrm>
            <a:off x="509695" y="346206"/>
            <a:ext cx="2975299" cy="572136"/>
            <a:chOff x="956666" y="3498086"/>
            <a:chExt cx="2975299" cy="572136"/>
          </a:xfrm>
        </p:grpSpPr>
        <p:sp>
          <p:nvSpPr>
            <p:cNvPr id="21" name="TextBox 38">
              <a:extLst>
                <a:ext uri="{FF2B5EF4-FFF2-40B4-BE49-F238E27FC236}">
                  <a16:creationId xmlns:a16="http://schemas.microsoft.com/office/drawing/2014/main" id="{C53C28E3-DC0F-4C61-A42D-5AC7B5E4C36E}"/>
                </a:ext>
              </a:extLst>
            </p:cNvPr>
            <p:cNvSpPr txBox="1"/>
            <p:nvPr/>
          </p:nvSpPr>
          <p:spPr>
            <a:xfrm>
              <a:off x="1586451" y="3498086"/>
              <a:ext cx="2345514"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OPENING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2705561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0-#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4F406CB-4773-4DC9-BC0A-C3E784432B30}"/>
              </a:ext>
            </a:extLst>
          </p:cNvPr>
          <p:cNvGrpSpPr/>
          <p:nvPr/>
        </p:nvGrpSpPr>
        <p:grpSpPr>
          <a:xfrm>
            <a:off x="808378" y="2104958"/>
            <a:ext cx="10752074" cy="3823134"/>
            <a:chOff x="611560" y="1491633"/>
            <a:chExt cx="7704856" cy="2739629"/>
          </a:xfrm>
        </p:grpSpPr>
        <p:graphicFrame>
          <p:nvGraphicFramePr>
            <p:cNvPr id="11" name="图表 10">
              <a:extLst>
                <a:ext uri="{FF2B5EF4-FFF2-40B4-BE49-F238E27FC236}">
                  <a16:creationId xmlns:a16="http://schemas.microsoft.com/office/drawing/2014/main" id="{D850F636-30B6-4F00-8183-C88BE958D613}"/>
                </a:ext>
              </a:extLst>
            </p:cNvPr>
            <p:cNvGraphicFramePr>
              <a:graphicFrameLocks/>
            </p:cNvGraphicFramePr>
            <p:nvPr>
              <p:extLst>
                <p:ext uri="{D42A27DB-BD31-4B8C-83A1-F6EECF244321}">
                  <p14:modId xmlns:p14="http://schemas.microsoft.com/office/powerpoint/2010/main" val="412066392"/>
                </p:ext>
              </p:extLst>
            </p:nvPr>
          </p:nvGraphicFramePr>
          <p:xfrm>
            <a:off x="2984972" y="1491633"/>
            <a:ext cx="2932510" cy="2739629"/>
          </p:xfrm>
          <a:graphic>
            <a:graphicData uri="http://schemas.openxmlformats.org/drawingml/2006/chart">
              <c:chart xmlns:c="http://schemas.openxmlformats.org/drawingml/2006/chart" xmlns:r="http://schemas.openxmlformats.org/officeDocument/2006/relationships" r:id="rId3"/>
            </a:graphicData>
          </a:graphic>
        </p:graphicFrame>
        <p:sp>
          <p:nvSpPr>
            <p:cNvPr id="12" name="5">
              <a:extLst>
                <a:ext uri="{FF2B5EF4-FFF2-40B4-BE49-F238E27FC236}">
                  <a16:creationId xmlns:a16="http://schemas.microsoft.com/office/drawing/2014/main" id="{B671B99E-6349-4C2A-BD54-788136696376}"/>
                </a:ext>
              </a:extLst>
            </p:cNvPr>
            <p:cNvSpPr/>
            <p:nvPr/>
          </p:nvSpPr>
          <p:spPr>
            <a:xfrm>
              <a:off x="3769600" y="2179812"/>
              <a:ext cx="1363265" cy="136326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2918" tIns="26459" rIns="52918" bIns="26459" anchor="ctr"/>
            <a:lstStyle/>
            <a:p>
              <a:pPr algn="ctr" defTabSz="685732">
                <a:defRPr/>
              </a:pPr>
              <a:r>
                <a:rPr lang="tr-TR" altLang="zh-CN" b="1" dirty="0" err="1">
                  <a:solidFill>
                    <a:schemeClr val="bg1">
                      <a:lumMod val="50000"/>
                    </a:schemeClr>
                  </a:solidFill>
                  <a:latin typeface="+mj-lt"/>
                  <a:ea typeface="微软雅黑" pitchFamily="34" charset="-122"/>
                </a:rPr>
                <a:t>Suggest</a:t>
              </a:r>
              <a:endParaRPr lang="zh-CN" altLang="en-US" b="1" dirty="0">
                <a:solidFill>
                  <a:schemeClr val="bg1">
                    <a:lumMod val="50000"/>
                  </a:schemeClr>
                </a:solidFill>
                <a:latin typeface="+mj-lt"/>
                <a:ea typeface="微软雅黑" pitchFamily="34" charset="-122"/>
              </a:endParaRPr>
            </a:p>
          </p:txBody>
        </p:sp>
        <p:sp>
          <p:nvSpPr>
            <p:cNvPr id="13" name="TextBox 71">
              <a:extLst>
                <a:ext uri="{FF2B5EF4-FFF2-40B4-BE49-F238E27FC236}">
                  <a16:creationId xmlns:a16="http://schemas.microsoft.com/office/drawing/2014/main" id="{DD055327-5104-4F8E-96EE-D45E9A6CE6F2}"/>
                </a:ext>
              </a:extLst>
            </p:cNvPr>
            <p:cNvSpPr txBox="1">
              <a:spLocks noChangeArrowheads="1"/>
            </p:cNvSpPr>
            <p:nvPr/>
          </p:nvSpPr>
          <p:spPr bwMode="auto">
            <a:xfrm>
              <a:off x="611560" y="1621332"/>
              <a:ext cx="615322" cy="43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lumMod val="50000"/>
                    </a:schemeClr>
                  </a:solidFill>
                  <a:latin typeface="+mj-lt"/>
                  <a:ea typeface="微软雅黑" panose="020B0503020204020204" pitchFamily="34" charset="-122"/>
                </a:rPr>
                <a:t>09</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4" name="TextBox 72">
              <a:extLst>
                <a:ext uri="{FF2B5EF4-FFF2-40B4-BE49-F238E27FC236}">
                  <a16:creationId xmlns:a16="http://schemas.microsoft.com/office/drawing/2014/main" id="{8A002F51-7A26-4F87-BD8A-7ECC891FE80D}"/>
                </a:ext>
              </a:extLst>
            </p:cNvPr>
            <p:cNvSpPr txBox="1">
              <a:spLocks noChangeArrowheads="1"/>
            </p:cNvSpPr>
            <p:nvPr/>
          </p:nvSpPr>
          <p:spPr bwMode="auto">
            <a:xfrm>
              <a:off x="5617449" y="1621332"/>
              <a:ext cx="615322" cy="43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lumMod val="50000"/>
                    </a:schemeClr>
                  </a:solidFill>
                  <a:latin typeface="+mj-lt"/>
                  <a:ea typeface="微软雅黑" panose="020B0503020204020204" pitchFamily="34" charset="-122"/>
                </a:rPr>
                <a:t>03</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5" name="TextBox 73">
              <a:extLst>
                <a:ext uri="{FF2B5EF4-FFF2-40B4-BE49-F238E27FC236}">
                  <a16:creationId xmlns:a16="http://schemas.microsoft.com/office/drawing/2014/main" id="{B9048426-D804-472E-AF67-A082F15537B9}"/>
                </a:ext>
              </a:extLst>
            </p:cNvPr>
            <p:cNvSpPr txBox="1">
              <a:spLocks noChangeArrowheads="1"/>
            </p:cNvSpPr>
            <p:nvPr/>
          </p:nvSpPr>
          <p:spPr bwMode="auto">
            <a:xfrm>
              <a:off x="611560" y="3186138"/>
              <a:ext cx="615322" cy="43528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solidFill>
                    <a:schemeClr val="bg1">
                      <a:lumMod val="50000"/>
                    </a:schemeClr>
                  </a:solidFill>
                  <a:latin typeface="+mj-lt"/>
                  <a:ea typeface="微软雅黑" panose="020B0503020204020204" pitchFamily="34" charset="-122"/>
                </a:rPr>
                <a:t>20</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6" name="TextBox 77">
              <a:extLst>
                <a:ext uri="{FF2B5EF4-FFF2-40B4-BE49-F238E27FC236}">
                  <a16:creationId xmlns:a16="http://schemas.microsoft.com/office/drawing/2014/main" id="{91FAC77F-4C12-4CDE-AB63-5A9512376D57}"/>
                </a:ext>
              </a:extLst>
            </p:cNvPr>
            <p:cNvSpPr txBox="1">
              <a:spLocks noChangeArrowheads="1"/>
            </p:cNvSpPr>
            <p:nvPr/>
          </p:nvSpPr>
          <p:spPr bwMode="auto">
            <a:xfrm>
              <a:off x="5617444" y="3186138"/>
              <a:ext cx="615322" cy="435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2918" tIns="26459" rIns="52918" bIns="26459">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r>
                <a:rPr lang="en-US" altLang="zh-CN" sz="3600" dirty="0">
                  <a:solidFill>
                    <a:schemeClr val="bg1">
                      <a:lumMod val="50000"/>
                    </a:schemeClr>
                  </a:solidFill>
                  <a:latin typeface="+mj-lt"/>
                  <a:ea typeface="微软雅黑" panose="020B0503020204020204" pitchFamily="34" charset="-122"/>
                </a:rPr>
                <a:t>68</a:t>
              </a:r>
              <a:r>
                <a:rPr lang="en-US" altLang="zh-CN" sz="2400" dirty="0">
                  <a:solidFill>
                    <a:schemeClr val="bg1">
                      <a:lumMod val="50000"/>
                    </a:schemeClr>
                  </a:solidFill>
                  <a:latin typeface="+mj-lt"/>
                  <a:ea typeface="微软雅黑" panose="020B0503020204020204" pitchFamily="34" charset="-122"/>
                </a:rPr>
                <a:t>%</a:t>
              </a:r>
              <a:endParaRPr lang="zh-CN" altLang="en-US" sz="3600" dirty="0">
                <a:solidFill>
                  <a:schemeClr val="bg1">
                    <a:lumMod val="50000"/>
                  </a:schemeClr>
                </a:solidFill>
                <a:latin typeface="+mj-lt"/>
                <a:ea typeface="微软雅黑" panose="020B0503020204020204" pitchFamily="34" charset="-122"/>
              </a:endParaRPr>
            </a:p>
          </p:txBody>
        </p:sp>
        <p:sp>
          <p:nvSpPr>
            <p:cNvPr id="17" name="TextBox 78">
              <a:extLst>
                <a:ext uri="{FF2B5EF4-FFF2-40B4-BE49-F238E27FC236}">
                  <a16:creationId xmlns:a16="http://schemas.microsoft.com/office/drawing/2014/main" id="{0ABEA2C1-32ED-475E-B135-D3380EFC4538}"/>
                </a:ext>
              </a:extLst>
            </p:cNvPr>
            <p:cNvSpPr txBox="1"/>
            <p:nvPr/>
          </p:nvSpPr>
          <p:spPr>
            <a:xfrm>
              <a:off x="1403864" y="1923754"/>
              <a:ext cx="1944000" cy="55437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 Get a modern PowerPoint Presentation that is beautifully designed.</a:t>
              </a:r>
              <a:endParaRPr lang="zh-CN" altLang="en-US" sz="1200" dirty="0">
                <a:solidFill>
                  <a:schemeClr val="bg1">
                    <a:lumMod val="50000"/>
                  </a:schemeClr>
                </a:solidFill>
                <a:latin typeface="+mj-lt"/>
                <a:ea typeface="微软雅黑" panose="020B0503020204020204" pitchFamily="34" charset="-122"/>
              </a:endParaRPr>
            </a:p>
          </p:txBody>
        </p:sp>
        <p:sp>
          <p:nvSpPr>
            <p:cNvPr id="18" name="TextBox 79">
              <a:extLst>
                <a:ext uri="{FF2B5EF4-FFF2-40B4-BE49-F238E27FC236}">
                  <a16:creationId xmlns:a16="http://schemas.microsoft.com/office/drawing/2014/main" id="{A5F180EB-D482-4533-848B-CCBE3A217538}"/>
                </a:ext>
              </a:extLst>
            </p:cNvPr>
            <p:cNvSpPr txBox="1">
              <a:spLocks noChangeArrowheads="1"/>
            </p:cNvSpPr>
            <p:nvPr/>
          </p:nvSpPr>
          <p:spPr bwMode="auto">
            <a:xfrm>
              <a:off x="1403864" y="1657051"/>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a:solidFill>
                    <a:schemeClr val="bg1">
                      <a:lumMod val="50000"/>
                    </a:schemeClr>
                  </a:solidFill>
                  <a:latin typeface="+mj-lt"/>
                  <a:ea typeface="微软雅黑" panose="020B0503020204020204" pitchFamily="34" charset="-122"/>
                  <a:cs typeface="华文黑体" charset="-122"/>
                </a:rPr>
                <a:t>Transport</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sp>
          <p:nvSpPr>
            <p:cNvPr id="19" name="TextBox 80">
              <a:extLst>
                <a:ext uri="{FF2B5EF4-FFF2-40B4-BE49-F238E27FC236}">
                  <a16:creationId xmlns:a16="http://schemas.microsoft.com/office/drawing/2014/main" id="{83A30C09-E169-4A69-809A-5EB9F2F9E10B}"/>
                </a:ext>
              </a:extLst>
            </p:cNvPr>
            <p:cNvSpPr txBox="1"/>
            <p:nvPr/>
          </p:nvSpPr>
          <p:spPr>
            <a:xfrm>
              <a:off x="6372416" y="1923754"/>
              <a:ext cx="1944000" cy="38234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Easy to change colors, photos and Text.</a:t>
              </a:r>
              <a:endParaRPr lang="zh-CN" altLang="en-US" sz="1200" dirty="0">
                <a:solidFill>
                  <a:schemeClr val="bg1">
                    <a:lumMod val="50000"/>
                  </a:schemeClr>
                </a:solidFill>
                <a:latin typeface="+mj-lt"/>
                <a:ea typeface="微软雅黑" panose="020B0503020204020204" pitchFamily="34" charset="-122"/>
              </a:endParaRPr>
            </a:p>
          </p:txBody>
        </p:sp>
        <p:sp>
          <p:nvSpPr>
            <p:cNvPr id="20" name="TextBox 81">
              <a:extLst>
                <a:ext uri="{FF2B5EF4-FFF2-40B4-BE49-F238E27FC236}">
                  <a16:creationId xmlns:a16="http://schemas.microsoft.com/office/drawing/2014/main" id="{5D2E980C-CC40-468C-BE5C-A77BC015D662}"/>
                </a:ext>
              </a:extLst>
            </p:cNvPr>
            <p:cNvSpPr txBox="1">
              <a:spLocks noChangeArrowheads="1"/>
            </p:cNvSpPr>
            <p:nvPr/>
          </p:nvSpPr>
          <p:spPr bwMode="auto">
            <a:xfrm>
              <a:off x="6372417" y="1657051"/>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err="1">
                  <a:solidFill>
                    <a:schemeClr val="bg1">
                      <a:lumMod val="50000"/>
                    </a:schemeClr>
                  </a:solidFill>
                  <a:latin typeface="+mj-lt"/>
                  <a:ea typeface="微软雅黑" panose="020B0503020204020204" pitchFamily="34" charset="-122"/>
                  <a:cs typeface="华文黑体" charset="-122"/>
                </a:rPr>
                <a:t>Annual</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sp>
          <p:nvSpPr>
            <p:cNvPr id="21" name="TextBox 88">
              <a:extLst>
                <a:ext uri="{FF2B5EF4-FFF2-40B4-BE49-F238E27FC236}">
                  <a16:creationId xmlns:a16="http://schemas.microsoft.com/office/drawing/2014/main" id="{35AFE382-902C-4BAA-9A28-E428DB06A52B}"/>
                </a:ext>
              </a:extLst>
            </p:cNvPr>
            <p:cNvSpPr txBox="1"/>
            <p:nvPr/>
          </p:nvSpPr>
          <p:spPr>
            <a:xfrm>
              <a:off x="1403864" y="3490940"/>
              <a:ext cx="1944000" cy="38234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Easy to change colors, photos and Text.</a:t>
              </a:r>
              <a:endParaRPr lang="zh-CN" altLang="en-US" sz="1200" dirty="0">
                <a:solidFill>
                  <a:schemeClr val="bg1">
                    <a:lumMod val="50000"/>
                  </a:schemeClr>
                </a:solidFill>
                <a:latin typeface="+mj-lt"/>
                <a:ea typeface="微软雅黑" panose="020B0503020204020204" pitchFamily="34" charset="-122"/>
              </a:endParaRPr>
            </a:p>
          </p:txBody>
        </p:sp>
        <p:sp>
          <p:nvSpPr>
            <p:cNvPr id="22" name="TextBox 89">
              <a:extLst>
                <a:ext uri="{FF2B5EF4-FFF2-40B4-BE49-F238E27FC236}">
                  <a16:creationId xmlns:a16="http://schemas.microsoft.com/office/drawing/2014/main" id="{6E11A722-390C-4C53-BAF8-41F1DDC2B5A8}"/>
                </a:ext>
              </a:extLst>
            </p:cNvPr>
            <p:cNvSpPr txBox="1">
              <a:spLocks noChangeArrowheads="1"/>
            </p:cNvSpPr>
            <p:nvPr/>
          </p:nvSpPr>
          <p:spPr bwMode="auto">
            <a:xfrm>
              <a:off x="1403864" y="3223047"/>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err="1">
                  <a:solidFill>
                    <a:schemeClr val="bg1">
                      <a:lumMod val="50000"/>
                    </a:schemeClr>
                  </a:solidFill>
                  <a:latin typeface="+mj-lt"/>
                  <a:ea typeface="微软雅黑" panose="020B0503020204020204" pitchFamily="34" charset="-122"/>
                  <a:cs typeface="华文黑体" charset="-122"/>
                </a:rPr>
                <a:t>Conferences</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sp>
          <p:nvSpPr>
            <p:cNvPr id="23" name="TextBox 95">
              <a:extLst>
                <a:ext uri="{FF2B5EF4-FFF2-40B4-BE49-F238E27FC236}">
                  <a16:creationId xmlns:a16="http://schemas.microsoft.com/office/drawing/2014/main" id="{A8ED2FAA-392B-41CA-AF8F-4C608CA19F6B}"/>
                </a:ext>
              </a:extLst>
            </p:cNvPr>
            <p:cNvSpPr txBox="1"/>
            <p:nvPr/>
          </p:nvSpPr>
          <p:spPr>
            <a:xfrm>
              <a:off x="6372416" y="3490940"/>
              <a:ext cx="1944000" cy="554379"/>
            </a:xfrm>
            <a:prstGeom prst="rect">
              <a:avLst/>
            </a:prstGeom>
            <a:noFill/>
          </p:spPr>
          <p:txBody>
            <a:bodyPr lIns="52918" tIns="26459" rIns="52918" bIns="26459">
              <a:spAutoFit/>
            </a:bodyPr>
            <a:lstStyle/>
            <a:p>
              <a:pPr algn="just" defTabSz="685732">
                <a:lnSpc>
                  <a:spcPct val="130000"/>
                </a:lnSpc>
                <a:defRPr/>
              </a:pPr>
              <a:r>
                <a:rPr lang="en-US" altLang="zh-CN" sz="1200" dirty="0">
                  <a:solidFill>
                    <a:schemeClr val="bg1">
                      <a:lumMod val="50000"/>
                    </a:schemeClr>
                  </a:solidFill>
                  <a:latin typeface="+mj-lt"/>
                  <a:ea typeface="微软雅黑" panose="020B0503020204020204" pitchFamily="34" charset="-122"/>
                </a:rPr>
                <a:t> Get a modern PowerPoint Presentation that is beautifully designed.</a:t>
              </a:r>
              <a:endParaRPr lang="zh-CN" altLang="en-US" sz="1200" dirty="0">
                <a:solidFill>
                  <a:schemeClr val="bg1">
                    <a:lumMod val="50000"/>
                  </a:schemeClr>
                </a:solidFill>
                <a:latin typeface="+mj-lt"/>
                <a:ea typeface="微软雅黑" panose="020B0503020204020204" pitchFamily="34" charset="-122"/>
              </a:endParaRPr>
            </a:p>
          </p:txBody>
        </p:sp>
        <p:sp>
          <p:nvSpPr>
            <p:cNvPr id="24" name="TextBox 96">
              <a:extLst>
                <a:ext uri="{FF2B5EF4-FFF2-40B4-BE49-F238E27FC236}">
                  <a16:creationId xmlns:a16="http://schemas.microsoft.com/office/drawing/2014/main" id="{B2B81815-2BC3-44BF-8E27-79CD7FB5EDC8}"/>
                </a:ext>
              </a:extLst>
            </p:cNvPr>
            <p:cNvSpPr txBox="1">
              <a:spLocks noChangeArrowheads="1"/>
            </p:cNvSpPr>
            <p:nvPr/>
          </p:nvSpPr>
          <p:spPr bwMode="auto">
            <a:xfrm>
              <a:off x="6372417" y="3223047"/>
              <a:ext cx="1656000" cy="29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18" tIns="0" rIns="52918"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813"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nSpc>
                  <a:spcPct val="150000"/>
                </a:lnSpc>
              </a:pPr>
              <a:r>
                <a:rPr lang="tr-TR" altLang="zh-CN" sz="1800" b="1" dirty="0">
                  <a:solidFill>
                    <a:schemeClr val="bg1">
                      <a:lumMod val="50000"/>
                    </a:schemeClr>
                  </a:solidFill>
                  <a:latin typeface="+mj-lt"/>
                  <a:ea typeface="微软雅黑" panose="020B0503020204020204" pitchFamily="34" charset="-122"/>
                  <a:cs typeface="华文黑体" charset="-122"/>
                </a:rPr>
                <a:t>Meeting</a:t>
              </a:r>
              <a:endParaRPr lang="zh-CN" altLang="en-US" sz="1800" b="1" dirty="0">
                <a:solidFill>
                  <a:schemeClr val="bg1">
                    <a:lumMod val="50000"/>
                  </a:schemeClr>
                </a:solidFill>
                <a:latin typeface="+mj-lt"/>
                <a:ea typeface="微软雅黑" panose="020B0503020204020204" pitchFamily="34" charset="-122"/>
                <a:cs typeface="华文黑体" charset="-122"/>
              </a:endParaRPr>
            </a:p>
          </p:txBody>
        </p:sp>
      </p:grpSp>
      <p:grpSp>
        <p:nvGrpSpPr>
          <p:cNvPr id="25"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26"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3694081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8">
            <a:extLst>
              <a:ext uri="{FF2B5EF4-FFF2-40B4-BE49-F238E27FC236}">
                <a16:creationId xmlns:a16="http://schemas.microsoft.com/office/drawing/2014/main" id="{22B83E15-E04D-4B70-BFC6-EFA4C3641C9A}"/>
              </a:ext>
            </a:extLst>
          </p:cNvPr>
          <p:cNvCxnSpPr/>
          <p:nvPr/>
        </p:nvCxnSpPr>
        <p:spPr>
          <a:xfrm>
            <a:off x="978762" y="4532946"/>
            <a:ext cx="5029200" cy="0"/>
          </a:xfrm>
          <a:prstGeom prst="line">
            <a:avLst/>
          </a:prstGeom>
          <a:ln w="127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Rectangle 9">
            <a:extLst>
              <a:ext uri="{FF2B5EF4-FFF2-40B4-BE49-F238E27FC236}">
                <a16:creationId xmlns:a16="http://schemas.microsoft.com/office/drawing/2014/main" id="{6C965FE8-07C9-4DC2-8926-80DFB08AECFA}"/>
              </a:ext>
            </a:extLst>
          </p:cNvPr>
          <p:cNvSpPr/>
          <p:nvPr/>
        </p:nvSpPr>
        <p:spPr>
          <a:xfrm>
            <a:off x="1093062" y="2246946"/>
            <a:ext cx="285750" cy="225903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2" name="Rectangle 10">
            <a:extLst>
              <a:ext uri="{FF2B5EF4-FFF2-40B4-BE49-F238E27FC236}">
                <a16:creationId xmlns:a16="http://schemas.microsoft.com/office/drawing/2014/main" id="{61DBDF46-15CA-4DB5-B0AB-3B6264ACDD04}"/>
              </a:ext>
            </a:extLst>
          </p:cNvPr>
          <p:cNvSpPr/>
          <p:nvPr/>
        </p:nvSpPr>
        <p:spPr>
          <a:xfrm>
            <a:off x="1493112" y="3275645"/>
            <a:ext cx="285750" cy="1224551"/>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3" name="Rectangle 12">
            <a:extLst>
              <a:ext uri="{FF2B5EF4-FFF2-40B4-BE49-F238E27FC236}">
                <a16:creationId xmlns:a16="http://schemas.microsoft.com/office/drawing/2014/main" id="{76502223-C122-4259-A12B-D5A7EBF2AC26}"/>
              </a:ext>
            </a:extLst>
          </p:cNvPr>
          <p:cNvSpPr/>
          <p:nvPr/>
        </p:nvSpPr>
        <p:spPr>
          <a:xfrm>
            <a:off x="1893162" y="2704146"/>
            <a:ext cx="285750" cy="179605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4" name="Rectangle 13">
            <a:extLst>
              <a:ext uri="{FF2B5EF4-FFF2-40B4-BE49-F238E27FC236}">
                <a16:creationId xmlns:a16="http://schemas.microsoft.com/office/drawing/2014/main" id="{CC6C5768-E940-4217-B04E-12A97E2F53AB}"/>
              </a:ext>
            </a:extLst>
          </p:cNvPr>
          <p:cNvSpPr/>
          <p:nvPr/>
        </p:nvSpPr>
        <p:spPr>
          <a:xfrm>
            <a:off x="2293426" y="2989896"/>
            <a:ext cx="285750" cy="151029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5" name="Rectangle 14">
            <a:extLst>
              <a:ext uri="{FF2B5EF4-FFF2-40B4-BE49-F238E27FC236}">
                <a16:creationId xmlns:a16="http://schemas.microsoft.com/office/drawing/2014/main" id="{AB53D059-4945-41BE-AD92-5320BA5E773D}"/>
              </a:ext>
            </a:extLst>
          </p:cNvPr>
          <p:cNvSpPr/>
          <p:nvPr/>
        </p:nvSpPr>
        <p:spPr>
          <a:xfrm>
            <a:off x="2693262" y="4590097"/>
            <a:ext cx="285750" cy="142875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6" name="Rectangle 15">
            <a:extLst>
              <a:ext uri="{FF2B5EF4-FFF2-40B4-BE49-F238E27FC236}">
                <a16:creationId xmlns:a16="http://schemas.microsoft.com/office/drawing/2014/main" id="{D786FCB4-1158-40C6-B1C1-E1527798292B}"/>
              </a:ext>
            </a:extLst>
          </p:cNvPr>
          <p:cNvSpPr/>
          <p:nvPr/>
        </p:nvSpPr>
        <p:spPr>
          <a:xfrm>
            <a:off x="3093312" y="4590097"/>
            <a:ext cx="285750" cy="57150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7" name="Rectangle 16">
            <a:extLst>
              <a:ext uri="{FF2B5EF4-FFF2-40B4-BE49-F238E27FC236}">
                <a16:creationId xmlns:a16="http://schemas.microsoft.com/office/drawing/2014/main" id="{B51DE19B-5E8E-4BE0-9FA6-50EB65ABFA29}"/>
              </a:ext>
            </a:extLst>
          </p:cNvPr>
          <p:cNvSpPr/>
          <p:nvPr/>
        </p:nvSpPr>
        <p:spPr>
          <a:xfrm>
            <a:off x="3542502" y="4190046"/>
            <a:ext cx="285750" cy="296525"/>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8" name="Rectangle 17">
            <a:extLst>
              <a:ext uri="{FF2B5EF4-FFF2-40B4-BE49-F238E27FC236}">
                <a16:creationId xmlns:a16="http://schemas.microsoft.com/office/drawing/2014/main" id="{073B59A3-44B5-442D-8083-BF9D14A90267}"/>
              </a:ext>
            </a:extLst>
          </p:cNvPr>
          <p:cNvSpPr/>
          <p:nvPr/>
        </p:nvSpPr>
        <p:spPr>
          <a:xfrm>
            <a:off x="3942552" y="3847146"/>
            <a:ext cx="285750" cy="646990"/>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19" name="Rectangle 18">
            <a:extLst>
              <a:ext uri="{FF2B5EF4-FFF2-40B4-BE49-F238E27FC236}">
                <a16:creationId xmlns:a16="http://schemas.microsoft.com/office/drawing/2014/main" id="{357C69F9-DB8E-4C3C-B350-4A2A9009E652}"/>
              </a:ext>
            </a:extLst>
          </p:cNvPr>
          <p:cNvSpPr/>
          <p:nvPr/>
        </p:nvSpPr>
        <p:spPr>
          <a:xfrm>
            <a:off x="4342602" y="3389946"/>
            <a:ext cx="285750" cy="110419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0" name="Rectangle 19">
            <a:extLst>
              <a:ext uri="{FF2B5EF4-FFF2-40B4-BE49-F238E27FC236}">
                <a16:creationId xmlns:a16="http://schemas.microsoft.com/office/drawing/2014/main" id="{4B3AD0CC-B610-4C2B-90AB-8DF07BE8DF50}"/>
              </a:ext>
            </a:extLst>
          </p:cNvPr>
          <p:cNvSpPr/>
          <p:nvPr/>
        </p:nvSpPr>
        <p:spPr>
          <a:xfrm>
            <a:off x="4750662" y="4584960"/>
            <a:ext cx="285750" cy="233736"/>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1" name="Rectangle 20">
            <a:extLst>
              <a:ext uri="{FF2B5EF4-FFF2-40B4-BE49-F238E27FC236}">
                <a16:creationId xmlns:a16="http://schemas.microsoft.com/office/drawing/2014/main" id="{61E52B1E-DE30-4731-BDCB-90D49FA04DC4}"/>
              </a:ext>
            </a:extLst>
          </p:cNvPr>
          <p:cNvSpPr/>
          <p:nvPr/>
        </p:nvSpPr>
        <p:spPr>
          <a:xfrm>
            <a:off x="5150712" y="4584960"/>
            <a:ext cx="285750" cy="119436"/>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2" name="Rectangle 21">
            <a:extLst>
              <a:ext uri="{FF2B5EF4-FFF2-40B4-BE49-F238E27FC236}">
                <a16:creationId xmlns:a16="http://schemas.microsoft.com/office/drawing/2014/main" id="{9EF67167-0A9D-44C1-A0D2-9107DA7D7525}"/>
              </a:ext>
            </a:extLst>
          </p:cNvPr>
          <p:cNvSpPr/>
          <p:nvPr/>
        </p:nvSpPr>
        <p:spPr>
          <a:xfrm>
            <a:off x="5582902" y="3789995"/>
            <a:ext cx="285750" cy="696575"/>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latin typeface="+mj-lt"/>
            </a:endParaRPr>
          </a:p>
        </p:txBody>
      </p:sp>
      <p:sp>
        <p:nvSpPr>
          <p:cNvPr id="23" name="TextBox 17">
            <a:extLst>
              <a:ext uri="{FF2B5EF4-FFF2-40B4-BE49-F238E27FC236}">
                <a16:creationId xmlns:a16="http://schemas.microsoft.com/office/drawing/2014/main" id="{CF280488-646C-47F6-9D2A-3EAB9B8D30B9}"/>
              </a:ext>
            </a:extLst>
          </p:cNvPr>
          <p:cNvSpPr txBox="1"/>
          <p:nvPr/>
        </p:nvSpPr>
        <p:spPr>
          <a:xfrm>
            <a:off x="1012158" y="1919533"/>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75%</a:t>
            </a:r>
          </a:p>
        </p:txBody>
      </p:sp>
      <p:sp>
        <p:nvSpPr>
          <p:cNvPr id="24" name="TextBox 18">
            <a:extLst>
              <a:ext uri="{FF2B5EF4-FFF2-40B4-BE49-F238E27FC236}">
                <a16:creationId xmlns:a16="http://schemas.microsoft.com/office/drawing/2014/main" id="{B79296E8-E9E4-4026-A4B6-32A84EACE2B2}"/>
              </a:ext>
            </a:extLst>
          </p:cNvPr>
          <p:cNvSpPr txBox="1"/>
          <p:nvPr/>
        </p:nvSpPr>
        <p:spPr>
          <a:xfrm>
            <a:off x="1412208" y="2972274"/>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55%</a:t>
            </a:r>
          </a:p>
        </p:txBody>
      </p:sp>
      <p:sp>
        <p:nvSpPr>
          <p:cNvPr id="25" name="TextBox 19">
            <a:extLst>
              <a:ext uri="{FF2B5EF4-FFF2-40B4-BE49-F238E27FC236}">
                <a16:creationId xmlns:a16="http://schemas.microsoft.com/office/drawing/2014/main" id="{F31C6EC8-3D00-4BD6-AE09-2BF9324DFE43}"/>
              </a:ext>
            </a:extLst>
          </p:cNvPr>
          <p:cNvSpPr txBox="1"/>
          <p:nvPr/>
        </p:nvSpPr>
        <p:spPr>
          <a:xfrm>
            <a:off x="1812258" y="2372200"/>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63%</a:t>
            </a:r>
          </a:p>
        </p:txBody>
      </p:sp>
      <p:sp>
        <p:nvSpPr>
          <p:cNvPr id="26" name="TextBox 20">
            <a:extLst>
              <a:ext uri="{FF2B5EF4-FFF2-40B4-BE49-F238E27FC236}">
                <a16:creationId xmlns:a16="http://schemas.microsoft.com/office/drawing/2014/main" id="{61F960EF-48F7-41FE-B6FD-F77873A3C7CC}"/>
              </a:ext>
            </a:extLst>
          </p:cNvPr>
          <p:cNvSpPr txBox="1"/>
          <p:nvPr/>
        </p:nvSpPr>
        <p:spPr>
          <a:xfrm>
            <a:off x="2212522" y="2674842"/>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57%</a:t>
            </a:r>
          </a:p>
        </p:txBody>
      </p:sp>
      <p:sp>
        <p:nvSpPr>
          <p:cNvPr id="27" name="TextBox 21">
            <a:extLst>
              <a:ext uri="{FF2B5EF4-FFF2-40B4-BE49-F238E27FC236}">
                <a16:creationId xmlns:a16="http://schemas.microsoft.com/office/drawing/2014/main" id="{1850B966-D86C-4536-8D44-3B7B1B06F3F2}"/>
              </a:ext>
            </a:extLst>
          </p:cNvPr>
          <p:cNvSpPr txBox="1"/>
          <p:nvPr/>
        </p:nvSpPr>
        <p:spPr>
          <a:xfrm>
            <a:off x="3461598" y="3875720"/>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18%</a:t>
            </a:r>
          </a:p>
        </p:txBody>
      </p:sp>
      <p:sp>
        <p:nvSpPr>
          <p:cNvPr id="28" name="TextBox 22">
            <a:extLst>
              <a:ext uri="{FF2B5EF4-FFF2-40B4-BE49-F238E27FC236}">
                <a16:creationId xmlns:a16="http://schemas.microsoft.com/office/drawing/2014/main" id="{2F5FD31B-ABCE-44AF-AA9A-273BD17717F4}"/>
              </a:ext>
            </a:extLst>
          </p:cNvPr>
          <p:cNvSpPr txBox="1"/>
          <p:nvPr/>
        </p:nvSpPr>
        <p:spPr>
          <a:xfrm>
            <a:off x="3861648" y="3518533"/>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23%</a:t>
            </a:r>
          </a:p>
        </p:txBody>
      </p:sp>
      <p:sp>
        <p:nvSpPr>
          <p:cNvPr id="29" name="TextBox 23">
            <a:extLst>
              <a:ext uri="{FF2B5EF4-FFF2-40B4-BE49-F238E27FC236}">
                <a16:creationId xmlns:a16="http://schemas.microsoft.com/office/drawing/2014/main" id="{19FAA7A6-59BB-4649-AE39-4DC1A47C783E}"/>
              </a:ext>
            </a:extLst>
          </p:cNvPr>
          <p:cNvSpPr txBox="1"/>
          <p:nvPr/>
        </p:nvSpPr>
        <p:spPr>
          <a:xfrm>
            <a:off x="4261698" y="3053506"/>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43%</a:t>
            </a:r>
          </a:p>
        </p:txBody>
      </p:sp>
      <p:sp>
        <p:nvSpPr>
          <p:cNvPr id="30" name="TextBox 24">
            <a:extLst>
              <a:ext uri="{FF2B5EF4-FFF2-40B4-BE49-F238E27FC236}">
                <a16:creationId xmlns:a16="http://schemas.microsoft.com/office/drawing/2014/main" id="{88500242-632D-49BE-B63D-E54B0B534D13}"/>
              </a:ext>
            </a:extLst>
          </p:cNvPr>
          <p:cNvSpPr txBox="1"/>
          <p:nvPr/>
        </p:nvSpPr>
        <p:spPr>
          <a:xfrm>
            <a:off x="5501998" y="3471373"/>
            <a:ext cx="447558"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21%</a:t>
            </a:r>
          </a:p>
        </p:txBody>
      </p:sp>
      <p:sp>
        <p:nvSpPr>
          <p:cNvPr id="31" name="TextBox 25">
            <a:extLst>
              <a:ext uri="{FF2B5EF4-FFF2-40B4-BE49-F238E27FC236}">
                <a16:creationId xmlns:a16="http://schemas.microsoft.com/office/drawing/2014/main" id="{AAC57430-5384-47EF-A785-627972BB3EA0}"/>
              </a:ext>
            </a:extLst>
          </p:cNvPr>
          <p:cNvSpPr txBox="1"/>
          <p:nvPr/>
        </p:nvSpPr>
        <p:spPr>
          <a:xfrm>
            <a:off x="2591519" y="6094013"/>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-45%</a:t>
            </a:r>
          </a:p>
        </p:txBody>
      </p:sp>
      <p:sp>
        <p:nvSpPr>
          <p:cNvPr id="32" name="TextBox 26">
            <a:extLst>
              <a:ext uri="{FF2B5EF4-FFF2-40B4-BE49-F238E27FC236}">
                <a16:creationId xmlns:a16="http://schemas.microsoft.com/office/drawing/2014/main" id="{57BCB5C0-3FA8-4D22-AD84-C516A4EF0A5A}"/>
              </a:ext>
            </a:extLst>
          </p:cNvPr>
          <p:cNvSpPr txBox="1"/>
          <p:nvPr/>
        </p:nvSpPr>
        <p:spPr>
          <a:xfrm>
            <a:off x="2991569" y="5218747"/>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-23%</a:t>
            </a:r>
          </a:p>
        </p:txBody>
      </p:sp>
      <p:sp>
        <p:nvSpPr>
          <p:cNvPr id="33" name="TextBox 27">
            <a:extLst>
              <a:ext uri="{FF2B5EF4-FFF2-40B4-BE49-F238E27FC236}">
                <a16:creationId xmlns:a16="http://schemas.microsoft.com/office/drawing/2014/main" id="{0A57965B-6BF7-4A6E-889D-62669BCBB2E0}"/>
              </a:ext>
            </a:extLst>
          </p:cNvPr>
          <p:cNvSpPr txBox="1"/>
          <p:nvPr/>
        </p:nvSpPr>
        <p:spPr>
          <a:xfrm>
            <a:off x="4648919" y="4870709"/>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-12%</a:t>
            </a:r>
          </a:p>
        </p:txBody>
      </p:sp>
      <p:sp>
        <p:nvSpPr>
          <p:cNvPr id="34" name="TextBox 28">
            <a:extLst>
              <a:ext uri="{FF2B5EF4-FFF2-40B4-BE49-F238E27FC236}">
                <a16:creationId xmlns:a16="http://schemas.microsoft.com/office/drawing/2014/main" id="{244AD45E-033D-4744-866D-F4125191D6C4}"/>
              </a:ext>
            </a:extLst>
          </p:cNvPr>
          <p:cNvSpPr txBox="1"/>
          <p:nvPr/>
        </p:nvSpPr>
        <p:spPr>
          <a:xfrm>
            <a:off x="5048969" y="4752736"/>
            <a:ext cx="494046" cy="246221"/>
          </a:xfrm>
          <a:prstGeom prst="rect">
            <a:avLst/>
          </a:prstGeom>
          <a:noFill/>
        </p:spPr>
        <p:txBody>
          <a:bodyPr wrap="none" rtlCol="0">
            <a:spAutoFit/>
          </a:bodyPr>
          <a:lstStyle/>
          <a:p>
            <a:r>
              <a:rPr lang="en-US" sz="1000" b="1">
                <a:solidFill>
                  <a:schemeClr val="bg1">
                    <a:lumMod val="50000"/>
                  </a:schemeClr>
                </a:solidFill>
                <a:latin typeface="+mj-lt"/>
                <a:ea typeface="Open Sans" panose="020B0606030504020204" pitchFamily="34" charset="0"/>
                <a:cs typeface="Open Sans" panose="020B0606030504020204" pitchFamily="34" charset="0"/>
              </a:rPr>
              <a:t>-05%</a:t>
            </a:r>
          </a:p>
        </p:txBody>
      </p:sp>
      <p:sp>
        <p:nvSpPr>
          <p:cNvPr id="35" name="Rectangle 23">
            <a:extLst>
              <a:ext uri="{FF2B5EF4-FFF2-40B4-BE49-F238E27FC236}">
                <a16:creationId xmlns:a16="http://schemas.microsoft.com/office/drawing/2014/main" id="{723EC7DA-6FB6-434B-AD2B-F15DF1DA2984}"/>
              </a:ext>
            </a:extLst>
          </p:cNvPr>
          <p:cNvSpPr/>
          <p:nvPr/>
        </p:nvSpPr>
        <p:spPr>
          <a:xfrm>
            <a:off x="6791151" y="2094707"/>
            <a:ext cx="4943475" cy="307777"/>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You have to be signed in to your  Google account.</a:t>
            </a:r>
          </a:p>
        </p:txBody>
      </p:sp>
      <p:sp>
        <p:nvSpPr>
          <p:cNvPr id="36" name="Rectangle 43">
            <a:extLst>
              <a:ext uri="{FF2B5EF4-FFF2-40B4-BE49-F238E27FC236}">
                <a16:creationId xmlns:a16="http://schemas.microsoft.com/office/drawing/2014/main" id="{0AF8F48B-63B1-49D6-B02C-A38A7A7D383A}"/>
              </a:ext>
            </a:extLst>
          </p:cNvPr>
          <p:cNvSpPr/>
          <p:nvPr/>
        </p:nvSpPr>
        <p:spPr>
          <a:xfrm>
            <a:off x="6791151" y="3085307"/>
            <a:ext cx="4943475" cy="523220"/>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Click on the button under the  presentation preview that says "Use as  Google Slides Theme.</a:t>
            </a:r>
          </a:p>
        </p:txBody>
      </p:sp>
      <p:sp>
        <p:nvSpPr>
          <p:cNvPr id="37" name="Rectangle 45">
            <a:extLst>
              <a:ext uri="{FF2B5EF4-FFF2-40B4-BE49-F238E27FC236}">
                <a16:creationId xmlns:a16="http://schemas.microsoft.com/office/drawing/2014/main" id="{DCB620B0-656E-4468-89DF-32E1952DC4EC}"/>
              </a:ext>
            </a:extLst>
          </p:cNvPr>
          <p:cNvSpPr/>
          <p:nvPr/>
        </p:nvSpPr>
        <p:spPr>
          <a:xfrm>
            <a:off x="6791151" y="4114007"/>
            <a:ext cx="4943475" cy="307777"/>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You have to be signed in to your  Google account.</a:t>
            </a:r>
          </a:p>
        </p:txBody>
      </p:sp>
      <p:sp>
        <p:nvSpPr>
          <p:cNvPr id="38" name="Rectangle 47">
            <a:extLst>
              <a:ext uri="{FF2B5EF4-FFF2-40B4-BE49-F238E27FC236}">
                <a16:creationId xmlns:a16="http://schemas.microsoft.com/office/drawing/2014/main" id="{8D248C06-B806-423A-9EE2-53123C54279B}"/>
              </a:ext>
            </a:extLst>
          </p:cNvPr>
          <p:cNvSpPr/>
          <p:nvPr/>
        </p:nvSpPr>
        <p:spPr>
          <a:xfrm>
            <a:off x="6791151" y="5161757"/>
            <a:ext cx="4943475" cy="523220"/>
          </a:xfrm>
          <a:prstGeom prst="rect">
            <a:avLst/>
          </a:prstGeom>
        </p:spPr>
        <p:txBody>
          <a:bodyPr>
            <a:spAutoFit/>
          </a:bodyPr>
          <a:lstStyle/>
          <a:p>
            <a:r>
              <a:rPr lang="en-US" altLang="zh-CN" sz="1400" dirty="0">
                <a:solidFill>
                  <a:schemeClr val="bg1">
                    <a:lumMod val="50000"/>
                  </a:schemeClr>
                </a:solidFill>
                <a:latin typeface="+mj-lt"/>
                <a:ea typeface="微软雅黑" panose="020B0503020204020204" pitchFamily="34" charset="-122"/>
                <a:cs typeface="Lato Regular"/>
              </a:rPr>
              <a:t>Click on the button under the  presentation preview that says "Use as  Google Slides Theme.</a:t>
            </a:r>
          </a:p>
        </p:txBody>
      </p:sp>
      <p:cxnSp>
        <p:nvCxnSpPr>
          <p:cNvPr id="39" name="Straight Connector 16">
            <a:extLst>
              <a:ext uri="{FF2B5EF4-FFF2-40B4-BE49-F238E27FC236}">
                <a16:creationId xmlns:a16="http://schemas.microsoft.com/office/drawing/2014/main" id="{6091B2E6-5A9A-45E7-8D54-A29012D2CEAD}"/>
              </a:ext>
            </a:extLst>
          </p:cNvPr>
          <p:cNvCxnSpPr/>
          <p:nvPr/>
        </p:nvCxnSpPr>
        <p:spPr>
          <a:xfrm>
            <a:off x="6446664" y="1896135"/>
            <a:ext cx="0" cy="39195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0"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41"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53144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fade">
                                      <p:cBhvr>
                                        <p:cTn id="107" dur="1000"/>
                                        <p:tgtEl>
                                          <p:spTgt spid="30"/>
                                        </p:tgtEl>
                                      </p:cBhvr>
                                    </p:animEffect>
                                    <p:anim calcmode="lin" valueType="num">
                                      <p:cBhvr>
                                        <p:cTn id="108" dur="1000" fill="hold"/>
                                        <p:tgtEl>
                                          <p:spTgt spid="30"/>
                                        </p:tgtEl>
                                        <p:attrNameLst>
                                          <p:attrName>ppt_x</p:attrName>
                                        </p:attrNameLst>
                                      </p:cBhvr>
                                      <p:tavLst>
                                        <p:tav tm="0">
                                          <p:val>
                                            <p:strVal val="#ppt_x"/>
                                          </p:val>
                                        </p:tav>
                                        <p:tav tm="100000">
                                          <p:val>
                                            <p:strVal val="#ppt_x"/>
                                          </p:val>
                                        </p:tav>
                                      </p:tavLst>
                                    </p:anim>
                                    <p:anim calcmode="lin" valueType="num">
                                      <p:cBhvr>
                                        <p:cTn id="109" dur="1000" fill="hold"/>
                                        <p:tgtEl>
                                          <p:spTgt spid="3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Effect transition="in" filter="fade">
                                      <p:cBhvr>
                                        <p:cTn id="112" dur="1000"/>
                                        <p:tgtEl>
                                          <p:spTgt spid="31"/>
                                        </p:tgtEl>
                                      </p:cBhvr>
                                    </p:animEffect>
                                    <p:anim calcmode="lin" valueType="num">
                                      <p:cBhvr>
                                        <p:cTn id="113" dur="1000" fill="hold"/>
                                        <p:tgtEl>
                                          <p:spTgt spid="31"/>
                                        </p:tgtEl>
                                        <p:attrNameLst>
                                          <p:attrName>ppt_x</p:attrName>
                                        </p:attrNameLst>
                                      </p:cBhvr>
                                      <p:tavLst>
                                        <p:tav tm="0">
                                          <p:val>
                                            <p:strVal val="#ppt_x"/>
                                          </p:val>
                                        </p:tav>
                                        <p:tav tm="100000">
                                          <p:val>
                                            <p:strVal val="#ppt_x"/>
                                          </p:val>
                                        </p:tav>
                                      </p:tavLst>
                                    </p:anim>
                                    <p:anim calcmode="lin" valueType="num">
                                      <p:cBhvr>
                                        <p:cTn id="114" dur="1000" fill="hold"/>
                                        <p:tgtEl>
                                          <p:spTgt spid="31"/>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1000"/>
                                        <p:tgtEl>
                                          <p:spTgt spid="32"/>
                                        </p:tgtEl>
                                      </p:cBhvr>
                                    </p:animEffect>
                                    <p:anim calcmode="lin" valueType="num">
                                      <p:cBhvr>
                                        <p:cTn id="118" dur="1000" fill="hold"/>
                                        <p:tgtEl>
                                          <p:spTgt spid="32"/>
                                        </p:tgtEl>
                                        <p:attrNameLst>
                                          <p:attrName>ppt_x</p:attrName>
                                        </p:attrNameLst>
                                      </p:cBhvr>
                                      <p:tavLst>
                                        <p:tav tm="0">
                                          <p:val>
                                            <p:strVal val="#ppt_x"/>
                                          </p:val>
                                        </p:tav>
                                        <p:tav tm="100000">
                                          <p:val>
                                            <p:strVal val="#ppt_x"/>
                                          </p:val>
                                        </p:tav>
                                      </p:tavLst>
                                    </p:anim>
                                    <p:anim calcmode="lin" valueType="num">
                                      <p:cBhvr>
                                        <p:cTn id="119" dur="1000" fill="hold"/>
                                        <p:tgtEl>
                                          <p:spTgt spid="32"/>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1000"/>
                                        <p:tgtEl>
                                          <p:spTgt spid="33"/>
                                        </p:tgtEl>
                                      </p:cBhvr>
                                    </p:animEffect>
                                    <p:anim calcmode="lin" valueType="num">
                                      <p:cBhvr>
                                        <p:cTn id="123" dur="1000" fill="hold"/>
                                        <p:tgtEl>
                                          <p:spTgt spid="33"/>
                                        </p:tgtEl>
                                        <p:attrNameLst>
                                          <p:attrName>ppt_x</p:attrName>
                                        </p:attrNameLst>
                                      </p:cBhvr>
                                      <p:tavLst>
                                        <p:tav tm="0">
                                          <p:val>
                                            <p:strVal val="#ppt_x"/>
                                          </p:val>
                                        </p:tav>
                                        <p:tav tm="100000">
                                          <p:val>
                                            <p:strVal val="#ppt_x"/>
                                          </p:val>
                                        </p:tav>
                                      </p:tavLst>
                                    </p:anim>
                                    <p:anim calcmode="lin" valueType="num">
                                      <p:cBhvr>
                                        <p:cTn id="124" dur="1000" fill="hold"/>
                                        <p:tgtEl>
                                          <p:spTgt spid="33"/>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1000"/>
                                        <p:tgtEl>
                                          <p:spTgt spid="34"/>
                                        </p:tgtEl>
                                      </p:cBhvr>
                                    </p:animEffect>
                                    <p:anim calcmode="lin" valueType="num">
                                      <p:cBhvr>
                                        <p:cTn id="128" dur="1000" fill="hold"/>
                                        <p:tgtEl>
                                          <p:spTgt spid="34"/>
                                        </p:tgtEl>
                                        <p:attrNameLst>
                                          <p:attrName>ppt_x</p:attrName>
                                        </p:attrNameLst>
                                      </p:cBhvr>
                                      <p:tavLst>
                                        <p:tav tm="0">
                                          <p:val>
                                            <p:strVal val="#ppt_x"/>
                                          </p:val>
                                        </p:tav>
                                        <p:tav tm="100000">
                                          <p:val>
                                            <p:strVal val="#ppt_x"/>
                                          </p:val>
                                        </p:tav>
                                      </p:tavLst>
                                    </p:anim>
                                    <p:anim calcmode="lin" valueType="num">
                                      <p:cBhvr>
                                        <p:cTn id="129" dur="1000" fill="hold"/>
                                        <p:tgtEl>
                                          <p:spTgt spid="34"/>
                                        </p:tgtEl>
                                        <p:attrNameLst>
                                          <p:attrName>ppt_y</p:attrName>
                                        </p:attrNameLst>
                                      </p:cBhvr>
                                      <p:tavLst>
                                        <p:tav tm="0">
                                          <p:val>
                                            <p:strVal val="#ppt_y+.1"/>
                                          </p:val>
                                        </p:tav>
                                        <p:tav tm="100000">
                                          <p:val>
                                            <p:strVal val="#ppt_y"/>
                                          </p:val>
                                        </p:tav>
                                      </p:tavLst>
                                    </p:anim>
                                  </p:childTnLst>
                                </p:cTn>
                              </p:par>
                            </p:childTnLst>
                          </p:cTn>
                        </p:par>
                        <p:par>
                          <p:cTn id="130" fill="hold">
                            <p:stCondLst>
                              <p:cond delay="1000"/>
                            </p:stCondLst>
                            <p:childTnLst>
                              <p:par>
                                <p:cTn id="131" presetID="42" presetClass="entr" presetSubtype="0" fill="hold" grpId="0" nodeType="after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fade">
                                      <p:cBhvr>
                                        <p:cTn id="133" dur="250"/>
                                        <p:tgtEl>
                                          <p:spTgt spid="35"/>
                                        </p:tgtEl>
                                      </p:cBhvr>
                                    </p:animEffect>
                                    <p:anim calcmode="lin" valueType="num">
                                      <p:cBhvr>
                                        <p:cTn id="134" dur="250" fill="hold"/>
                                        <p:tgtEl>
                                          <p:spTgt spid="35"/>
                                        </p:tgtEl>
                                        <p:attrNameLst>
                                          <p:attrName>ppt_x</p:attrName>
                                        </p:attrNameLst>
                                      </p:cBhvr>
                                      <p:tavLst>
                                        <p:tav tm="0">
                                          <p:val>
                                            <p:strVal val="#ppt_x"/>
                                          </p:val>
                                        </p:tav>
                                        <p:tav tm="100000">
                                          <p:val>
                                            <p:strVal val="#ppt_x"/>
                                          </p:val>
                                        </p:tav>
                                      </p:tavLst>
                                    </p:anim>
                                    <p:anim calcmode="lin" valueType="num">
                                      <p:cBhvr>
                                        <p:cTn id="135" dur="250" fill="hold"/>
                                        <p:tgtEl>
                                          <p:spTgt spid="35"/>
                                        </p:tgtEl>
                                        <p:attrNameLst>
                                          <p:attrName>ppt_y</p:attrName>
                                        </p:attrNameLst>
                                      </p:cBhvr>
                                      <p:tavLst>
                                        <p:tav tm="0">
                                          <p:val>
                                            <p:strVal val="#ppt_y+.1"/>
                                          </p:val>
                                        </p:tav>
                                        <p:tav tm="100000">
                                          <p:val>
                                            <p:strVal val="#ppt_y"/>
                                          </p:val>
                                        </p:tav>
                                      </p:tavLst>
                                    </p:anim>
                                  </p:childTnLst>
                                </p:cTn>
                              </p:par>
                            </p:childTnLst>
                          </p:cTn>
                        </p:par>
                        <p:par>
                          <p:cTn id="136" fill="hold">
                            <p:stCondLst>
                              <p:cond delay="1250"/>
                            </p:stCondLst>
                            <p:childTnLst>
                              <p:par>
                                <p:cTn id="137" presetID="42" presetClass="entr" presetSubtype="0" fill="hold" grpId="0" nodeType="after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fade">
                                      <p:cBhvr>
                                        <p:cTn id="139" dur="250"/>
                                        <p:tgtEl>
                                          <p:spTgt spid="36"/>
                                        </p:tgtEl>
                                      </p:cBhvr>
                                    </p:animEffect>
                                    <p:anim calcmode="lin" valueType="num">
                                      <p:cBhvr>
                                        <p:cTn id="140" dur="250" fill="hold"/>
                                        <p:tgtEl>
                                          <p:spTgt spid="36"/>
                                        </p:tgtEl>
                                        <p:attrNameLst>
                                          <p:attrName>ppt_x</p:attrName>
                                        </p:attrNameLst>
                                      </p:cBhvr>
                                      <p:tavLst>
                                        <p:tav tm="0">
                                          <p:val>
                                            <p:strVal val="#ppt_x"/>
                                          </p:val>
                                        </p:tav>
                                        <p:tav tm="100000">
                                          <p:val>
                                            <p:strVal val="#ppt_x"/>
                                          </p:val>
                                        </p:tav>
                                      </p:tavLst>
                                    </p:anim>
                                    <p:anim calcmode="lin" valueType="num">
                                      <p:cBhvr>
                                        <p:cTn id="141" dur="250" fill="hold"/>
                                        <p:tgtEl>
                                          <p:spTgt spid="36"/>
                                        </p:tgtEl>
                                        <p:attrNameLst>
                                          <p:attrName>ppt_y</p:attrName>
                                        </p:attrNameLst>
                                      </p:cBhvr>
                                      <p:tavLst>
                                        <p:tav tm="0">
                                          <p:val>
                                            <p:strVal val="#ppt_y+.1"/>
                                          </p:val>
                                        </p:tav>
                                        <p:tav tm="100000">
                                          <p:val>
                                            <p:strVal val="#ppt_y"/>
                                          </p:val>
                                        </p:tav>
                                      </p:tavLst>
                                    </p:anim>
                                  </p:childTnLst>
                                </p:cTn>
                              </p:par>
                            </p:childTnLst>
                          </p:cTn>
                        </p:par>
                        <p:par>
                          <p:cTn id="142" fill="hold">
                            <p:stCondLst>
                              <p:cond delay="1500"/>
                            </p:stCondLst>
                            <p:childTnLst>
                              <p:par>
                                <p:cTn id="143" presetID="42" presetClass="entr" presetSubtype="0" fill="hold" grpId="0" nodeType="afterEffect">
                                  <p:stCondLst>
                                    <p:cond delay="0"/>
                                  </p:stCondLst>
                                  <p:childTnLst>
                                    <p:set>
                                      <p:cBhvr>
                                        <p:cTn id="144" dur="1" fill="hold">
                                          <p:stCondLst>
                                            <p:cond delay="0"/>
                                          </p:stCondLst>
                                        </p:cTn>
                                        <p:tgtEl>
                                          <p:spTgt spid="37"/>
                                        </p:tgtEl>
                                        <p:attrNameLst>
                                          <p:attrName>style.visibility</p:attrName>
                                        </p:attrNameLst>
                                      </p:cBhvr>
                                      <p:to>
                                        <p:strVal val="visible"/>
                                      </p:to>
                                    </p:set>
                                    <p:animEffect transition="in" filter="fade">
                                      <p:cBhvr>
                                        <p:cTn id="145" dur="250"/>
                                        <p:tgtEl>
                                          <p:spTgt spid="37"/>
                                        </p:tgtEl>
                                      </p:cBhvr>
                                    </p:animEffect>
                                    <p:anim calcmode="lin" valueType="num">
                                      <p:cBhvr>
                                        <p:cTn id="146" dur="250" fill="hold"/>
                                        <p:tgtEl>
                                          <p:spTgt spid="37"/>
                                        </p:tgtEl>
                                        <p:attrNameLst>
                                          <p:attrName>ppt_x</p:attrName>
                                        </p:attrNameLst>
                                      </p:cBhvr>
                                      <p:tavLst>
                                        <p:tav tm="0">
                                          <p:val>
                                            <p:strVal val="#ppt_x"/>
                                          </p:val>
                                        </p:tav>
                                        <p:tav tm="100000">
                                          <p:val>
                                            <p:strVal val="#ppt_x"/>
                                          </p:val>
                                        </p:tav>
                                      </p:tavLst>
                                    </p:anim>
                                    <p:anim calcmode="lin" valueType="num">
                                      <p:cBhvr>
                                        <p:cTn id="147" dur="250" fill="hold"/>
                                        <p:tgtEl>
                                          <p:spTgt spid="37"/>
                                        </p:tgtEl>
                                        <p:attrNameLst>
                                          <p:attrName>ppt_y</p:attrName>
                                        </p:attrNameLst>
                                      </p:cBhvr>
                                      <p:tavLst>
                                        <p:tav tm="0">
                                          <p:val>
                                            <p:strVal val="#ppt_y+.1"/>
                                          </p:val>
                                        </p:tav>
                                        <p:tav tm="100000">
                                          <p:val>
                                            <p:strVal val="#ppt_y"/>
                                          </p:val>
                                        </p:tav>
                                      </p:tavLst>
                                    </p:anim>
                                  </p:childTnLst>
                                </p:cTn>
                              </p:par>
                            </p:childTnLst>
                          </p:cTn>
                        </p:par>
                        <p:par>
                          <p:cTn id="148" fill="hold">
                            <p:stCondLst>
                              <p:cond delay="1750"/>
                            </p:stCondLst>
                            <p:childTnLst>
                              <p:par>
                                <p:cTn id="149" presetID="42" presetClass="entr" presetSubtype="0" fill="hold" grpId="0" nodeType="after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250"/>
                                        <p:tgtEl>
                                          <p:spTgt spid="38"/>
                                        </p:tgtEl>
                                      </p:cBhvr>
                                    </p:animEffect>
                                    <p:anim calcmode="lin" valueType="num">
                                      <p:cBhvr>
                                        <p:cTn id="152" dur="250" fill="hold"/>
                                        <p:tgtEl>
                                          <p:spTgt spid="38"/>
                                        </p:tgtEl>
                                        <p:attrNameLst>
                                          <p:attrName>ppt_x</p:attrName>
                                        </p:attrNameLst>
                                      </p:cBhvr>
                                      <p:tavLst>
                                        <p:tav tm="0">
                                          <p:val>
                                            <p:strVal val="#ppt_x"/>
                                          </p:val>
                                        </p:tav>
                                        <p:tav tm="100000">
                                          <p:val>
                                            <p:strVal val="#ppt_x"/>
                                          </p:val>
                                        </p:tav>
                                      </p:tavLst>
                                    </p:anim>
                                    <p:anim calcmode="lin" valueType="num">
                                      <p:cBhvr>
                                        <p:cTn id="153" dur="250" fill="hold"/>
                                        <p:tgtEl>
                                          <p:spTgt spid="38"/>
                                        </p:tgtEl>
                                        <p:attrNameLst>
                                          <p:attrName>ppt_y</p:attrName>
                                        </p:attrNameLst>
                                      </p:cBhvr>
                                      <p:tavLst>
                                        <p:tav tm="0">
                                          <p:val>
                                            <p:strVal val="#ppt_y+.1"/>
                                          </p:val>
                                        </p:tav>
                                        <p:tav tm="100000">
                                          <p:val>
                                            <p:strVal val="#ppt_y"/>
                                          </p:val>
                                        </p:tav>
                                      </p:tavLst>
                                    </p:anim>
                                  </p:childTnLst>
                                </p:cTn>
                              </p:par>
                            </p:childTnLst>
                          </p:cTn>
                        </p:par>
                        <p:par>
                          <p:cTn id="154" fill="hold">
                            <p:stCondLst>
                              <p:cond delay="2000"/>
                            </p:stCondLst>
                            <p:childTnLst>
                              <p:par>
                                <p:cTn id="155" presetID="42" presetClass="entr" presetSubtype="0" fill="hold" nodeType="afterEffect">
                                  <p:stCondLst>
                                    <p:cond delay="0"/>
                                  </p:stCondLst>
                                  <p:childTnLst>
                                    <p:set>
                                      <p:cBhvr>
                                        <p:cTn id="156" dur="1" fill="hold">
                                          <p:stCondLst>
                                            <p:cond delay="0"/>
                                          </p:stCondLst>
                                        </p:cTn>
                                        <p:tgtEl>
                                          <p:spTgt spid="39"/>
                                        </p:tgtEl>
                                        <p:attrNameLst>
                                          <p:attrName>style.visibility</p:attrName>
                                        </p:attrNameLst>
                                      </p:cBhvr>
                                      <p:to>
                                        <p:strVal val="visible"/>
                                      </p:to>
                                    </p:set>
                                    <p:animEffect transition="in" filter="fade">
                                      <p:cBhvr>
                                        <p:cTn id="157" dur="250"/>
                                        <p:tgtEl>
                                          <p:spTgt spid="39"/>
                                        </p:tgtEl>
                                      </p:cBhvr>
                                    </p:animEffect>
                                    <p:anim calcmode="lin" valueType="num">
                                      <p:cBhvr>
                                        <p:cTn id="158" dur="250" fill="hold"/>
                                        <p:tgtEl>
                                          <p:spTgt spid="39"/>
                                        </p:tgtEl>
                                        <p:attrNameLst>
                                          <p:attrName>ppt_x</p:attrName>
                                        </p:attrNameLst>
                                      </p:cBhvr>
                                      <p:tavLst>
                                        <p:tav tm="0">
                                          <p:val>
                                            <p:strVal val="#ppt_x"/>
                                          </p:val>
                                        </p:tav>
                                        <p:tav tm="100000">
                                          <p:val>
                                            <p:strVal val="#ppt_x"/>
                                          </p:val>
                                        </p:tav>
                                      </p:tavLst>
                                    </p:anim>
                                    <p:anim calcmode="lin" valueType="num">
                                      <p:cBhvr>
                                        <p:cTn id="159" dur="250" fill="hold"/>
                                        <p:tgtEl>
                                          <p:spTgt spid="39"/>
                                        </p:tgtEl>
                                        <p:attrNameLst>
                                          <p:attrName>ppt_y</p:attrName>
                                        </p:attrNameLst>
                                      </p:cBhvr>
                                      <p:tavLst>
                                        <p:tav tm="0">
                                          <p:val>
                                            <p:strVal val="#ppt_y+.1"/>
                                          </p:val>
                                        </p:tav>
                                        <p:tav tm="100000">
                                          <p:val>
                                            <p:strVal val="#ppt_y"/>
                                          </p:val>
                                        </p:tav>
                                      </p:tavLst>
                                    </p:anim>
                                  </p:childTnLst>
                                </p:cTn>
                              </p:par>
                              <p:par>
                                <p:cTn id="160" presetID="2" presetClass="entr" presetSubtype="8" fill="hold" nodeType="withEffect">
                                  <p:stCondLst>
                                    <p:cond delay="0"/>
                                  </p:stCondLst>
                                  <p:childTnLst>
                                    <p:set>
                                      <p:cBhvr>
                                        <p:cTn id="161" dur="1" fill="hold">
                                          <p:stCondLst>
                                            <p:cond delay="0"/>
                                          </p:stCondLst>
                                        </p:cTn>
                                        <p:tgtEl>
                                          <p:spTgt spid="40"/>
                                        </p:tgtEl>
                                        <p:attrNameLst>
                                          <p:attrName>style.visibility</p:attrName>
                                        </p:attrNameLst>
                                      </p:cBhvr>
                                      <p:to>
                                        <p:strVal val="visible"/>
                                      </p:to>
                                    </p:set>
                                    <p:anim calcmode="lin" valueType="num">
                                      <p:cBhvr additive="base">
                                        <p:cTn id="162" dur="500" fill="hold"/>
                                        <p:tgtEl>
                                          <p:spTgt spid="40"/>
                                        </p:tgtEl>
                                        <p:attrNameLst>
                                          <p:attrName>ppt_x</p:attrName>
                                        </p:attrNameLst>
                                      </p:cBhvr>
                                      <p:tavLst>
                                        <p:tav tm="0">
                                          <p:val>
                                            <p:strVal val="0-#ppt_w/2"/>
                                          </p:val>
                                        </p:tav>
                                        <p:tav tm="100000">
                                          <p:val>
                                            <p:strVal val="#ppt_x"/>
                                          </p:val>
                                        </p:tav>
                                      </p:tavLst>
                                    </p:anim>
                                    <p:anim calcmode="lin" valueType="num">
                                      <p:cBhvr additive="base">
                                        <p:cTn id="163"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6E2EC5-A8BC-4F96-9896-53C59C990DCF}"/>
              </a:ext>
            </a:extLst>
          </p:cNvPr>
          <p:cNvGrpSpPr/>
          <p:nvPr/>
        </p:nvGrpSpPr>
        <p:grpSpPr>
          <a:xfrm>
            <a:off x="5386122" y="2413887"/>
            <a:ext cx="3692231" cy="3319795"/>
            <a:chOff x="6281848" y="2177551"/>
            <a:chExt cx="2346579" cy="2109879"/>
          </a:xfrm>
        </p:grpSpPr>
        <p:cxnSp>
          <p:nvCxnSpPr>
            <p:cNvPr id="11" name="Straight Connector 294">
              <a:extLst>
                <a:ext uri="{FF2B5EF4-FFF2-40B4-BE49-F238E27FC236}">
                  <a16:creationId xmlns:a16="http://schemas.microsoft.com/office/drawing/2014/main" id="{EC65F313-0C20-4D03-966E-09636B41F103}"/>
                </a:ext>
              </a:extLst>
            </p:cNvPr>
            <p:cNvCxnSpPr/>
            <p:nvPr/>
          </p:nvCxnSpPr>
          <p:spPr>
            <a:xfrm>
              <a:off x="6281848" y="2177551"/>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cxnSp>
          <p:nvCxnSpPr>
            <p:cNvPr id="12" name="Straight Connector 296">
              <a:extLst>
                <a:ext uri="{FF2B5EF4-FFF2-40B4-BE49-F238E27FC236}">
                  <a16:creationId xmlns:a16="http://schemas.microsoft.com/office/drawing/2014/main" id="{B653F88D-702C-4684-ADB0-38E83A36C8F9}"/>
                </a:ext>
              </a:extLst>
            </p:cNvPr>
            <p:cNvCxnSpPr/>
            <p:nvPr/>
          </p:nvCxnSpPr>
          <p:spPr>
            <a:xfrm>
              <a:off x="6281848" y="3425623"/>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sp>
          <p:nvSpPr>
            <p:cNvPr id="13" name="Rectángulo 26">
              <a:extLst>
                <a:ext uri="{FF2B5EF4-FFF2-40B4-BE49-F238E27FC236}">
                  <a16:creationId xmlns:a16="http://schemas.microsoft.com/office/drawing/2014/main" id="{5E8D517B-ED8B-4E52-ABEC-8C459657DC71}"/>
                </a:ext>
              </a:extLst>
            </p:cNvPr>
            <p:cNvSpPr/>
            <p:nvPr/>
          </p:nvSpPr>
          <p:spPr>
            <a:xfrm>
              <a:off x="6358236" y="3552728"/>
              <a:ext cx="2259329" cy="684620"/>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will get a copy of this document on  your Google</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 Drive and will be able to  </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edit, add or delete slides.</a:t>
              </a:r>
            </a:p>
          </p:txBody>
        </p:sp>
        <p:sp>
          <p:nvSpPr>
            <p:cNvPr id="14" name="Rectángulo 28">
              <a:extLst>
                <a:ext uri="{FF2B5EF4-FFF2-40B4-BE49-F238E27FC236}">
                  <a16:creationId xmlns:a16="http://schemas.microsoft.com/office/drawing/2014/main" id="{6A33BA2F-142F-4607-A443-0C1B25C4109E}"/>
                </a:ext>
              </a:extLst>
            </p:cNvPr>
            <p:cNvSpPr/>
            <p:nvPr/>
          </p:nvSpPr>
          <p:spPr>
            <a:xfrm>
              <a:off x="6368028" y="2304524"/>
              <a:ext cx="2260399" cy="371651"/>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have to be signed in</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 to your  Google account.</a:t>
              </a:r>
            </a:p>
          </p:txBody>
        </p:sp>
      </p:grpSp>
      <p:grpSp>
        <p:nvGrpSpPr>
          <p:cNvPr id="15" name="组合 14">
            <a:extLst>
              <a:ext uri="{FF2B5EF4-FFF2-40B4-BE49-F238E27FC236}">
                <a16:creationId xmlns:a16="http://schemas.microsoft.com/office/drawing/2014/main" id="{E4C3E04C-D0DC-45F7-BE87-A1101F868997}"/>
              </a:ext>
            </a:extLst>
          </p:cNvPr>
          <p:cNvGrpSpPr/>
          <p:nvPr/>
        </p:nvGrpSpPr>
        <p:grpSpPr>
          <a:xfrm flipH="1">
            <a:off x="8522833" y="2418503"/>
            <a:ext cx="3810681" cy="3319795"/>
            <a:chOff x="8314282" y="2012538"/>
            <a:chExt cx="2421859" cy="2109879"/>
          </a:xfrm>
        </p:grpSpPr>
        <p:cxnSp>
          <p:nvCxnSpPr>
            <p:cNvPr id="16" name="Straight Connector 13">
              <a:extLst>
                <a:ext uri="{FF2B5EF4-FFF2-40B4-BE49-F238E27FC236}">
                  <a16:creationId xmlns:a16="http://schemas.microsoft.com/office/drawing/2014/main" id="{B5404411-108C-4126-AE6B-28DA6FF51299}"/>
                </a:ext>
              </a:extLst>
            </p:cNvPr>
            <p:cNvCxnSpPr/>
            <p:nvPr/>
          </p:nvCxnSpPr>
          <p:spPr>
            <a:xfrm>
              <a:off x="10730710" y="2012538"/>
              <a:ext cx="0" cy="861807"/>
            </a:xfrm>
            <a:prstGeom prst="line">
              <a:avLst/>
            </a:prstGeom>
            <a:ln w="38100">
              <a:solidFill>
                <a:srgbClr val="55C0AF"/>
              </a:solidFill>
            </a:ln>
          </p:spPr>
          <p:style>
            <a:lnRef idx="1">
              <a:schemeClr val="accent1"/>
            </a:lnRef>
            <a:fillRef idx="0">
              <a:schemeClr val="accent1"/>
            </a:fillRef>
            <a:effectRef idx="0">
              <a:schemeClr val="accent1"/>
            </a:effectRef>
            <a:fontRef idx="minor">
              <a:schemeClr val="tx1"/>
            </a:fontRef>
          </p:style>
        </p:cxnSp>
        <p:cxnSp>
          <p:nvCxnSpPr>
            <p:cNvPr id="17" name="Straight Connector 290">
              <a:extLst>
                <a:ext uri="{FF2B5EF4-FFF2-40B4-BE49-F238E27FC236}">
                  <a16:creationId xmlns:a16="http://schemas.microsoft.com/office/drawing/2014/main" id="{ACAFF372-D968-4D2F-9504-BEC3C917636F}"/>
                </a:ext>
              </a:extLst>
            </p:cNvPr>
            <p:cNvCxnSpPr/>
            <p:nvPr/>
          </p:nvCxnSpPr>
          <p:spPr>
            <a:xfrm>
              <a:off x="10736141" y="3260610"/>
              <a:ext cx="0" cy="861807"/>
            </a:xfrm>
            <a:prstGeom prst="line">
              <a:avLst/>
            </a:prstGeom>
            <a:ln w="38100">
              <a:solidFill>
                <a:srgbClr val="113F4E"/>
              </a:solidFill>
            </a:ln>
          </p:spPr>
          <p:style>
            <a:lnRef idx="1">
              <a:schemeClr val="accent1"/>
            </a:lnRef>
            <a:fillRef idx="0">
              <a:schemeClr val="accent1"/>
            </a:fillRef>
            <a:effectRef idx="0">
              <a:schemeClr val="accent1"/>
            </a:effectRef>
            <a:fontRef idx="minor">
              <a:schemeClr val="tx1"/>
            </a:fontRef>
          </p:style>
        </p:cxnSp>
        <p:sp>
          <p:nvSpPr>
            <p:cNvPr id="18" name="Rectángulo 25">
              <a:extLst>
                <a:ext uri="{FF2B5EF4-FFF2-40B4-BE49-F238E27FC236}">
                  <a16:creationId xmlns:a16="http://schemas.microsoft.com/office/drawing/2014/main" id="{2D4DB7AB-9E48-429A-B5C9-3444C25829C8}"/>
                </a:ext>
              </a:extLst>
            </p:cNvPr>
            <p:cNvSpPr/>
            <p:nvPr/>
          </p:nvSpPr>
          <p:spPr>
            <a:xfrm>
              <a:off x="8314282" y="2114753"/>
              <a:ext cx="2357441" cy="684620"/>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will get a copy of this document on  your Google Drive and will be able to  edit, add or delete slides.</a:t>
              </a:r>
            </a:p>
          </p:txBody>
        </p:sp>
        <p:sp>
          <p:nvSpPr>
            <p:cNvPr id="19" name="Rectángulo 29">
              <a:extLst>
                <a:ext uri="{FF2B5EF4-FFF2-40B4-BE49-F238E27FC236}">
                  <a16:creationId xmlns:a16="http://schemas.microsoft.com/office/drawing/2014/main" id="{2D2F11A6-DDB3-41BB-88CB-6BE10536566D}"/>
                </a:ext>
              </a:extLst>
            </p:cNvPr>
            <p:cNvSpPr/>
            <p:nvPr/>
          </p:nvSpPr>
          <p:spPr>
            <a:xfrm>
              <a:off x="8314282" y="3341496"/>
              <a:ext cx="2357441" cy="371651"/>
            </a:xfrm>
            <a:prstGeom prst="rect">
              <a:avLst/>
            </a:prstGeom>
          </p:spPr>
          <p:txBody>
            <a:bodyPr wrap="square">
              <a:spAutoFit/>
            </a:bodyPr>
            <a:lstStyle/>
            <a:p>
              <a:r>
                <a:rPr lang="en-US" altLang="zh-CN" sz="1600" dirty="0">
                  <a:solidFill>
                    <a:schemeClr val="bg1">
                      <a:lumMod val="50000"/>
                    </a:schemeClr>
                  </a:solidFill>
                  <a:latin typeface="+mj-lt"/>
                  <a:ea typeface="微软雅黑" panose="020B0503020204020204" pitchFamily="34" charset="-122"/>
                  <a:cs typeface="Lato Regular"/>
                </a:rPr>
                <a:t> You have to be signed in </a:t>
              </a:r>
              <a:endParaRPr lang="tr-TR" altLang="zh-CN" sz="1600" dirty="0">
                <a:solidFill>
                  <a:schemeClr val="bg1">
                    <a:lumMod val="50000"/>
                  </a:schemeClr>
                </a:solidFill>
                <a:latin typeface="+mj-lt"/>
                <a:ea typeface="微软雅黑" panose="020B0503020204020204" pitchFamily="34" charset="-122"/>
                <a:cs typeface="Lato Regular"/>
              </a:endParaRPr>
            </a:p>
            <a:p>
              <a:r>
                <a:rPr lang="en-US" altLang="zh-CN" sz="1600" dirty="0">
                  <a:solidFill>
                    <a:schemeClr val="bg1">
                      <a:lumMod val="50000"/>
                    </a:schemeClr>
                  </a:solidFill>
                  <a:latin typeface="+mj-lt"/>
                  <a:ea typeface="微软雅黑" panose="020B0503020204020204" pitchFamily="34" charset="-122"/>
                  <a:cs typeface="Lato Regular"/>
                </a:rPr>
                <a:t>to your  Google account.</a:t>
              </a:r>
            </a:p>
          </p:txBody>
        </p:sp>
      </p:grpSp>
      <p:sp>
        <p:nvSpPr>
          <p:cNvPr id="20" name="Freeform 6">
            <a:extLst>
              <a:ext uri="{FF2B5EF4-FFF2-40B4-BE49-F238E27FC236}">
                <a16:creationId xmlns:a16="http://schemas.microsoft.com/office/drawing/2014/main" id="{DAB50BE9-3B8F-4E90-8A16-820D425AC6A6}"/>
              </a:ext>
            </a:extLst>
          </p:cNvPr>
          <p:cNvSpPr>
            <a:spLocks noEditPoints="1"/>
          </p:cNvSpPr>
          <p:nvPr/>
        </p:nvSpPr>
        <p:spPr bwMode="auto">
          <a:xfrm>
            <a:off x="2682200" y="1690785"/>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1" name="Freeform 6">
            <a:extLst>
              <a:ext uri="{FF2B5EF4-FFF2-40B4-BE49-F238E27FC236}">
                <a16:creationId xmlns:a16="http://schemas.microsoft.com/office/drawing/2014/main" id="{F3E3A65B-644B-4379-B80D-C9E1FDD8C8ED}"/>
              </a:ext>
            </a:extLst>
          </p:cNvPr>
          <p:cNvSpPr>
            <a:spLocks noEditPoints="1"/>
          </p:cNvSpPr>
          <p:nvPr/>
        </p:nvSpPr>
        <p:spPr bwMode="auto">
          <a:xfrm>
            <a:off x="1544528" y="3657534"/>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2" name="Freeform 6">
            <a:extLst>
              <a:ext uri="{FF2B5EF4-FFF2-40B4-BE49-F238E27FC236}">
                <a16:creationId xmlns:a16="http://schemas.microsoft.com/office/drawing/2014/main" id="{8107AA68-C0CE-4B4D-95CC-F92C508E1812}"/>
              </a:ext>
            </a:extLst>
          </p:cNvPr>
          <p:cNvSpPr>
            <a:spLocks noEditPoints="1"/>
          </p:cNvSpPr>
          <p:nvPr/>
        </p:nvSpPr>
        <p:spPr bwMode="auto">
          <a:xfrm>
            <a:off x="1091525" y="2146398"/>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sp>
        <p:nvSpPr>
          <p:cNvPr id="23" name="Freeform 6">
            <a:extLst>
              <a:ext uri="{FF2B5EF4-FFF2-40B4-BE49-F238E27FC236}">
                <a16:creationId xmlns:a16="http://schemas.microsoft.com/office/drawing/2014/main" id="{495F1276-361E-4DBD-80C4-478B097BE4C3}"/>
              </a:ext>
            </a:extLst>
          </p:cNvPr>
          <p:cNvSpPr>
            <a:spLocks noEditPoints="1"/>
          </p:cNvSpPr>
          <p:nvPr/>
        </p:nvSpPr>
        <p:spPr bwMode="auto">
          <a:xfrm>
            <a:off x="3828228" y="3471014"/>
            <a:ext cx="1103460" cy="110346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endParaRPr lang="zh-CN" altLang="en-US" dirty="0">
              <a:latin typeface="+mj-lt"/>
              <a:ea typeface="微软雅黑" panose="020B0503020204020204" pitchFamily="34" charset="-122"/>
            </a:endParaRPr>
          </a:p>
        </p:txBody>
      </p:sp>
      <p:grpSp>
        <p:nvGrpSpPr>
          <p:cNvPr id="24"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25"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99618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1+#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par>
                                <p:cTn id="14" presetID="8" presetClass="emph" presetSubtype="0" repeatCount="indefinite" fill="hold" grpId="0" nodeType="withEffect">
                                  <p:stCondLst>
                                    <p:cond delay="0"/>
                                  </p:stCondLst>
                                  <p:childTnLst>
                                    <p:animRot by="-21599879">
                                      <p:cBhvr>
                                        <p:cTn id="15" dur="2000" fill="hold"/>
                                        <p:tgtEl>
                                          <p:spTgt spid="21"/>
                                        </p:tgtEl>
                                        <p:attrNameLst>
                                          <p:attrName>r</p:attrName>
                                        </p:attrNameLst>
                                      </p:cBhvr>
                                    </p:animRot>
                                  </p:childTnLst>
                                </p:cTn>
                              </p:par>
                              <p:par>
                                <p:cTn id="16" presetID="8" presetClass="emph" presetSubtype="0" repeatCount="indefinite" fill="hold" grpId="0" nodeType="withEffect">
                                  <p:stCondLst>
                                    <p:cond delay="0"/>
                                  </p:stCondLst>
                                  <p:endCondLst>
                                    <p:cond evt="onNext" delay="0">
                                      <p:tgtEl>
                                        <p:sldTgt/>
                                      </p:tgtEl>
                                    </p:cond>
                                  </p:endCondLst>
                                  <p:childTnLst>
                                    <p:animRot by="21600000">
                                      <p:cBhvr>
                                        <p:cTn id="17" dur="800" fill="hold"/>
                                        <p:tgtEl>
                                          <p:spTgt spid="22"/>
                                        </p:tgtEl>
                                        <p:attrNameLst>
                                          <p:attrName>r</p:attrName>
                                        </p:attrNameLst>
                                      </p:cBhvr>
                                    </p:animRot>
                                  </p:childTnLst>
                                </p:cTn>
                              </p:par>
                              <p:par>
                                <p:cTn id="18" presetID="8" presetClass="emph" presetSubtype="0" repeatCount="indefinite" fill="hold" grpId="0" nodeType="withEffect">
                                  <p:stCondLst>
                                    <p:cond delay="0"/>
                                  </p:stCondLst>
                                  <p:childTnLst>
                                    <p:animRot by="-21599879">
                                      <p:cBhvr>
                                        <p:cTn id="19" dur="1400" fill="hold"/>
                                        <p:tgtEl>
                                          <p:spTgt spid="20"/>
                                        </p:tgtEl>
                                        <p:attrNameLst>
                                          <p:attrName>r</p:attrName>
                                        </p:attrNameLst>
                                      </p:cBhvr>
                                    </p:animRot>
                                  </p:childTnLst>
                                </p:cTn>
                              </p:par>
                              <p:par>
                                <p:cTn id="20" presetID="8" presetClass="emph" presetSubtype="0" repeatCount="indefinite" fill="hold" grpId="0" nodeType="withEffect">
                                  <p:stCondLst>
                                    <p:cond delay="0"/>
                                  </p:stCondLst>
                                  <p:endCondLst>
                                    <p:cond evt="onNext" delay="0">
                                      <p:tgtEl>
                                        <p:sldTgt/>
                                      </p:tgtEl>
                                    </p:cond>
                                  </p:endCondLst>
                                  <p:childTnLst>
                                    <p:animRot by="21600000">
                                      <p:cBhvr>
                                        <p:cTn id="21" dur="800" fill="hold"/>
                                        <p:tgtEl>
                                          <p:spTgt spid="23"/>
                                        </p:tgtEl>
                                        <p:attrNameLst>
                                          <p:attrName>r</p:attrName>
                                        </p:attrNameLst>
                                      </p:cBhvr>
                                    </p:animRot>
                                  </p:childTnLst>
                                </p:cTn>
                              </p:par>
                              <p:par>
                                <p:cTn id="22" presetID="2" presetClass="entr" presetSubtype="8"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BDCA4A0-E6D4-49BC-812E-3A7958652A19}"/>
              </a:ext>
            </a:extLst>
          </p:cNvPr>
          <p:cNvGrpSpPr/>
          <p:nvPr/>
        </p:nvGrpSpPr>
        <p:grpSpPr>
          <a:xfrm>
            <a:off x="6472741" y="2364384"/>
            <a:ext cx="4094781" cy="3854340"/>
            <a:chOff x="844937" y="2326204"/>
            <a:chExt cx="4597946" cy="4327961"/>
          </a:xfrm>
          <a:solidFill>
            <a:srgbClr val="55C0AF"/>
          </a:solidFill>
        </p:grpSpPr>
        <p:grpSp>
          <p:nvGrpSpPr>
            <p:cNvPr id="11" name="组合 10">
              <a:extLst>
                <a:ext uri="{FF2B5EF4-FFF2-40B4-BE49-F238E27FC236}">
                  <a16:creationId xmlns:a16="http://schemas.microsoft.com/office/drawing/2014/main" id="{9756078C-A76D-4882-9B0E-0A6FD4E99336}"/>
                </a:ext>
              </a:extLst>
            </p:cNvPr>
            <p:cNvGrpSpPr/>
            <p:nvPr/>
          </p:nvGrpSpPr>
          <p:grpSpPr>
            <a:xfrm>
              <a:off x="844937" y="2326204"/>
              <a:ext cx="4597610" cy="174940"/>
              <a:chOff x="4906190" y="1416527"/>
              <a:chExt cx="3933010" cy="166280"/>
            </a:xfrm>
            <a:grpFill/>
          </p:grpSpPr>
          <p:sp>
            <p:nvSpPr>
              <p:cNvPr id="25" name="矩形 24">
                <a:extLst>
                  <a:ext uri="{FF2B5EF4-FFF2-40B4-BE49-F238E27FC236}">
                    <a16:creationId xmlns:a16="http://schemas.microsoft.com/office/drawing/2014/main" id="{A4F39937-EAAF-416C-82A9-17B193653B95}"/>
                  </a:ext>
                </a:extLst>
              </p:cNvPr>
              <p:cNvSpPr/>
              <p:nvPr/>
            </p:nvSpPr>
            <p:spPr>
              <a:xfrm>
                <a:off x="4906190" y="1416527"/>
                <a:ext cx="166280" cy="166280"/>
              </a:xfrm>
              <a:prstGeom prst="rect">
                <a:avLst/>
              </a:prstGeom>
              <a:solidFill>
                <a:srgbClr val="113F4E"/>
              </a:solid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solidFill>
                    <a:srgbClr val="FFB850"/>
                  </a:solidFill>
                  <a:latin typeface="+mj-lt"/>
                  <a:ea typeface="微软雅黑" panose="020B0503020204020204" pitchFamily="34" charset="-122"/>
                </a:endParaRPr>
              </a:p>
            </p:txBody>
          </p:sp>
          <p:cxnSp>
            <p:nvCxnSpPr>
              <p:cNvPr id="26" name="直接连接符 25">
                <a:extLst>
                  <a:ext uri="{FF2B5EF4-FFF2-40B4-BE49-F238E27FC236}">
                    <a16:creationId xmlns:a16="http://schemas.microsoft.com/office/drawing/2014/main" id="{BA19FF1F-AB22-4F92-A884-16AF5390B39D}"/>
                  </a:ext>
                </a:extLst>
              </p:cNvPr>
              <p:cNvCxnSpPr>
                <a:stCxn id="25" idx="3"/>
              </p:cNvCxnSpPr>
              <p:nvPr/>
            </p:nvCxnSpPr>
            <p:spPr>
              <a:xfrm>
                <a:off x="5072470" y="1499667"/>
                <a:ext cx="3766730" cy="0"/>
              </a:xfrm>
              <a:prstGeom prst="line">
                <a:avLst/>
              </a:prstGeom>
              <a:solidFill>
                <a:srgbClr val="113F4E"/>
              </a:solidFill>
              <a:ln>
                <a:solidFill>
                  <a:srgbClr val="113F4E"/>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组合 11">
              <a:extLst>
                <a:ext uri="{FF2B5EF4-FFF2-40B4-BE49-F238E27FC236}">
                  <a16:creationId xmlns:a16="http://schemas.microsoft.com/office/drawing/2014/main" id="{4419CE4E-B25A-43AE-97E8-59B2F1BB9324}"/>
                </a:ext>
              </a:extLst>
            </p:cNvPr>
            <p:cNvGrpSpPr/>
            <p:nvPr/>
          </p:nvGrpSpPr>
          <p:grpSpPr>
            <a:xfrm>
              <a:off x="844937" y="3418367"/>
              <a:ext cx="4597610" cy="174940"/>
              <a:chOff x="4906190" y="2727732"/>
              <a:chExt cx="3933010" cy="166280"/>
            </a:xfrm>
            <a:grpFill/>
          </p:grpSpPr>
          <p:sp>
            <p:nvSpPr>
              <p:cNvPr id="23" name="矩形 22">
                <a:extLst>
                  <a:ext uri="{FF2B5EF4-FFF2-40B4-BE49-F238E27FC236}">
                    <a16:creationId xmlns:a16="http://schemas.microsoft.com/office/drawing/2014/main" id="{3E724C53-A262-4172-B4FD-EE47E9A85335}"/>
                  </a:ext>
                </a:extLst>
              </p:cNvPr>
              <p:cNvSpPr/>
              <p:nvPr/>
            </p:nvSpPr>
            <p:spPr>
              <a:xfrm>
                <a:off x="4906190" y="2727732"/>
                <a:ext cx="166280" cy="166280"/>
              </a:xfrm>
              <a:prstGeom prst="rect">
                <a:avLst/>
              </a:prstGeom>
              <a:grp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mj-lt"/>
                  <a:ea typeface="微软雅黑" panose="020B0503020204020204" pitchFamily="34" charset="-122"/>
                </a:endParaRPr>
              </a:p>
            </p:txBody>
          </p:sp>
          <p:cxnSp>
            <p:nvCxnSpPr>
              <p:cNvPr id="24" name="直接连接符 23">
                <a:extLst>
                  <a:ext uri="{FF2B5EF4-FFF2-40B4-BE49-F238E27FC236}">
                    <a16:creationId xmlns:a16="http://schemas.microsoft.com/office/drawing/2014/main" id="{56A58A56-B02F-4409-AE86-6DF0706EE9FA}"/>
                  </a:ext>
                </a:extLst>
              </p:cNvPr>
              <p:cNvCxnSpPr>
                <a:stCxn id="23" idx="3"/>
              </p:cNvCxnSpPr>
              <p:nvPr/>
            </p:nvCxnSpPr>
            <p:spPr>
              <a:xfrm>
                <a:off x="5072470" y="2810872"/>
                <a:ext cx="3766730" cy="0"/>
              </a:xfrm>
              <a:prstGeom prst="line">
                <a:avLst/>
              </a:prstGeom>
              <a:grpFill/>
              <a:ln>
                <a:solidFill>
                  <a:srgbClr val="55C0AF"/>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组合 12">
              <a:extLst>
                <a:ext uri="{FF2B5EF4-FFF2-40B4-BE49-F238E27FC236}">
                  <a16:creationId xmlns:a16="http://schemas.microsoft.com/office/drawing/2014/main" id="{21D82F46-A31B-4EFA-B494-BE8D705267D3}"/>
                </a:ext>
              </a:extLst>
            </p:cNvPr>
            <p:cNvGrpSpPr/>
            <p:nvPr/>
          </p:nvGrpSpPr>
          <p:grpSpPr>
            <a:xfrm>
              <a:off x="844937" y="4470251"/>
              <a:ext cx="4597610" cy="174940"/>
              <a:chOff x="4906190" y="3870732"/>
              <a:chExt cx="3933010" cy="166280"/>
            </a:xfrm>
            <a:grpFill/>
          </p:grpSpPr>
          <p:sp>
            <p:nvSpPr>
              <p:cNvPr id="21" name="矩形 20">
                <a:extLst>
                  <a:ext uri="{FF2B5EF4-FFF2-40B4-BE49-F238E27FC236}">
                    <a16:creationId xmlns:a16="http://schemas.microsoft.com/office/drawing/2014/main" id="{7F780AB1-EA12-4A18-B74F-AF17C83740D1}"/>
                  </a:ext>
                </a:extLst>
              </p:cNvPr>
              <p:cNvSpPr/>
              <p:nvPr/>
            </p:nvSpPr>
            <p:spPr>
              <a:xfrm>
                <a:off x="4906190" y="3870732"/>
                <a:ext cx="166280" cy="166280"/>
              </a:xfrm>
              <a:prstGeom prst="rect">
                <a:avLst/>
              </a:prstGeom>
              <a:solidFill>
                <a:srgbClr val="113F4E"/>
              </a:solid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mj-lt"/>
                  <a:ea typeface="微软雅黑" panose="020B0503020204020204" pitchFamily="34" charset="-122"/>
                </a:endParaRPr>
              </a:p>
            </p:txBody>
          </p:sp>
          <p:cxnSp>
            <p:nvCxnSpPr>
              <p:cNvPr id="22" name="直接连接符 21">
                <a:extLst>
                  <a:ext uri="{FF2B5EF4-FFF2-40B4-BE49-F238E27FC236}">
                    <a16:creationId xmlns:a16="http://schemas.microsoft.com/office/drawing/2014/main" id="{86226C49-920C-4822-9527-73D030A6AF7B}"/>
                  </a:ext>
                </a:extLst>
              </p:cNvPr>
              <p:cNvCxnSpPr/>
              <p:nvPr/>
            </p:nvCxnSpPr>
            <p:spPr>
              <a:xfrm>
                <a:off x="5072470" y="3941172"/>
                <a:ext cx="3766730" cy="0"/>
              </a:xfrm>
              <a:prstGeom prst="line">
                <a:avLst/>
              </a:prstGeom>
              <a:solidFill>
                <a:srgbClr val="113F4E"/>
              </a:solidFill>
              <a:ln>
                <a:solidFill>
                  <a:srgbClr val="113F4E"/>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4" name="TextBox 35">
              <a:extLst>
                <a:ext uri="{FF2B5EF4-FFF2-40B4-BE49-F238E27FC236}">
                  <a16:creationId xmlns:a16="http://schemas.microsoft.com/office/drawing/2014/main" id="{3195FC0F-E1AC-4A07-A636-B71150627532}"/>
                </a:ext>
              </a:extLst>
            </p:cNvPr>
            <p:cNvSpPr txBox="1"/>
            <p:nvPr/>
          </p:nvSpPr>
          <p:spPr>
            <a:xfrm>
              <a:off x="844938" y="2515035"/>
              <a:ext cx="4597610" cy="642808"/>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Add or delete slides. You have to be signed in to your </a:t>
              </a:r>
              <a:endParaRPr lang="en-US" altLang="zh-CN" sz="1200" b="0" dirty="0">
                <a:solidFill>
                  <a:schemeClr val="bg1">
                    <a:lumMod val="50000"/>
                  </a:schemeClr>
                </a:solidFill>
                <a:latin typeface="+mj-lt"/>
                <a:ea typeface="微软雅黑" pitchFamily="34" charset="-122"/>
              </a:endParaRPr>
            </a:p>
          </p:txBody>
        </p:sp>
        <p:sp>
          <p:nvSpPr>
            <p:cNvPr id="15" name="TextBox 36">
              <a:extLst>
                <a:ext uri="{FF2B5EF4-FFF2-40B4-BE49-F238E27FC236}">
                  <a16:creationId xmlns:a16="http://schemas.microsoft.com/office/drawing/2014/main" id="{E8AF9A4F-75DE-4F07-861C-CB4DE5811E96}"/>
                </a:ext>
              </a:extLst>
            </p:cNvPr>
            <p:cNvSpPr txBox="1"/>
            <p:nvPr/>
          </p:nvSpPr>
          <p:spPr>
            <a:xfrm>
              <a:off x="844938" y="3601564"/>
              <a:ext cx="4597610" cy="912374"/>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Is the color of gold, butter  and ripe lemons. In the  spectrum of visible light,  yellow is found between  green and orange.</a:t>
              </a:r>
              <a:endParaRPr lang="en-US" altLang="zh-CN" sz="1200" b="0" dirty="0">
                <a:solidFill>
                  <a:schemeClr val="bg1">
                    <a:lumMod val="50000"/>
                  </a:schemeClr>
                </a:solidFill>
                <a:latin typeface="+mj-lt"/>
                <a:ea typeface="微软雅黑" pitchFamily="34" charset="-122"/>
              </a:endParaRPr>
            </a:p>
          </p:txBody>
        </p:sp>
        <p:sp>
          <p:nvSpPr>
            <p:cNvPr id="16" name="TextBox 37">
              <a:extLst>
                <a:ext uri="{FF2B5EF4-FFF2-40B4-BE49-F238E27FC236}">
                  <a16:creationId xmlns:a16="http://schemas.microsoft.com/office/drawing/2014/main" id="{BDDAD16A-9FD3-4F92-8CAF-23A93B2C2C2C}"/>
                </a:ext>
              </a:extLst>
            </p:cNvPr>
            <p:cNvSpPr txBox="1"/>
            <p:nvPr/>
          </p:nvSpPr>
          <p:spPr>
            <a:xfrm>
              <a:off x="844938" y="4687130"/>
              <a:ext cx="4597610" cy="642808"/>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Add or delete slides. You have to be signed in to your </a:t>
              </a:r>
            </a:p>
          </p:txBody>
        </p:sp>
        <p:grpSp>
          <p:nvGrpSpPr>
            <p:cNvPr id="17" name="组合 16">
              <a:extLst>
                <a:ext uri="{FF2B5EF4-FFF2-40B4-BE49-F238E27FC236}">
                  <a16:creationId xmlns:a16="http://schemas.microsoft.com/office/drawing/2014/main" id="{179979C1-950B-4783-A80C-DE9DDEFD567A}"/>
                </a:ext>
              </a:extLst>
            </p:cNvPr>
            <p:cNvGrpSpPr/>
            <p:nvPr/>
          </p:nvGrpSpPr>
          <p:grpSpPr>
            <a:xfrm>
              <a:off x="845274" y="5524912"/>
              <a:ext cx="4597609" cy="174940"/>
              <a:chOff x="4989842" y="3870732"/>
              <a:chExt cx="3933009" cy="166280"/>
            </a:xfrm>
            <a:grpFill/>
          </p:grpSpPr>
          <p:sp>
            <p:nvSpPr>
              <p:cNvPr id="19" name="矩形 18">
                <a:extLst>
                  <a:ext uri="{FF2B5EF4-FFF2-40B4-BE49-F238E27FC236}">
                    <a16:creationId xmlns:a16="http://schemas.microsoft.com/office/drawing/2014/main" id="{D017D129-A322-45B8-815C-D0DCD4EE6053}"/>
                  </a:ext>
                </a:extLst>
              </p:cNvPr>
              <p:cNvSpPr/>
              <p:nvPr/>
            </p:nvSpPr>
            <p:spPr>
              <a:xfrm>
                <a:off x="4989842" y="3870732"/>
                <a:ext cx="166280" cy="166280"/>
              </a:xfrm>
              <a:prstGeom prst="rect">
                <a:avLst/>
              </a:prstGeom>
              <a:grp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b="0" dirty="0">
                  <a:latin typeface="+mj-lt"/>
                  <a:ea typeface="微软雅黑" panose="020B0503020204020204" pitchFamily="34" charset="-122"/>
                </a:endParaRPr>
              </a:p>
            </p:txBody>
          </p:sp>
          <p:cxnSp>
            <p:nvCxnSpPr>
              <p:cNvPr id="20" name="直接连接符 19">
                <a:extLst>
                  <a:ext uri="{FF2B5EF4-FFF2-40B4-BE49-F238E27FC236}">
                    <a16:creationId xmlns:a16="http://schemas.microsoft.com/office/drawing/2014/main" id="{4E1A65F9-2C5A-43AC-B127-FB8AECB5ED80}"/>
                  </a:ext>
                </a:extLst>
              </p:cNvPr>
              <p:cNvCxnSpPr/>
              <p:nvPr/>
            </p:nvCxnSpPr>
            <p:spPr>
              <a:xfrm>
                <a:off x="5156121" y="3941172"/>
                <a:ext cx="3766730" cy="0"/>
              </a:xfrm>
              <a:prstGeom prst="line">
                <a:avLst/>
              </a:prstGeom>
              <a:grpFill/>
              <a:ln>
                <a:solidFill>
                  <a:srgbClr val="55C0AF"/>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18" name="TextBox 37">
              <a:extLst>
                <a:ext uri="{FF2B5EF4-FFF2-40B4-BE49-F238E27FC236}">
                  <a16:creationId xmlns:a16="http://schemas.microsoft.com/office/drawing/2014/main" id="{629AA6E0-B3B4-4522-AE14-1EA3CF028599}"/>
                </a:ext>
              </a:extLst>
            </p:cNvPr>
            <p:cNvSpPr txBox="1"/>
            <p:nvPr/>
          </p:nvSpPr>
          <p:spPr>
            <a:xfrm>
              <a:off x="845269" y="5741791"/>
              <a:ext cx="4597610" cy="912374"/>
            </a:xfrm>
            <a:prstGeom prst="rect">
              <a:avLst/>
            </a:prstGeom>
            <a:noFill/>
            <a:ln>
              <a:noFill/>
            </a:ln>
          </p:spPr>
          <p:txBody>
            <a:bodyPr wrap="square" rtlCol="0">
              <a:spAutoFit/>
            </a:bodyPr>
            <a:lstStyle/>
            <a:p>
              <a:pPr algn="just">
                <a:lnSpc>
                  <a:spcPct val="130000"/>
                </a:lnSpc>
              </a:pPr>
              <a:r>
                <a:rPr lang="en-US" altLang="zh-CN" sz="1200" dirty="0">
                  <a:solidFill>
                    <a:schemeClr val="bg1">
                      <a:lumMod val="50000"/>
                    </a:schemeClr>
                  </a:solidFill>
                  <a:latin typeface="+mj-lt"/>
                  <a:ea typeface="微软雅黑" pitchFamily="34" charset="-122"/>
                </a:rPr>
                <a:t>Is the color of gold, butter  and ripe lemons. In the  spectrum of visible light,  yellow is found between  green and orange.</a:t>
              </a:r>
              <a:endParaRPr lang="en-US" altLang="zh-CN" sz="1200" b="0" dirty="0">
                <a:solidFill>
                  <a:schemeClr val="bg1">
                    <a:lumMod val="50000"/>
                  </a:schemeClr>
                </a:solidFill>
                <a:latin typeface="+mj-lt"/>
                <a:ea typeface="微软雅黑" pitchFamily="34" charset="-122"/>
              </a:endParaRPr>
            </a:p>
          </p:txBody>
        </p:sp>
      </p:grpSp>
      <p:grpSp>
        <p:nvGrpSpPr>
          <p:cNvPr id="27" name="组合 26">
            <a:extLst>
              <a:ext uri="{FF2B5EF4-FFF2-40B4-BE49-F238E27FC236}">
                <a16:creationId xmlns:a16="http://schemas.microsoft.com/office/drawing/2014/main" id="{C25CEF2A-CED1-4141-9761-0D97F7CFA942}"/>
              </a:ext>
            </a:extLst>
          </p:cNvPr>
          <p:cNvGrpSpPr/>
          <p:nvPr/>
        </p:nvGrpSpPr>
        <p:grpSpPr>
          <a:xfrm>
            <a:off x="1661527" y="2088518"/>
            <a:ext cx="3984530" cy="4019326"/>
            <a:chOff x="3711479" y="1272985"/>
            <a:chExt cx="5138799" cy="5183677"/>
          </a:xfrm>
        </p:grpSpPr>
        <p:grpSp>
          <p:nvGrpSpPr>
            <p:cNvPr id="28" name="组合 27">
              <a:extLst>
                <a:ext uri="{FF2B5EF4-FFF2-40B4-BE49-F238E27FC236}">
                  <a16:creationId xmlns:a16="http://schemas.microsoft.com/office/drawing/2014/main" id="{F8AA0AED-40F4-445B-A817-C74FDBC3218E}"/>
                </a:ext>
              </a:extLst>
            </p:cNvPr>
            <p:cNvGrpSpPr/>
            <p:nvPr/>
          </p:nvGrpSpPr>
          <p:grpSpPr>
            <a:xfrm>
              <a:off x="3711479" y="1272985"/>
              <a:ext cx="5138799" cy="5183677"/>
              <a:chOff x="3765171" y="1421575"/>
              <a:chExt cx="4704460" cy="4745545"/>
            </a:xfrm>
          </p:grpSpPr>
          <p:sp>
            <p:nvSpPr>
              <p:cNvPr id="47" name="任意多边形 25">
                <a:extLst>
                  <a:ext uri="{FF2B5EF4-FFF2-40B4-BE49-F238E27FC236}">
                    <a16:creationId xmlns:a16="http://schemas.microsoft.com/office/drawing/2014/main" id="{0A1CDF87-FB35-45E4-BAC7-F1F884B84761}"/>
                  </a:ext>
                </a:extLst>
              </p:cNvPr>
              <p:cNvSpPr/>
              <p:nvPr/>
            </p:nvSpPr>
            <p:spPr>
              <a:xfrm rot="10800000">
                <a:off x="3765171" y="275463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sp>
            <p:nvSpPr>
              <p:cNvPr id="48" name="任意多边形 26">
                <a:extLst>
                  <a:ext uri="{FF2B5EF4-FFF2-40B4-BE49-F238E27FC236}">
                    <a16:creationId xmlns:a16="http://schemas.microsoft.com/office/drawing/2014/main" id="{A3963871-CDA2-4A1A-AD6F-AC1B0B745C26}"/>
                  </a:ext>
                </a:extLst>
              </p:cNvPr>
              <p:cNvSpPr/>
              <p:nvPr/>
            </p:nvSpPr>
            <p:spPr>
              <a:xfrm rot="16200000">
                <a:off x="4900552" y="159258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sp>
            <p:nvSpPr>
              <p:cNvPr id="49" name="任意多边形 27">
                <a:extLst>
                  <a:ext uri="{FF2B5EF4-FFF2-40B4-BE49-F238E27FC236}">
                    <a16:creationId xmlns:a16="http://schemas.microsoft.com/office/drawing/2014/main" id="{59191C25-6CD1-4437-9562-11B3B50FB310}"/>
                  </a:ext>
                </a:extLst>
              </p:cNvPr>
              <p:cNvSpPr/>
              <p:nvPr/>
            </p:nvSpPr>
            <p:spPr>
              <a:xfrm>
                <a:off x="6047362" y="2750820"/>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sp>
            <p:nvSpPr>
              <p:cNvPr id="50" name="任意多边形 28">
                <a:extLst>
                  <a:ext uri="{FF2B5EF4-FFF2-40B4-BE49-F238E27FC236}">
                    <a16:creationId xmlns:a16="http://schemas.microsoft.com/office/drawing/2014/main" id="{F4230581-BBB3-4FE4-A752-A49ABDEA246A}"/>
                  </a:ext>
                </a:extLst>
              </p:cNvPr>
              <p:cNvSpPr/>
              <p:nvPr/>
            </p:nvSpPr>
            <p:spPr>
              <a:xfrm rot="5400000">
                <a:off x="4910820" y="3915856"/>
                <a:ext cx="2422269" cy="2080260"/>
              </a:xfrm>
              <a:custGeom>
                <a:avLst/>
                <a:gdLst>
                  <a:gd name="connsiteX0" fmla="*/ 1382139 w 2422269"/>
                  <a:gd name="connsiteY0" fmla="*/ 2080260 h 2080260"/>
                  <a:gd name="connsiteX1" fmla="*/ 1198649 w 2422269"/>
                  <a:gd name="connsiteY1" fmla="*/ 2080260 h 2080260"/>
                  <a:gd name="connsiteX2" fmla="*/ 1198649 w 2422269"/>
                  <a:gd name="connsiteY2" fmla="*/ 1699287 h 2080260"/>
                  <a:gd name="connsiteX3" fmla="*/ 1211517 w 2422269"/>
                  <a:gd name="connsiteY3" fmla="*/ 1718373 h 2080260"/>
                  <a:gd name="connsiteX4" fmla="*/ 1312545 w 2422269"/>
                  <a:gd name="connsiteY4" fmla="*/ 1760220 h 2080260"/>
                  <a:gd name="connsiteX5" fmla="*/ 1455420 w 2422269"/>
                  <a:gd name="connsiteY5" fmla="*/ 1617345 h 2080260"/>
                  <a:gd name="connsiteX6" fmla="*/ 1312545 w 2422269"/>
                  <a:gd name="connsiteY6" fmla="*/ 1474470 h 2080260"/>
                  <a:gd name="connsiteX7" fmla="*/ 1211517 w 2422269"/>
                  <a:gd name="connsiteY7" fmla="*/ 1516317 h 2080260"/>
                  <a:gd name="connsiteX8" fmla="*/ 1198649 w 2422269"/>
                  <a:gd name="connsiteY8" fmla="*/ 1535403 h 2080260"/>
                  <a:gd name="connsiteX9" fmla="*/ 1198649 w 2422269"/>
                  <a:gd name="connsiteY9" fmla="*/ 1163955 h 2080260"/>
                  <a:gd name="connsiteX10" fmla="*/ 1397097 w 2422269"/>
                  <a:gd name="connsiteY10" fmla="*/ 1163955 h 2080260"/>
                  <a:gd name="connsiteX11" fmla="*/ 1524732 w 2422269"/>
                  <a:gd name="connsiteY11" fmla="*/ 1036320 h 2080260"/>
                  <a:gd name="connsiteX12" fmla="*/ 1397097 w 2422269"/>
                  <a:gd name="connsiteY12" fmla="*/ 908685 h 2080260"/>
                  <a:gd name="connsiteX13" fmla="*/ 195486 w 2422269"/>
                  <a:gd name="connsiteY13" fmla="*/ 908685 h 2080260"/>
                  <a:gd name="connsiteX14" fmla="*/ 195486 w 2422269"/>
                  <a:gd name="connsiteY14" fmla="*/ 568499 h 2080260"/>
                  <a:gd name="connsiteX15" fmla="*/ 142875 w 2422269"/>
                  <a:gd name="connsiteY15" fmla="*/ 579120 h 2080260"/>
                  <a:gd name="connsiteX16" fmla="*/ 0 w 2422269"/>
                  <a:gd name="connsiteY16" fmla="*/ 436245 h 2080260"/>
                  <a:gd name="connsiteX17" fmla="*/ 142875 w 2422269"/>
                  <a:gd name="connsiteY17" fmla="*/ 293370 h 2080260"/>
                  <a:gd name="connsiteX18" fmla="*/ 195486 w 2422269"/>
                  <a:gd name="connsiteY18" fmla="*/ 303992 h 2080260"/>
                  <a:gd name="connsiteX19" fmla="*/ 195486 w 2422269"/>
                  <a:gd name="connsiteY19" fmla="*/ 0 h 2080260"/>
                  <a:gd name="connsiteX20" fmla="*/ 1382139 w 2422269"/>
                  <a:gd name="connsiteY20" fmla="*/ 0 h 2080260"/>
                  <a:gd name="connsiteX21" fmla="*/ 2422269 w 2422269"/>
                  <a:gd name="connsiteY21" fmla="*/ 1040130 h 2080260"/>
                  <a:gd name="connsiteX22" fmla="*/ 1382139 w 2422269"/>
                  <a:gd name="connsiteY22" fmla="*/ 2080260 h 20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22269" h="2080260">
                    <a:moveTo>
                      <a:pt x="1382139" y="2080260"/>
                    </a:moveTo>
                    <a:lnTo>
                      <a:pt x="1198649" y="2080260"/>
                    </a:lnTo>
                    <a:lnTo>
                      <a:pt x="1198649" y="1699287"/>
                    </a:lnTo>
                    <a:lnTo>
                      <a:pt x="1211517" y="1718373"/>
                    </a:lnTo>
                    <a:cubicBezTo>
                      <a:pt x="1237372" y="1744228"/>
                      <a:pt x="1273091" y="1760220"/>
                      <a:pt x="1312545" y="1760220"/>
                    </a:cubicBezTo>
                    <a:cubicBezTo>
                      <a:pt x="1391453" y="1760220"/>
                      <a:pt x="1455420" y="1696253"/>
                      <a:pt x="1455420" y="1617345"/>
                    </a:cubicBezTo>
                    <a:cubicBezTo>
                      <a:pt x="1455420" y="1538437"/>
                      <a:pt x="1391453" y="1474470"/>
                      <a:pt x="1312545" y="1474470"/>
                    </a:cubicBezTo>
                    <a:cubicBezTo>
                      <a:pt x="1273091" y="1474470"/>
                      <a:pt x="1237372" y="1490462"/>
                      <a:pt x="1211517" y="1516317"/>
                    </a:cubicBezTo>
                    <a:lnTo>
                      <a:pt x="1198649" y="1535403"/>
                    </a:lnTo>
                    <a:lnTo>
                      <a:pt x="1198649" y="1163955"/>
                    </a:lnTo>
                    <a:lnTo>
                      <a:pt x="1397097" y="1163955"/>
                    </a:lnTo>
                    <a:cubicBezTo>
                      <a:pt x="1467588" y="1163955"/>
                      <a:pt x="1524732" y="1106811"/>
                      <a:pt x="1524732" y="1036320"/>
                    </a:cubicBezTo>
                    <a:cubicBezTo>
                      <a:pt x="1524732" y="965829"/>
                      <a:pt x="1467588" y="908685"/>
                      <a:pt x="1397097" y="908685"/>
                    </a:cubicBezTo>
                    <a:lnTo>
                      <a:pt x="195486" y="908685"/>
                    </a:lnTo>
                    <a:lnTo>
                      <a:pt x="195486" y="568499"/>
                    </a:lnTo>
                    <a:lnTo>
                      <a:pt x="142875" y="579120"/>
                    </a:lnTo>
                    <a:cubicBezTo>
                      <a:pt x="63967" y="579120"/>
                      <a:pt x="0" y="515153"/>
                      <a:pt x="0" y="436245"/>
                    </a:cubicBezTo>
                    <a:cubicBezTo>
                      <a:pt x="0" y="357337"/>
                      <a:pt x="63967" y="293370"/>
                      <a:pt x="142875" y="293370"/>
                    </a:cubicBezTo>
                    <a:lnTo>
                      <a:pt x="195486" y="303992"/>
                    </a:lnTo>
                    <a:lnTo>
                      <a:pt x="195486" y="0"/>
                    </a:lnTo>
                    <a:lnTo>
                      <a:pt x="1382139" y="0"/>
                    </a:lnTo>
                    <a:cubicBezTo>
                      <a:pt x="1956587" y="0"/>
                      <a:pt x="2422269" y="465682"/>
                      <a:pt x="2422269" y="1040130"/>
                    </a:cubicBezTo>
                    <a:cubicBezTo>
                      <a:pt x="2422269" y="1614578"/>
                      <a:pt x="1956587" y="2080260"/>
                      <a:pt x="1382139" y="2080260"/>
                    </a:cubicBezTo>
                    <a:close/>
                  </a:path>
                </a:pathLst>
              </a:cu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mj-lt"/>
                  <a:ea typeface="微软雅黑" panose="020B0503020204020204" pitchFamily="34" charset="-122"/>
                </a:endParaRPr>
              </a:p>
            </p:txBody>
          </p:sp>
        </p:grpSp>
        <p:grpSp>
          <p:nvGrpSpPr>
            <p:cNvPr id="29" name="组合 28">
              <a:extLst>
                <a:ext uri="{FF2B5EF4-FFF2-40B4-BE49-F238E27FC236}">
                  <a16:creationId xmlns:a16="http://schemas.microsoft.com/office/drawing/2014/main" id="{D9E91F4B-C42B-4ACD-9B31-7DF2C295E111}"/>
                </a:ext>
              </a:extLst>
            </p:cNvPr>
            <p:cNvGrpSpPr/>
            <p:nvPr/>
          </p:nvGrpSpPr>
          <p:grpSpPr>
            <a:xfrm>
              <a:off x="6008748" y="5754167"/>
              <a:ext cx="478650" cy="476767"/>
              <a:chOff x="4557733" y="2434359"/>
              <a:chExt cx="512624" cy="510606"/>
            </a:xfrm>
            <a:solidFill>
              <a:schemeClr val="bg1"/>
            </a:solidFill>
          </p:grpSpPr>
          <p:sp>
            <p:nvSpPr>
              <p:cNvPr id="45" name="Freeform 7">
                <a:extLst>
                  <a:ext uri="{FF2B5EF4-FFF2-40B4-BE49-F238E27FC236}">
                    <a16:creationId xmlns:a16="http://schemas.microsoft.com/office/drawing/2014/main" id="{7E215444-123A-4BBD-90D9-7A0807F3CD72}"/>
                  </a:ext>
                </a:extLst>
              </p:cNvPr>
              <p:cNvSpPr>
                <a:spLocks noEditPoints="1"/>
              </p:cNvSpPr>
              <p:nvPr/>
            </p:nvSpPr>
            <p:spPr bwMode="auto">
              <a:xfrm>
                <a:off x="4557733" y="2434359"/>
                <a:ext cx="512624" cy="510606"/>
              </a:xfrm>
              <a:custGeom>
                <a:avLst/>
                <a:gdLst>
                  <a:gd name="T0" fmla="*/ 86 w 172"/>
                  <a:gd name="T1" fmla="*/ 21 h 172"/>
                  <a:gd name="T2" fmla="*/ 151 w 172"/>
                  <a:gd name="T3" fmla="*/ 86 h 172"/>
                  <a:gd name="T4" fmla="*/ 86 w 172"/>
                  <a:gd name="T5" fmla="*/ 151 h 172"/>
                  <a:gd name="T6" fmla="*/ 21 w 172"/>
                  <a:gd name="T7" fmla="*/ 86 h 172"/>
                  <a:gd name="T8" fmla="*/ 86 w 172"/>
                  <a:gd name="T9" fmla="*/ 21 h 172"/>
                  <a:gd name="T10" fmla="*/ 86 w 172"/>
                  <a:gd name="T11" fmla="*/ 0 h 172"/>
                  <a:gd name="T12" fmla="*/ 0 w 172"/>
                  <a:gd name="T13" fmla="*/ 86 h 172"/>
                  <a:gd name="T14" fmla="*/ 86 w 172"/>
                  <a:gd name="T15" fmla="*/ 172 h 172"/>
                  <a:gd name="T16" fmla="*/ 172 w 172"/>
                  <a:gd name="T17" fmla="*/ 86 h 172"/>
                  <a:gd name="T18" fmla="*/ 86 w 172"/>
                  <a:gd name="T1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2">
                    <a:moveTo>
                      <a:pt x="86" y="21"/>
                    </a:moveTo>
                    <a:cubicBezTo>
                      <a:pt x="122" y="21"/>
                      <a:pt x="151" y="50"/>
                      <a:pt x="151" y="86"/>
                    </a:cubicBezTo>
                    <a:cubicBezTo>
                      <a:pt x="151" y="122"/>
                      <a:pt x="122" y="151"/>
                      <a:pt x="86" y="151"/>
                    </a:cubicBezTo>
                    <a:cubicBezTo>
                      <a:pt x="50" y="151"/>
                      <a:pt x="21" y="122"/>
                      <a:pt x="21" y="86"/>
                    </a:cubicBezTo>
                    <a:cubicBezTo>
                      <a:pt x="21" y="50"/>
                      <a:pt x="50" y="21"/>
                      <a:pt x="86" y="21"/>
                    </a:cubicBezTo>
                    <a:moveTo>
                      <a:pt x="86" y="0"/>
                    </a:moveTo>
                    <a:cubicBezTo>
                      <a:pt x="38" y="0"/>
                      <a:pt x="0" y="38"/>
                      <a:pt x="0" y="86"/>
                    </a:cubicBezTo>
                    <a:cubicBezTo>
                      <a:pt x="0" y="134"/>
                      <a:pt x="38" y="172"/>
                      <a:pt x="86" y="172"/>
                    </a:cubicBezTo>
                    <a:cubicBezTo>
                      <a:pt x="134" y="172"/>
                      <a:pt x="172" y="134"/>
                      <a:pt x="172" y="86"/>
                    </a:cubicBezTo>
                    <a:cubicBezTo>
                      <a:pt x="172" y="38"/>
                      <a:pt x="134"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46" name="Freeform 8">
                <a:extLst>
                  <a:ext uri="{FF2B5EF4-FFF2-40B4-BE49-F238E27FC236}">
                    <a16:creationId xmlns:a16="http://schemas.microsoft.com/office/drawing/2014/main" id="{38C6FFC8-96D2-4EE9-A726-F54CA26AF0D5}"/>
                  </a:ext>
                </a:extLst>
              </p:cNvPr>
              <p:cNvSpPr>
                <a:spLocks/>
              </p:cNvSpPr>
              <p:nvPr/>
            </p:nvSpPr>
            <p:spPr bwMode="auto">
              <a:xfrm>
                <a:off x="4781753" y="2529215"/>
                <a:ext cx="129165" cy="254294"/>
              </a:xfrm>
              <a:custGeom>
                <a:avLst/>
                <a:gdLst>
                  <a:gd name="T0" fmla="*/ 33 w 44"/>
                  <a:gd name="T1" fmla="*/ 86 h 86"/>
                  <a:gd name="T2" fmla="*/ 25 w 44"/>
                  <a:gd name="T3" fmla="*/ 83 h 86"/>
                  <a:gd name="T4" fmla="*/ 3 w 44"/>
                  <a:gd name="T5" fmla="*/ 62 h 86"/>
                  <a:gd name="T6" fmla="*/ 0 w 44"/>
                  <a:gd name="T7" fmla="*/ 54 h 86"/>
                  <a:gd name="T8" fmla="*/ 0 w 44"/>
                  <a:gd name="T9" fmla="*/ 54 h 86"/>
                  <a:gd name="T10" fmla="*/ 0 w 44"/>
                  <a:gd name="T11" fmla="*/ 54 h 86"/>
                  <a:gd name="T12" fmla="*/ 0 w 44"/>
                  <a:gd name="T13" fmla="*/ 11 h 86"/>
                  <a:gd name="T14" fmla="*/ 11 w 44"/>
                  <a:gd name="T15" fmla="*/ 0 h 86"/>
                  <a:gd name="T16" fmla="*/ 22 w 44"/>
                  <a:gd name="T17" fmla="*/ 11 h 86"/>
                  <a:gd name="T18" fmla="*/ 22 w 44"/>
                  <a:gd name="T19" fmla="*/ 50 h 86"/>
                  <a:gd name="T20" fmla="*/ 40 w 44"/>
                  <a:gd name="T21" fmla="*/ 68 h 86"/>
                  <a:gd name="T22" fmla="*/ 40 w 44"/>
                  <a:gd name="T23" fmla="*/ 83 h 86"/>
                  <a:gd name="T24" fmla="*/ 33 w 44"/>
                  <a:gd name="T2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6">
                    <a:moveTo>
                      <a:pt x="33" y="86"/>
                    </a:moveTo>
                    <a:cubicBezTo>
                      <a:pt x="30" y="86"/>
                      <a:pt x="27" y="85"/>
                      <a:pt x="25" y="83"/>
                    </a:cubicBezTo>
                    <a:cubicBezTo>
                      <a:pt x="3" y="62"/>
                      <a:pt x="3" y="62"/>
                      <a:pt x="3" y="62"/>
                    </a:cubicBezTo>
                    <a:cubicBezTo>
                      <a:pt x="1" y="60"/>
                      <a:pt x="0" y="57"/>
                      <a:pt x="0" y="54"/>
                    </a:cubicBezTo>
                    <a:cubicBezTo>
                      <a:pt x="0" y="54"/>
                      <a:pt x="0" y="54"/>
                      <a:pt x="0" y="54"/>
                    </a:cubicBezTo>
                    <a:cubicBezTo>
                      <a:pt x="0" y="54"/>
                      <a:pt x="0" y="54"/>
                      <a:pt x="0" y="54"/>
                    </a:cubicBezTo>
                    <a:cubicBezTo>
                      <a:pt x="0" y="11"/>
                      <a:pt x="0" y="11"/>
                      <a:pt x="0" y="11"/>
                    </a:cubicBezTo>
                    <a:cubicBezTo>
                      <a:pt x="0" y="5"/>
                      <a:pt x="5" y="0"/>
                      <a:pt x="11" y="0"/>
                    </a:cubicBezTo>
                    <a:cubicBezTo>
                      <a:pt x="17" y="0"/>
                      <a:pt x="22" y="5"/>
                      <a:pt x="22" y="11"/>
                    </a:cubicBezTo>
                    <a:cubicBezTo>
                      <a:pt x="22" y="50"/>
                      <a:pt x="22" y="50"/>
                      <a:pt x="22" y="50"/>
                    </a:cubicBezTo>
                    <a:cubicBezTo>
                      <a:pt x="40" y="68"/>
                      <a:pt x="40" y="68"/>
                      <a:pt x="40" y="68"/>
                    </a:cubicBezTo>
                    <a:cubicBezTo>
                      <a:pt x="44" y="72"/>
                      <a:pt x="44" y="79"/>
                      <a:pt x="40" y="83"/>
                    </a:cubicBezTo>
                    <a:cubicBezTo>
                      <a:pt x="38" y="85"/>
                      <a:pt x="35" y="86"/>
                      <a:pt x="33" y="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30" name="组合 29">
              <a:extLst>
                <a:ext uri="{FF2B5EF4-FFF2-40B4-BE49-F238E27FC236}">
                  <a16:creationId xmlns:a16="http://schemas.microsoft.com/office/drawing/2014/main" id="{247D0781-E625-4E08-8C43-FE7EDE8B4F12}"/>
                </a:ext>
              </a:extLst>
            </p:cNvPr>
            <p:cNvGrpSpPr/>
            <p:nvPr/>
          </p:nvGrpSpPr>
          <p:grpSpPr>
            <a:xfrm>
              <a:off x="5930321" y="1546570"/>
              <a:ext cx="438279" cy="421487"/>
              <a:chOff x="6159731" y="1864447"/>
              <a:chExt cx="469385" cy="451400"/>
            </a:xfrm>
            <a:solidFill>
              <a:schemeClr val="bg1"/>
            </a:solidFill>
          </p:grpSpPr>
          <p:sp>
            <p:nvSpPr>
              <p:cNvPr id="43" name="Oval 131">
                <a:extLst>
                  <a:ext uri="{FF2B5EF4-FFF2-40B4-BE49-F238E27FC236}">
                    <a16:creationId xmlns:a16="http://schemas.microsoft.com/office/drawing/2014/main" id="{03A5222B-37DA-44AD-B3C4-010D7686AC3E}"/>
                  </a:ext>
                </a:extLst>
              </p:cNvPr>
              <p:cNvSpPr>
                <a:spLocks noChangeArrowheads="1"/>
              </p:cNvSpPr>
              <p:nvPr/>
            </p:nvSpPr>
            <p:spPr bwMode="auto">
              <a:xfrm>
                <a:off x="6288812" y="1864447"/>
                <a:ext cx="211223" cy="2139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mj-lt"/>
                  <a:ea typeface="微软雅黑" panose="020B0503020204020204" pitchFamily="34" charset="-122"/>
                </a:endParaRPr>
              </a:p>
            </p:txBody>
          </p:sp>
          <p:sp>
            <p:nvSpPr>
              <p:cNvPr id="44" name="Freeform 134">
                <a:extLst>
                  <a:ext uri="{FF2B5EF4-FFF2-40B4-BE49-F238E27FC236}">
                    <a16:creationId xmlns:a16="http://schemas.microsoft.com/office/drawing/2014/main" id="{1F57389A-21A2-4740-B721-E478B6A52425}"/>
                  </a:ext>
                </a:extLst>
              </p:cNvPr>
              <p:cNvSpPr>
                <a:spLocks/>
              </p:cNvSpPr>
              <p:nvPr/>
            </p:nvSpPr>
            <p:spPr bwMode="auto">
              <a:xfrm>
                <a:off x="6159731" y="2111736"/>
                <a:ext cx="469385" cy="204111"/>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800" dirty="0">
                  <a:solidFill>
                    <a:prstClr val="black"/>
                  </a:solidFill>
                  <a:latin typeface="+mj-lt"/>
                  <a:ea typeface="微软雅黑" panose="020B0503020204020204" pitchFamily="34" charset="-122"/>
                </a:endParaRPr>
              </a:p>
            </p:txBody>
          </p:sp>
        </p:grpSp>
        <p:grpSp>
          <p:nvGrpSpPr>
            <p:cNvPr id="31" name="组合 30">
              <a:extLst>
                <a:ext uri="{FF2B5EF4-FFF2-40B4-BE49-F238E27FC236}">
                  <a16:creationId xmlns:a16="http://schemas.microsoft.com/office/drawing/2014/main" id="{4D7E3DFC-42B8-4416-95B6-2C8551C4E450}"/>
                </a:ext>
              </a:extLst>
            </p:cNvPr>
            <p:cNvGrpSpPr/>
            <p:nvPr/>
          </p:nvGrpSpPr>
          <p:grpSpPr>
            <a:xfrm>
              <a:off x="4034399" y="3712281"/>
              <a:ext cx="396186" cy="343361"/>
              <a:chOff x="7090992" y="4839631"/>
              <a:chExt cx="424306" cy="367732"/>
            </a:xfrm>
            <a:solidFill>
              <a:schemeClr val="bg1"/>
            </a:solidFill>
          </p:grpSpPr>
          <p:sp>
            <p:nvSpPr>
              <p:cNvPr id="39" name="Freeform 19">
                <a:extLst>
                  <a:ext uri="{FF2B5EF4-FFF2-40B4-BE49-F238E27FC236}">
                    <a16:creationId xmlns:a16="http://schemas.microsoft.com/office/drawing/2014/main" id="{F435E763-594C-46A5-8A88-5C1E3F21554F}"/>
                  </a:ext>
                </a:extLst>
              </p:cNvPr>
              <p:cNvSpPr>
                <a:spLocks/>
              </p:cNvSpPr>
              <p:nvPr/>
            </p:nvSpPr>
            <p:spPr bwMode="auto">
              <a:xfrm>
                <a:off x="7156995" y="4994536"/>
                <a:ext cx="86882" cy="152885"/>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40" name="Freeform 20">
                <a:extLst>
                  <a:ext uri="{FF2B5EF4-FFF2-40B4-BE49-F238E27FC236}">
                    <a16:creationId xmlns:a16="http://schemas.microsoft.com/office/drawing/2014/main" id="{8225308D-3E13-4075-8E6A-557DB98996BC}"/>
                  </a:ext>
                </a:extLst>
              </p:cNvPr>
              <p:cNvSpPr>
                <a:spLocks/>
              </p:cNvSpPr>
              <p:nvPr/>
            </p:nvSpPr>
            <p:spPr bwMode="auto">
              <a:xfrm>
                <a:off x="7282266" y="4937962"/>
                <a:ext cx="86882" cy="209459"/>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41" name="Freeform 21">
                <a:extLst>
                  <a:ext uri="{FF2B5EF4-FFF2-40B4-BE49-F238E27FC236}">
                    <a16:creationId xmlns:a16="http://schemas.microsoft.com/office/drawing/2014/main" id="{640C5339-2955-428F-8EC3-86B604D90A35}"/>
                  </a:ext>
                </a:extLst>
              </p:cNvPr>
              <p:cNvSpPr>
                <a:spLocks/>
              </p:cNvSpPr>
              <p:nvPr/>
            </p:nvSpPr>
            <p:spPr bwMode="auto">
              <a:xfrm>
                <a:off x="7408885" y="4891491"/>
                <a:ext cx="86882" cy="255931"/>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42" name="Freeform 22">
                <a:extLst>
                  <a:ext uri="{FF2B5EF4-FFF2-40B4-BE49-F238E27FC236}">
                    <a16:creationId xmlns:a16="http://schemas.microsoft.com/office/drawing/2014/main" id="{7C4B00BD-49CD-46B2-8A81-FC2A34B1F52A}"/>
                  </a:ext>
                </a:extLst>
              </p:cNvPr>
              <p:cNvSpPr>
                <a:spLocks/>
              </p:cNvSpPr>
              <p:nvPr/>
            </p:nvSpPr>
            <p:spPr bwMode="auto">
              <a:xfrm>
                <a:off x="7090992" y="4839631"/>
                <a:ext cx="424306" cy="367732"/>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grpSp>
        <p:grpSp>
          <p:nvGrpSpPr>
            <p:cNvPr id="32" name="组合 31">
              <a:extLst>
                <a:ext uri="{FF2B5EF4-FFF2-40B4-BE49-F238E27FC236}">
                  <a16:creationId xmlns:a16="http://schemas.microsoft.com/office/drawing/2014/main" id="{33E83A20-4FCE-4FA6-911D-4F0912D36C0B}"/>
                </a:ext>
              </a:extLst>
            </p:cNvPr>
            <p:cNvGrpSpPr/>
            <p:nvPr/>
          </p:nvGrpSpPr>
          <p:grpSpPr>
            <a:xfrm>
              <a:off x="8189322" y="3651952"/>
              <a:ext cx="364689" cy="360929"/>
              <a:chOff x="4270293" y="4090633"/>
              <a:chExt cx="390570" cy="386543"/>
            </a:xfrm>
            <a:solidFill>
              <a:schemeClr val="bg1"/>
            </a:solidFill>
          </p:grpSpPr>
          <p:sp>
            <p:nvSpPr>
              <p:cNvPr id="37" name="Freeform 136">
                <a:extLst>
                  <a:ext uri="{FF2B5EF4-FFF2-40B4-BE49-F238E27FC236}">
                    <a16:creationId xmlns:a16="http://schemas.microsoft.com/office/drawing/2014/main" id="{4545441F-03E8-4957-903B-45AF0C0062BE}"/>
                  </a:ext>
                </a:extLst>
              </p:cNvPr>
              <p:cNvSpPr>
                <a:spLocks/>
              </p:cNvSpPr>
              <p:nvPr/>
            </p:nvSpPr>
            <p:spPr bwMode="auto">
              <a:xfrm>
                <a:off x="4270293" y="4307258"/>
                <a:ext cx="390570" cy="169918"/>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sp>
            <p:nvSpPr>
              <p:cNvPr id="38" name="Freeform 137">
                <a:extLst>
                  <a:ext uri="{FF2B5EF4-FFF2-40B4-BE49-F238E27FC236}">
                    <a16:creationId xmlns:a16="http://schemas.microsoft.com/office/drawing/2014/main" id="{77BB9B3A-88D0-41E1-A79C-406EBE7514CE}"/>
                  </a:ext>
                </a:extLst>
              </p:cNvPr>
              <p:cNvSpPr>
                <a:spLocks noEditPoints="1"/>
              </p:cNvSpPr>
              <p:nvPr/>
            </p:nvSpPr>
            <p:spPr bwMode="auto">
              <a:xfrm>
                <a:off x="4270293" y="4090633"/>
                <a:ext cx="390570" cy="224678"/>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000" dirty="0">
                  <a:solidFill>
                    <a:prstClr val="black"/>
                  </a:solidFill>
                  <a:latin typeface="+mj-lt"/>
                  <a:ea typeface="微软雅黑" panose="020B0503020204020204" pitchFamily="34" charset="-122"/>
                </a:endParaRPr>
              </a:p>
            </p:txBody>
          </p:sp>
        </p:grpSp>
        <p:sp>
          <p:nvSpPr>
            <p:cNvPr id="33" name="矩形 32">
              <a:extLst>
                <a:ext uri="{FF2B5EF4-FFF2-40B4-BE49-F238E27FC236}">
                  <a16:creationId xmlns:a16="http://schemas.microsoft.com/office/drawing/2014/main" id="{6467D567-1E6E-4C9E-9319-8261B3FCA07E}"/>
                </a:ext>
              </a:extLst>
            </p:cNvPr>
            <p:cNvSpPr/>
            <p:nvPr/>
          </p:nvSpPr>
          <p:spPr>
            <a:xfrm>
              <a:off x="5204058" y="2867849"/>
              <a:ext cx="744492"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1</a:t>
              </a:r>
              <a:endParaRPr lang="zh-CN" altLang="en-US" sz="3200" dirty="0">
                <a:solidFill>
                  <a:prstClr val="white"/>
                </a:solidFill>
                <a:latin typeface="+mj-lt"/>
                <a:ea typeface="微软雅黑" panose="020B0503020204020204" pitchFamily="34" charset="-122"/>
              </a:endParaRPr>
            </a:p>
          </p:txBody>
        </p:sp>
        <p:sp>
          <p:nvSpPr>
            <p:cNvPr id="34" name="矩形 33">
              <a:extLst>
                <a:ext uri="{FF2B5EF4-FFF2-40B4-BE49-F238E27FC236}">
                  <a16:creationId xmlns:a16="http://schemas.microsoft.com/office/drawing/2014/main" id="{2FAF2874-DD1A-41DF-9CB5-68CA6E3F04AF}"/>
                </a:ext>
              </a:extLst>
            </p:cNvPr>
            <p:cNvSpPr/>
            <p:nvPr/>
          </p:nvSpPr>
          <p:spPr>
            <a:xfrm>
              <a:off x="6436986" y="2877142"/>
              <a:ext cx="1039393"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2</a:t>
              </a:r>
              <a:endParaRPr lang="zh-CN" altLang="en-US" sz="3200" dirty="0">
                <a:solidFill>
                  <a:prstClr val="white"/>
                </a:solidFill>
                <a:latin typeface="+mj-lt"/>
                <a:ea typeface="微软雅黑" panose="020B0503020204020204" pitchFamily="34" charset="-122"/>
              </a:endParaRPr>
            </a:p>
          </p:txBody>
        </p:sp>
        <p:sp>
          <p:nvSpPr>
            <p:cNvPr id="35" name="矩形 34">
              <a:extLst>
                <a:ext uri="{FF2B5EF4-FFF2-40B4-BE49-F238E27FC236}">
                  <a16:creationId xmlns:a16="http://schemas.microsoft.com/office/drawing/2014/main" id="{7552EAC8-7133-4ED2-ACFD-EC0557859241}"/>
                </a:ext>
              </a:extLst>
            </p:cNvPr>
            <p:cNvSpPr/>
            <p:nvPr/>
          </p:nvSpPr>
          <p:spPr>
            <a:xfrm>
              <a:off x="6382619" y="4203625"/>
              <a:ext cx="1039393"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3</a:t>
              </a:r>
              <a:endParaRPr lang="zh-CN" altLang="en-US" sz="3200" dirty="0">
                <a:solidFill>
                  <a:prstClr val="white"/>
                </a:solidFill>
                <a:latin typeface="+mj-lt"/>
                <a:ea typeface="微软雅黑" panose="020B0503020204020204" pitchFamily="34" charset="-122"/>
              </a:endParaRPr>
            </a:p>
          </p:txBody>
        </p:sp>
        <p:sp>
          <p:nvSpPr>
            <p:cNvPr id="36" name="矩形 35">
              <a:extLst>
                <a:ext uri="{FF2B5EF4-FFF2-40B4-BE49-F238E27FC236}">
                  <a16:creationId xmlns:a16="http://schemas.microsoft.com/office/drawing/2014/main" id="{5ACE15D7-1214-4331-B9C6-249EEC163603}"/>
                </a:ext>
              </a:extLst>
            </p:cNvPr>
            <p:cNvSpPr/>
            <p:nvPr/>
          </p:nvSpPr>
          <p:spPr>
            <a:xfrm>
              <a:off x="5037068" y="4149436"/>
              <a:ext cx="1039393" cy="754177"/>
            </a:xfrm>
            <a:prstGeom prst="rect">
              <a:avLst/>
            </a:prstGeom>
          </p:spPr>
          <p:txBody>
            <a:bodyPr wrap="square">
              <a:spAutoFit/>
            </a:bodyPr>
            <a:lstStyle/>
            <a:p>
              <a:pPr algn="ctr"/>
              <a:r>
                <a:rPr lang="en-US" altLang="zh-CN" sz="3200" dirty="0">
                  <a:solidFill>
                    <a:prstClr val="white"/>
                  </a:solidFill>
                  <a:latin typeface="+mj-lt"/>
                  <a:ea typeface="微软雅黑" panose="020B0503020204020204" pitchFamily="34" charset="-122"/>
                </a:rPr>
                <a:t>4</a:t>
              </a:r>
              <a:endParaRPr lang="zh-CN" altLang="en-US" sz="3200" dirty="0">
                <a:solidFill>
                  <a:prstClr val="white"/>
                </a:solidFill>
                <a:latin typeface="+mj-lt"/>
                <a:ea typeface="微软雅黑" panose="020B0503020204020204" pitchFamily="34" charset="-122"/>
              </a:endParaRPr>
            </a:p>
          </p:txBody>
        </p:sp>
      </p:grpSp>
      <p:grpSp>
        <p:nvGrpSpPr>
          <p:cNvPr id="51" name="组合 6">
            <a:extLst>
              <a:ext uri="{FF2B5EF4-FFF2-40B4-BE49-F238E27FC236}">
                <a16:creationId xmlns:a16="http://schemas.microsoft.com/office/drawing/2014/main" id="{41501E81-1AB7-4A69-BA8B-D4667D4D517A}"/>
              </a:ext>
            </a:extLst>
          </p:cNvPr>
          <p:cNvGrpSpPr/>
          <p:nvPr/>
        </p:nvGrpSpPr>
        <p:grpSpPr>
          <a:xfrm>
            <a:off x="509695" y="346206"/>
            <a:ext cx="3417381" cy="572136"/>
            <a:chOff x="956666" y="3498086"/>
            <a:chExt cx="3417381" cy="572136"/>
          </a:xfrm>
        </p:grpSpPr>
        <p:sp>
          <p:nvSpPr>
            <p:cNvPr id="52" name="TextBox 38">
              <a:extLst>
                <a:ext uri="{FF2B5EF4-FFF2-40B4-BE49-F238E27FC236}">
                  <a16:creationId xmlns:a16="http://schemas.microsoft.com/office/drawing/2014/main" id="{C53C28E3-DC0F-4C61-A42D-5AC7B5E4C36E}"/>
                </a:ext>
              </a:extLst>
            </p:cNvPr>
            <p:cNvSpPr txBox="1"/>
            <p:nvPr/>
          </p:nvSpPr>
          <p:spPr>
            <a:xfrm>
              <a:off x="1598928" y="3498086"/>
              <a:ext cx="2775119"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CERENOMY</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53"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4"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3675430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0-#ppt_w/2"/>
                                          </p:val>
                                        </p:tav>
                                        <p:tav tm="100000">
                                          <p:val>
                                            <p:strVal val="#ppt_x"/>
                                          </p:val>
                                        </p:tav>
                                      </p:tavLst>
                                    </p:anim>
                                    <p:anim calcmode="lin" valueType="num">
                                      <p:cBhvr additive="base">
                                        <p:cTn id="1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
            <a:extLst>
              <a:ext uri="{FF2B5EF4-FFF2-40B4-BE49-F238E27FC236}">
                <a16:creationId xmlns:a16="http://schemas.microsoft.com/office/drawing/2014/main" id="{DD378A70-F007-408B-915F-8FA9193396C5}"/>
              </a:ext>
            </a:extLst>
          </p:cNvPr>
          <p:cNvSpPr/>
          <p:nvPr/>
        </p:nvSpPr>
        <p:spPr>
          <a:xfrm>
            <a:off x="4835052" y="2758253"/>
            <a:ext cx="2504140" cy="2504140"/>
          </a:xfrm>
          <a:custGeom>
            <a:avLst/>
            <a:gdLst>
              <a:gd name="connsiteX0" fmla="*/ 0 w 2504140"/>
              <a:gd name="connsiteY0" fmla="*/ 1252070 h 2504140"/>
              <a:gd name="connsiteX1" fmla="*/ 1252070 w 2504140"/>
              <a:gd name="connsiteY1" fmla="*/ 0 h 2504140"/>
              <a:gd name="connsiteX2" fmla="*/ 2504140 w 2504140"/>
              <a:gd name="connsiteY2" fmla="*/ 1252070 h 2504140"/>
              <a:gd name="connsiteX3" fmla="*/ 1252070 w 2504140"/>
              <a:gd name="connsiteY3" fmla="*/ 2504140 h 2504140"/>
              <a:gd name="connsiteX4" fmla="*/ 0 w 2504140"/>
              <a:gd name="connsiteY4" fmla="*/ 1252070 h 250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40" h="2504140">
                <a:moveTo>
                  <a:pt x="0" y="1252070"/>
                </a:moveTo>
                <a:cubicBezTo>
                  <a:pt x="0" y="560571"/>
                  <a:pt x="560571" y="0"/>
                  <a:pt x="1252070" y="0"/>
                </a:cubicBezTo>
                <a:cubicBezTo>
                  <a:pt x="1943569" y="0"/>
                  <a:pt x="2504140" y="560571"/>
                  <a:pt x="2504140" y="1252070"/>
                </a:cubicBezTo>
                <a:cubicBezTo>
                  <a:pt x="2504140" y="1943569"/>
                  <a:pt x="1943569" y="2504140"/>
                  <a:pt x="1252070" y="2504140"/>
                </a:cubicBezTo>
                <a:cubicBezTo>
                  <a:pt x="560571" y="2504140"/>
                  <a:pt x="0" y="1943569"/>
                  <a:pt x="0" y="1252070"/>
                </a:cubicBezTo>
                <a:close/>
              </a:path>
            </a:pathLst>
          </a:custGeom>
          <a:solidFill>
            <a:srgbClr val="113F4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437843" tIns="437843" rIns="437843" bIns="437843" numCol="1" spcCol="1270" anchor="ctr" anchorCtr="0">
            <a:noAutofit/>
          </a:bodyPr>
          <a:lstStyle/>
          <a:p>
            <a:pPr lvl="0" algn="ctr" defTabSz="2489200">
              <a:lnSpc>
                <a:spcPct val="90000"/>
              </a:lnSpc>
              <a:spcBef>
                <a:spcPct val="0"/>
              </a:spcBef>
              <a:spcAft>
                <a:spcPct val="35000"/>
              </a:spcAft>
            </a:pPr>
            <a:endParaRPr lang="en-US" sz="5600" kern="1200" dirty="0">
              <a:latin typeface="+mj-lt"/>
            </a:endParaRPr>
          </a:p>
        </p:txBody>
      </p:sp>
      <p:sp>
        <p:nvSpPr>
          <p:cNvPr id="11" name="Freeform 9">
            <a:extLst>
              <a:ext uri="{FF2B5EF4-FFF2-40B4-BE49-F238E27FC236}">
                <a16:creationId xmlns:a16="http://schemas.microsoft.com/office/drawing/2014/main" id="{B4794A82-E83C-4A3C-9F98-617361C07EA3}"/>
              </a:ext>
            </a:extLst>
          </p:cNvPr>
          <p:cNvSpPr/>
          <p:nvPr/>
        </p:nvSpPr>
        <p:spPr>
          <a:xfrm>
            <a:off x="5461087" y="1753517"/>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113F4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err="1">
                <a:solidFill>
                  <a:schemeClr val="bg1"/>
                </a:solidFill>
                <a:latin typeface="+mj-lt"/>
                <a:ea typeface="微软雅黑" panose="020B0503020204020204" pitchFamily="34" charset="-122"/>
              </a:rPr>
              <a:t>Add</a:t>
            </a:r>
            <a:endParaRPr lang="en-US" sz="2800" kern="1200" dirty="0">
              <a:solidFill>
                <a:schemeClr val="bg1"/>
              </a:solidFill>
              <a:latin typeface="+mj-lt"/>
            </a:endParaRPr>
          </a:p>
        </p:txBody>
      </p:sp>
      <p:sp>
        <p:nvSpPr>
          <p:cNvPr id="12" name="Freeform 10">
            <a:extLst>
              <a:ext uri="{FF2B5EF4-FFF2-40B4-BE49-F238E27FC236}">
                <a16:creationId xmlns:a16="http://schemas.microsoft.com/office/drawing/2014/main" id="{0530903A-8BE2-4734-A783-5AA592D5F975}"/>
              </a:ext>
            </a:extLst>
          </p:cNvPr>
          <p:cNvSpPr/>
          <p:nvPr/>
        </p:nvSpPr>
        <p:spPr>
          <a:xfrm>
            <a:off x="7091859" y="3384288"/>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55C0AF"/>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err="1">
                <a:solidFill>
                  <a:schemeClr val="bg1"/>
                </a:solidFill>
                <a:latin typeface="+mj-lt"/>
                <a:ea typeface="微软雅黑" panose="020B0503020204020204" pitchFamily="34" charset="-122"/>
              </a:rPr>
              <a:t>Shar</a:t>
            </a:r>
            <a:endParaRPr lang="en-US" altLang="zh-CN" sz="2800" dirty="0">
              <a:solidFill>
                <a:schemeClr val="bg1"/>
              </a:solidFill>
              <a:latin typeface="+mj-lt"/>
              <a:ea typeface="微软雅黑" panose="020B0503020204020204" pitchFamily="34" charset="-122"/>
            </a:endParaRPr>
          </a:p>
        </p:txBody>
      </p:sp>
      <p:sp>
        <p:nvSpPr>
          <p:cNvPr id="13" name="Freeform 11">
            <a:extLst>
              <a:ext uri="{FF2B5EF4-FFF2-40B4-BE49-F238E27FC236}">
                <a16:creationId xmlns:a16="http://schemas.microsoft.com/office/drawing/2014/main" id="{AEB5C7A0-D7F7-4F01-9152-2A5414D6BE8B}"/>
              </a:ext>
            </a:extLst>
          </p:cNvPr>
          <p:cNvSpPr/>
          <p:nvPr/>
        </p:nvSpPr>
        <p:spPr>
          <a:xfrm>
            <a:off x="5461087" y="5015060"/>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113F4E"/>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a:solidFill>
                  <a:schemeClr val="bg1"/>
                </a:solidFill>
                <a:latin typeface="+mj-lt"/>
                <a:ea typeface="微软雅黑" panose="020B0503020204020204" pitchFamily="34" charset="-122"/>
              </a:rPr>
              <a:t>Bill</a:t>
            </a:r>
            <a:endParaRPr lang="en-US" altLang="zh-CN" sz="2800" dirty="0">
              <a:solidFill>
                <a:schemeClr val="bg1"/>
              </a:solidFill>
              <a:latin typeface="+mj-lt"/>
              <a:ea typeface="微软雅黑" panose="020B0503020204020204" pitchFamily="34" charset="-122"/>
            </a:endParaRPr>
          </a:p>
        </p:txBody>
      </p:sp>
      <p:sp>
        <p:nvSpPr>
          <p:cNvPr id="14" name="Freeform 12">
            <a:extLst>
              <a:ext uri="{FF2B5EF4-FFF2-40B4-BE49-F238E27FC236}">
                <a16:creationId xmlns:a16="http://schemas.microsoft.com/office/drawing/2014/main" id="{2C5348AF-5185-40A1-B669-1692CD33981E}"/>
              </a:ext>
            </a:extLst>
          </p:cNvPr>
          <p:cNvSpPr/>
          <p:nvPr/>
        </p:nvSpPr>
        <p:spPr>
          <a:xfrm>
            <a:off x="3830316" y="3384288"/>
            <a:ext cx="1252070" cy="1252070"/>
          </a:xfrm>
          <a:custGeom>
            <a:avLst/>
            <a:gdLst>
              <a:gd name="connsiteX0" fmla="*/ 0 w 1252070"/>
              <a:gd name="connsiteY0" fmla="*/ 626035 h 1252070"/>
              <a:gd name="connsiteX1" fmla="*/ 626035 w 1252070"/>
              <a:gd name="connsiteY1" fmla="*/ 0 h 1252070"/>
              <a:gd name="connsiteX2" fmla="*/ 1252070 w 1252070"/>
              <a:gd name="connsiteY2" fmla="*/ 626035 h 1252070"/>
              <a:gd name="connsiteX3" fmla="*/ 626035 w 1252070"/>
              <a:gd name="connsiteY3" fmla="*/ 1252070 h 1252070"/>
              <a:gd name="connsiteX4" fmla="*/ 0 w 1252070"/>
              <a:gd name="connsiteY4" fmla="*/ 626035 h 125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2070" h="1252070">
                <a:moveTo>
                  <a:pt x="0" y="626035"/>
                </a:moveTo>
                <a:cubicBezTo>
                  <a:pt x="0" y="280285"/>
                  <a:pt x="280285" y="0"/>
                  <a:pt x="626035" y="0"/>
                </a:cubicBezTo>
                <a:cubicBezTo>
                  <a:pt x="971785" y="0"/>
                  <a:pt x="1252070" y="280285"/>
                  <a:pt x="1252070" y="626035"/>
                </a:cubicBezTo>
                <a:cubicBezTo>
                  <a:pt x="1252070" y="971785"/>
                  <a:pt x="971785" y="1252070"/>
                  <a:pt x="626035" y="1252070"/>
                </a:cubicBezTo>
                <a:cubicBezTo>
                  <a:pt x="280285" y="1252070"/>
                  <a:pt x="0" y="971785"/>
                  <a:pt x="0" y="626035"/>
                </a:cubicBezTo>
                <a:close/>
              </a:path>
            </a:pathLst>
          </a:custGeom>
          <a:solidFill>
            <a:srgbClr val="55C0AF"/>
          </a:solidFill>
          <a:ln w="3175"/>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18921" tIns="218921" rIns="218921" bIns="218921" numCol="1" spcCol="1270" anchor="ctr" anchorCtr="0">
            <a:noAutofit/>
          </a:bodyPr>
          <a:lstStyle/>
          <a:p>
            <a:pPr lvl="0" algn="ctr" defTabSz="1244600">
              <a:lnSpc>
                <a:spcPct val="90000"/>
              </a:lnSpc>
              <a:spcBef>
                <a:spcPct val="0"/>
              </a:spcBef>
              <a:spcAft>
                <a:spcPct val="35000"/>
              </a:spcAft>
            </a:pPr>
            <a:r>
              <a:rPr lang="tr-TR" altLang="zh-CN" sz="2800" dirty="0" err="1">
                <a:solidFill>
                  <a:schemeClr val="bg1"/>
                </a:solidFill>
                <a:latin typeface="+mj-lt"/>
                <a:ea typeface="微软雅黑" panose="020B0503020204020204" pitchFamily="34" charset="-122"/>
              </a:rPr>
              <a:t>Split</a:t>
            </a:r>
            <a:endParaRPr lang="en-US" altLang="zh-CN" sz="2800" dirty="0">
              <a:solidFill>
                <a:schemeClr val="bg1"/>
              </a:solidFill>
              <a:latin typeface="+mj-lt"/>
              <a:ea typeface="微软雅黑" panose="020B0503020204020204" pitchFamily="34" charset="-122"/>
            </a:endParaRPr>
          </a:p>
        </p:txBody>
      </p:sp>
      <p:sp>
        <p:nvSpPr>
          <p:cNvPr id="15" name="TextBox 78">
            <a:extLst>
              <a:ext uri="{FF2B5EF4-FFF2-40B4-BE49-F238E27FC236}">
                <a16:creationId xmlns:a16="http://schemas.microsoft.com/office/drawing/2014/main" id="{74CDBEE7-5DFB-4A51-BAF8-E9438A84E7FE}"/>
              </a:ext>
            </a:extLst>
          </p:cNvPr>
          <p:cNvSpPr txBox="1"/>
          <p:nvPr/>
        </p:nvSpPr>
        <p:spPr>
          <a:xfrm>
            <a:off x="5102954" y="3363992"/>
            <a:ext cx="1968335" cy="1077218"/>
          </a:xfrm>
          <a:prstGeom prst="rect">
            <a:avLst/>
          </a:prstGeom>
          <a:solidFill>
            <a:srgbClr val="113F4E"/>
          </a:solidFill>
          <a:ln w="3175">
            <a:noFill/>
          </a:ln>
        </p:spPr>
        <p:txBody>
          <a:bodyPr wrap="square" rtlCol="0">
            <a:spAutoFit/>
          </a:bodyPr>
          <a:lstStyle/>
          <a:p>
            <a:pPr algn="ctr"/>
            <a:r>
              <a:rPr lang="en-US" sz="1400" b="1" dirty="0">
                <a:solidFill>
                  <a:schemeClr val="bg1"/>
                </a:solidFill>
                <a:latin typeface="+mj-lt"/>
                <a:ea typeface="Open Sans" panose="020B0606030504020204" pitchFamily="34" charset="0"/>
                <a:cs typeface="Open Sans" panose="020B0606030504020204" pitchFamily="34" charset="0"/>
              </a:rPr>
              <a:t>EXCLUSIVE </a:t>
            </a:r>
          </a:p>
          <a:p>
            <a:pPr algn="ctr"/>
            <a:endParaRPr lang="en-US" sz="1400" b="1" dirty="0">
              <a:solidFill>
                <a:schemeClr val="bg1"/>
              </a:solidFill>
              <a:latin typeface="+mj-lt"/>
              <a:ea typeface="Open Sans" panose="020B0606030504020204" pitchFamily="34" charset="0"/>
              <a:cs typeface="Open Sans" panose="020B0606030504020204" pitchFamily="34" charset="0"/>
            </a:endParaRPr>
          </a:p>
          <a:p>
            <a:pPr algn="ctr"/>
            <a:r>
              <a:rPr lang="en-US" sz="1200" dirty="0">
                <a:solidFill>
                  <a:schemeClr val="bg1"/>
                </a:solidFill>
                <a:latin typeface="+mj-lt"/>
                <a:ea typeface="Open Sans" panose="020B0606030504020204" pitchFamily="34" charset="0"/>
                <a:cs typeface="Open Sans" panose="020B0606030504020204" pitchFamily="34" charset="0"/>
              </a:rPr>
              <a:t>We use well-known development methodologies</a:t>
            </a:r>
          </a:p>
        </p:txBody>
      </p:sp>
      <p:sp>
        <p:nvSpPr>
          <p:cNvPr id="16" name="Oval 18">
            <a:extLst>
              <a:ext uri="{FF2B5EF4-FFF2-40B4-BE49-F238E27FC236}">
                <a16:creationId xmlns:a16="http://schemas.microsoft.com/office/drawing/2014/main" id="{F37D0ACE-F94E-4074-8E5F-DF58E866C89A}"/>
              </a:ext>
            </a:extLst>
          </p:cNvPr>
          <p:cNvSpPr/>
          <p:nvPr/>
        </p:nvSpPr>
        <p:spPr>
          <a:xfrm>
            <a:off x="941500" y="2747564"/>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1</a:t>
            </a:r>
          </a:p>
        </p:txBody>
      </p:sp>
      <p:sp>
        <p:nvSpPr>
          <p:cNvPr id="17" name="TextBox 80">
            <a:extLst>
              <a:ext uri="{FF2B5EF4-FFF2-40B4-BE49-F238E27FC236}">
                <a16:creationId xmlns:a16="http://schemas.microsoft.com/office/drawing/2014/main" id="{C5A3C2EE-3C97-4A40-871D-50BD5495A6AB}"/>
              </a:ext>
            </a:extLst>
          </p:cNvPr>
          <p:cNvSpPr txBox="1"/>
          <p:nvPr/>
        </p:nvSpPr>
        <p:spPr>
          <a:xfrm>
            <a:off x="1486042" y="2666589"/>
            <a:ext cx="3031624" cy="523220"/>
          </a:xfrm>
          <a:prstGeom prst="rect">
            <a:avLst/>
          </a:prstGeom>
          <a:noFill/>
        </p:spPr>
        <p:txBody>
          <a:bodyPr wrap="square" rtlCol="0">
            <a:spAutoFit/>
          </a:bodyPr>
          <a:lstStyle/>
          <a:p>
            <a:r>
              <a:rPr lang="en-US" altLang="zh-CN" sz="1400" dirty="0">
                <a:solidFill>
                  <a:schemeClr val="bg1">
                    <a:lumMod val="50000"/>
                  </a:schemeClr>
                </a:solidFill>
                <a:latin typeface="+mj-lt"/>
                <a:ea typeface="微软雅黑" panose="020B0503020204020204" pitchFamily="34" charset="-122"/>
                <a:cs typeface="Lato Regular"/>
              </a:rPr>
              <a:t>We press play on your digital story. Using conceptual</a:t>
            </a:r>
          </a:p>
        </p:txBody>
      </p:sp>
      <p:sp>
        <p:nvSpPr>
          <p:cNvPr id="18" name="Oval 20">
            <a:extLst>
              <a:ext uri="{FF2B5EF4-FFF2-40B4-BE49-F238E27FC236}">
                <a16:creationId xmlns:a16="http://schemas.microsoft.com/office/drawing/2014/main" id="{B10919AC-9697-4E53-96C9-8D058C7339AE}"/>
              </a:ext>
            </a:extLst>
          </p:cNvPr>
          <p:cNvSpPr/>
          <p:nvPr/>
        </p:nvSpPr>
        <p:spPr>
          <a:xfrm>
            <a:off x="941500" y="4719922"/>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3</a:t>
            </a:r>
          </a:p>
        </p:txBody>
      </p:sp>
      <p:sp>
        <p:nvSpPr>
          <p:cNvPr id="19" name="TextBox 82">
            <a:extLst>
              <a:ext uri="{FF2B5EF4-FFF2-40B4-BE49-F238E27FC236}">
                <a16:creationId xmlns:a16="http://schemas.microsoft.com/office/drawing/2014/main" id="{F74B2351-2543-448C-9411-2CF9D742F46A}"/>
              </a:ext>
            </a:extLst>
          </p:cNvPr>
          <p:cNvSpPr txBox="1"/>
          <p:nvPr/>
        </p:nvSpPr>
        <p:spPr>
          <a:xfrm>
            <a:off x="1486042" y="4638947"/>
            <a:ext cx="3031624" cy="738664"/>
          </a:xfrm>
          <a:prstGeom prst="rect">
            <a:avLst/>
          </a:prstGeom>
          <a:noFill/>
        </p:spPr>
        <p:txBody>
          <a:bodyPr wrap="square" rtlCol="0">
            <a:spAutoFit/>
          </a:bodyPr>
          <a:lstStyle/>
          <a:p>
            <a:r>
              <a:rPr lang="en-US" altLang="zh-CN" sz="1400" dirty="0">
                <a:solidFill>
                  <a:schemeClr val="bg1">
                    <a:lumMod val="50000"/>
                  </a:schemeClr>
                </a:solidFill>
                <a:latin typeface="+mj-lt"/>
                <a:ea typeface="微软雅黑" panose="020B0503020204020204" pitchFamily="34" charset="-122"/>
                <a:cs typeface="Lato Regular"/>
              </a:rPr>
              <a:t>This allows us to achieve high quality outcomes and full transparency towards.</a:t>
            </a:r>
          </a:p>
        </p:txBody>
      </p:sp>
      <p:sp>
        <p:nvSpPr>
          <p:cNvPr id="20" name="Oval 22">
            <a:extLst>
              <a:ext uri="{FF2B5EF4-FFF2-40B4-BE49-F238E27FC236}">
                <a16:creationId xmlns:a16="http://schemas.microsoft.com/office/drawing/2014/main" id="{A2F9EC13-6653-404F-BEA9-7CA61F97CB35}"/>
              </a:ext>
            </a:extLst>
          </p:cNvPr>
          <p:cNvSpPr/>
          <p:nvPr/>
        </p:nvSpPr>
        <p:spPr>
          <a:xfrm>
            <a:off x="10796133" y="2747564"/>
            <a:ext cx="392048" cy="392048"/>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2</a:t>
            </a:r>
          </a:p>
        </p:txBody>
      </p:sp>
      <p:sp>
        <p:nvSpPr>
          <p:cNvPr id="21" name="TextBox 84">
            <a:extLst>
              <a:ext uri="{FF2B5EF4-FFF2-40B4-BE49-F238E27FC236}">
                <a16:creationId xmlns:a16="http://schemas.microsoft.com/office/drawing/2014/main" id="{FEF9CA34-11CD-4D74-AD78-3F1F80AEBBBE}"/>
              </a:ext>
            </a:extLst>
          </p:cNvPr>
          <p:cNvSpPr txBox="1"/>
          <p:nvPr/>
        </p:nvSpPr>
        <p:spPr>
          <a:xfrm>
            <a:off x="7576976" y="2666589"/>
            <a:ext cx="3031624" cy="738664"/>
          </a:xfrm>
          <a:prstGeom prst="rect">
            <a:avLst/>
          </a:prstGeom>
          <a:noFill/>
        </p:spPr>
        <p:txBody>
          <a:bodyPr wrap="square" rtlCol="0">
            <a:spAutoFit/>
          </a:bodyPr>
          <a:lstStyle/>
          <a:p>
            <a:pPr algn="r"/>
            <a:r>
              <a:rPr lang="en-US" altLang="zh-CN" sz="1400" dirty="0">
                <a:solidFill>
                  <a:schemeClr val="bg1">
                    <a:lumMod val="50000"/>
                  </a:schemeClr>
                </a:solidFill>
                <a:latin typeface="+mj-lt"/>
                <a:ea typeface="微软雅黑" panose="020B0503020204020204" pitchFamily="34" charset="-122"/>
                <a:cs typeface="Lato Regular"/>
              </a:rPr>
              <a:t>This allows us to achieve high quality outcomes and full transparency towards.</a:t>
            </a:r>
          </a:p>
        </p:txBody>
      </p:sp>
      <p:sp>
        <p:nvSpPr>
          <p:cNvPr id="22" name="Oval 24">
            <a:extLst>
              <a:ext uri="{FF2B5EF4-FFF2-40B4-BE49-F238E27FC236}">
                <a16:creationId xmlns:a16="http://schemas.microsoft.com/office/drawing/2014/main" id="{B5BA6125-E154-47DB-8CEB-BE23C278CEAA}"/>
              </a:ext>
            </a:extLst>
          </p:cNvPr>
          <p:cNvSpPr/>
          <p:nvPr/>
        </p:nvSpPr>
        <p:spPr>
          <a:xfrm>
            <a:off x="10796133" y="4735310"/>
            <a:ext cx="392048" cy="392048"/>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mj-lt"/>
              </a:rPr>
              <a:t>4</a:t>
            </a:r>
          </a:p>
        </p:txBody>
      </p:sp>
      <p:sp>
        <p:nvSpPr>
          <p:cNvPr id="23" name="TextBox 86">
            <a:extLst>
              <a:ext uri="{FF2B5EF4-FFF2-40B4-BE49-F238E27FC236}">
                <a16:creationId xmlns:a16="http://schemas.microsoft.com/office/drawing/2014/main" id="{BD562336-C421-46BF-86B5-4A7A6DE457F0}"/>
              </a:ext>
            </a:extLst>
          </p:cNvPr>
          <p:cNvSpPr txBox="1"/>
          <p:nvPr/>
        </p:nvSpPr>
        <p:spPr>
          <a:xfrm>
            <a:off x="7576976" y="4654335"/>
            <a:ext cx="3031624" cy="523220"/>
          </a:xfrm>
          <a:prstGeom prst="rect">
            <a:avLst/>
          </a:prstGeom>
          <a:noFill/>
        </p:spPr>
        <p:txBody>
          <a:bodyPr wrap="square" rtlCol="0">
            <a:spAutoFit/>
          </a:bodyPr>
          <a:lstStyle/>
          <a:p>
            <a:pPr algn="r"/>
            <a:r>
              <a:rPr lang="en-US" altLang="zh-CN" sz="1400" dirty="0">
                <a:solidFill>
                  <a:schemeClr val="bg1">
                    <a:lumMod val="50000"/>
                  </a:schemeClr>
                </a:solidFill>
                <a:latin typeface="+mj-lt"/>
                <a:ea typeface="微软雅黑" panose="020B0503020204020204" pitchFamily="34" charset="-122"/>
                <a:cs typeface="Lato Regular"/>
              </a:rPr>
              <a:t>We press play on your digital story. Using conceptual</a:t>
            </a:r>
          </a:p>
        </p:txBody>
      </p:sp>
      <p:grpSp>
        <p:nvGrpSpPr>
          <p:cNvPr id="24"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25"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6"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7"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212470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anim calcmode="lin" valueType="num">
                                      <p:cBhvr>
                                        <p:cTn id="14" dur="250" fill="hold"/>
                                        <p:tgtEl>
                                          <p:spTgt spid="11"/>
                                        </p:tgtEl>
                                        <p:attrNameLst>
                                          <p:attrName>ppt_x</p:attrName>
                                        </p:attrNameLst>
                                      </p:cBhvr>
                                      <p:tavLst>
                                        <p:tav tm="0">
                                          <p:val>
                                            <p:strVal val="#ppt_x"/>
                                          </p:val>
                                        </p:tav>
                                        <p:tav tm="100000">
                                          <p:val>
                                            <p:strVal val="#ppt_x"/>
                                          </p:val>
                                        </p:tav>
                                      </p:tavLst>
                                    </p:anim>
                                    <p:anim calcmode="lin" valueType="num">
                                      <p:cBhvr>
                                        <p:cTn id="15" dur="25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anim calcmode="lin" valueType="num">
                                      <p:cBhvr>
                                        <p:cTn id="26" dur="250" fill="hold"/>
                                        <p:tgtEl>
                                          <p:spTgt spid="13"/>
                                        </p:tgtEl>
                                        <p:attrNameLst>
                                          <p:attrName>ppt_x</p:attrName>
                                        </p:attrNameLst>
                                      </p:cBhvr>
                                      <p:tavLst>
                                        <p:tav tm="0">
                                          <p:val>
                                            <p:strVal val="#ppt_x"/>
                                          </p:val>
                                        </p:tav>
                                        <p:tav tm="100000">
                                          <p:val>
                                            <p:strVal val="#ppt_x"/>
                                          </p:val>
                                        </p:tav>
                                      </p:tavLst>
                                    </p:anim>
                                    <p:anim calcmode="lin" valueType="num">
                                      <p:cBhvr>
                                        <p:cTn id="27" dur="25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anim calcmode="lin" valueType="num">
                                      <p:cBhvr>
                                        <p:cTn id="32" dur="250" fill="hold"/>
                                        <p:tgtEl>
                                          <p:spTgt spid="14"/>
                                        </p:tgtEl>
                                        <p:attrNameLst>
                                          <p:attrName>ppt_x</p:attrName>
                                        </p:attrNameLst>
                                      </p:cBhvr>
                                      <p:tavLst>
                                        <p:tav tm="0">
                                          <p:val>
                                            <p:strVal val="#ppt_x"/>
                                          </p:val>
                                        </p:tav>
                                        <p:tav tm="100000">
                                          <p:val>
                                            <p:strVal val="#ppt_x"/>
                                          </p:val>
                                        </p:tav>
                                      </p:tavLst>
                                    </p:anim>
                                    <p:anim calcmode="lin" valueType="num">
                                      <p:cBhvr>
                                        <p:cTn id="33" dur="25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50"/>
                                        <p:tgtEl>
                                          <p:spTgt spid="15"/>
                                        </p:tgtEl>
                                      </p:cBhvr>
                                    </p:animEffect>
                                    <p:anim calcmode="lin" valueType="num">
                                      <p:cBhvr>
                                        <p:cTn id="38" dur="250" fill="hold"/>
                                        <p:tgtEl>
                                          <p:spTgt spid="15"/>
                                        </p:tgtEl>
                                        <p:attrNameLst>
                                          <p:attrName>ppt_x</p:attrName>
                                        </p:attrNameLst>
                                      </p:cBhvr>
                                      <p:tavLst>
                                        <p:tav tm="0">
                                          <p:val>
                                            <p:strVal val="#ppt_x"/>
                                          </p:val>
                                        </p:tav>
                                        <p:tav tm="100000">
                                          <p:val>
                                            <p:strVal val="#ppt_x"/>
                                          </p:val>
                                        </p:tav>
                                      </p:tavLst>
                                    </p:anim>
                                    <p:anim calcmode="lin" valueType="num">
                                      <p:cBhvr>
                                        <p:cTn id="39" dur="25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250"/>
                                        <p:tgtEl>
                                          <p:spTgt spid="16"/>
                                        </p:tgtEl>
                                      </p:cBhvr>
                                    </p:animEffect>
                                    <p:anim calcmode="lin" valueType="num">
                                      <p:cBhvr>
                                        <p:cTn id="44" dur="250" fill="hold"/>
                                        <p:tgtEl>
                                          <p:spTgt spid="16"/>
                                        </p:tgtEl>
                                        <p:attrNameLst>
                                          <p:attrName>ppt_x</p:attrName>
                                        </p:attrNameLst>
                                      </p:cBhvr>
                                      <p:tavLst>
                                        <p:tav tm="0">
                                          <p:val>
                                            <p:strVal val="#ppt_x"/>
                                          </p:val>
                                        </p:tav>
                                        <p:tav tm="100000">
                                          <p:val>
                                            <p:strVal val="#ppt_x"/>
                                          </p:val>
                                        </p:tav>
                                      </p:tavLst>
                                    </p:anim>
                                    <p:anim calcmode="lin" valueType="num">
                                      <p:cBhvr>
                                        <p:cTn id="45" dur="25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250"/>
                                        <p:tgtEl>
                                          <p:spTgt spid="17"/>
                                        </p:tgtEl>
                                      </p:cBhvr>
                                    </p:animEffect>
                                    <p:anim calcmode="lin" valueType="num">
                                      <p:cBhvr>
                                        <p:cTn id="50" dur="250" fill="hold"/>
                                        <p:tgtEl>
                                          <p:spTgt spid="17"/>
                                        </p:tgtEl>
                                        <p:attrNameLst>
                                          <p:attrName>ppt_x</p:attrName>
                                        </p:attrNameLst>
                                      </p:cBhvr>
                                      <p:tavLst>
                                        <p:tav tm="0">
                                          <p:val>
                                            <p:strVal val="#ppt_x"/>
                                          </p:val>
                                        </p:tav>
                                        <p:tav tm="100000">
                                          <p:val>
                                            <p:strVal val="#ppt_x"/>
                                          </p:val>
                                        </p:tav>
                                      </p:tavLst>
                                    </p:anim>
                                    <p:anim calcmode="lin" valueType="num">
                                      <p:cBhvr>
                                        <p:cTn id="51" dur="25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250"/>
                                        <p:tgtEl>
                                          <p:spTgt spid="18"/>
                                        </p:tgtEl>
                                      </p:cBhvr>
                                    </p:animEffect>
                                    <p:anim calcmode="lin" valueType="num">
                                      <p:cBhvr>
                                        <p:cTn id="56" dur="250" fill="hold"/>
                                        <p:tgtEl>
                                          <p:spTgt spid="18"/>
                                        </p:tgtEl>
                                        <p:attrNameLst>
                                          <p:attrName>ppt_x</p:attrName>
                                        </p:attrNameLst>
                                      </p:cBhvr>
                                      <p:tavLst>
                                        <p:tav tm="0">
                                          <p:val>
                                            <p:strVal val="#ppt_x"/>
                                          </p:val>
                                        </p:tav>
                                        <p:tav tm="100000">
                                          <p:val>
                                            <p:strVal val="#ppt_x"/>
                                          </p:val>
                                        </p:tav>
                                      </p:tavLst>
                                    </p:anim>
                                    <p:anim calcmode="lin" valueType="num">
                                      <p:cBhvr>
                                        <p:cTn id="57" dur="250" fill="hold"/>
                                        <p:tgtEl>
                                          <p:spTgt spid="18"/>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250"/>
                                        <p:tgtEl>
                                          <p:spTgt spid="19"/>
                                        </p:tgtEl>
                                      </p:cBhvr>
                                    </p:animEffect>
                                    <p:anim calcmode="lin" valueType="num">
                                      <p:cBhvr>
                                        <p:cTn id="62" dur="250" fill="hold"/>
                                        <p:tgtEl>
                                          <p:spTgt spid="19"/>
                                        </p:tgtEl>
                                        <p:attrNameLst>
                                          <p:attrName>ppt_x</p:attrName>
                                        </p:attrNameLst>
                                      </p:cBhvr>
                                      <p:tavLst>
                                        <p:tav tm="0">
                                          <p:val>
                                            <p:strVal val="#ppt_x"/>
                                          </p:val>
                                        </p:tav>
                                        <p:tav tm="100000">
                                          <p:val>
                                            <p:strVal val="#ppt_x"/>
                                          </p:val>
                                        </p:tav>
                                      </p:tavLst>
                                    </p:anim>
                                    <p:anim calcmode="lin" valueType="num">
                                      <p:cBhvr>
                                        <p:cTn id="63" dur="25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250"/>
                                        <p:tgtEl>
                                          <p:spTgt spid="20"/>
                                        </p:tgtEl>
                                      </p:cBhvr>
                                    </p:animEffect>
                                    <p:anim calcmode="lin" valueType="num">
                                      <p:cBhvr>
                                        <p:cTn id="68" dur="250" fill="hold"/>
                                        <p:tgtEl>
                                          <p:spTgt spid="20"/>
                                        </p:tgtEl>
                                        <p:attrNameLst>
                                          <p:attrName>ppt_x</p:attrName>
                                        </p:attrNameLst>
                                      </p:cBhvr>
                                      <p:tavLst>
                                        <p:tav tm="0">
                                          <p:val>
                                            <p:strVal val="#ppt_x"/>
                                          </p:val>
                                        </p:tav>
                                        <p:tav tm="100000">
                                          <p:val>
                                            <p:strVal val="#ppt_x"/>
                                          </p:val>
                                        </p:tav>
                                      </p:tavLst>
                                    </p:anim>
                                    <p:anim calcmode="lin" valueType="num">
                                      <p:cBhvr>
                                        <p:cTn id="69" dur="250" fill="hold"/>
                                        <p:tgtEl>
                                          <p:spTgt spid="20"/>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250"/>
                                        <p:tgtEl>
                                          <p:spTgt spid="21"/>
                                        </p:tgtEl>
                                      </p:cBhvr>
                                    </p:animEffect>
                                    <p:anim calcmode="lin" valueType="num">
                                      <p:cBhvr>
                                        <p:cTn id="74" dur="250" fill="hold"/>
                                        <p:tgtEl>
                                          <p:spTgt spid="21"/>
                                        </p:tgtEl>
                                        <p:attrNameLst>
                                          <p:attrName>ppt_x</p:attrName>
                                        </p:attrNameLst>
                                      </p:cBhvr>
                                      <p:tavLst>
                                        <p:tav tm="0">
                                          <p:val>
                                            <p:strVal val="#ppt_x"/>
                                          </p:val>
                                        </p:tav>
                                        <p:tav tm="100000">
                                          <p:val>
                                            <p:strVal val="#ppt_x"/>
                                          </p:val>
                                        </p:tav>
                                      </p:tavLst>
                                    </p:anim>
                                    <p:anim calcmode="lin" valueType="num">
                                      <p:cBhvr>
                                        <p:cTn id="75" dur="250" fill="hold"/>
                                        <p:tgtEl>
                                          <p:spTgt spid="21"/>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250"/>
                                        <p:tgtEl>
                                          <p:spTgt spid="22"/>
                                        </p:tgtEl>
                                      </p:cBhvr>
                                    </p:animEffect>
                                    <p:anim calcmode="lin" valueType="num">
                                      <p:cBhvr>
                                        <p:cTn id="80" dur="250" fill="hold"/>
                                        <p:tgtEl>
                                          <p:spTgt spid="22"/>
                                        </p:tgtEl>
                                        <p:attrNameLst>
                                          <p:attrName>ppt_x</p:attrName>
                                        </p:attrNameLst>
                                      </p:cBhvr>
                                      <p:tavLst>
                                        <p:tav tm="0">
                                          <p:val>
                                            <p:strVal val="#ppt_x"/>
                                          </p:val>
                                        </p:tav>
                                        <p:tav tm="100000">
                                          <p:val>
                                            <p:strVal val="#ppt_x"/>
                                          </p:val>
                                        </p:tav>
                                      </p:tavLst>
                                    </p:anim>
                                    <p:anim calcmode="lin" valueType="num">
                                      <p:cBhvr>
                                        <p:cTn id="81" dur="250" fill="hold"/>
                                        <p:tgtEl>
                                          <p:spTgt spid="22"/>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250"/>
                                        <p:tgtEl>
                                          <p:spTgt spid="23"/>
                                        </p:tgtEl>
                                      </p:cBhvr>
                                    </p:animEffect>
                                    <p:anim calcmode="lin" valueType="num">
                                      <p:cBhvr>
                                        <p:cTn id="86" dur="250" fill="hold"/>
                                        <p:tgtEl>
                                          <p:spTgt spid="23"/>
                                        </p:tgtEl>
                                        <p:attrNameLst>
                                          <p:attrName>ppt_x</p:attrName>
                                        </p:attrNameLst>
                                      </p:cBhvr>
                                      <p:tavLst>
                                        <p:tav tm="0">
                                          <p:val>
                                            <p:strVal val="#ppt_x"/>
                                          </p:val>
                                        </p:tav>
                                        <p:tav tm="100000">
                                          <p:val>
                                            <p:strVal val="#ppt_x"/>
                                          </p:val>
                                        </p:tav>
                                      </p:tavLst>
                                    </p:anim>
                                    <p:anim calcmode="lin" valueType="num">
                                      <p:cBhvr>
                                        <p:cTn id="87" dur="250" fill="hold"/>
                                        <p:tgtEl>
                                          <p:spTgt spid="23"/>
                                        </p:tgtEl>
                                        <p:attrNameLst>
                                          <p:attrName>ppt_y</p:attrName>
                                        </p:attrNameLst>
                                      </p:cBhvr>
                                      <p:tavLst>
                                        <p:tav tm="0">
                                          <p:val>
                                            <p:strVal val="#ppt_y+.1"/>
                                          </p:val>
                                        </p:tav>
                                        <p:tav tm="100000">
                                          <p:val>
                                            <p:strVal val="#ppt_y"/>
                                          </p:val>
                                        </p:tav>
                                      </p:tavLst>
                                    </p:anim>
                                  </p:childTnLst>
                                </p:cTn>
                              </p:par>
                              <p:par>
                                <p:cTn id="88" presetID="2" presetClass="entr" presetSubtype="8"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 calcmode="lin" valueType="num">
                                      <p:cBhvr additive="base">
                                        <p:cTn id="90" dur="500" fill="hold"/>
                                        <p:tgtEl>
                                          <p:spTgt spid="24"/>
                                        </p:tgtEl>
                                        <p:attrNameLst>
                                          <p:attrName>ppt_x</p:attrName>
                                        </p:attrNameLst>
                                      </p:cBhvr>
                                      <p:tavLst>
                                        <p:tav tm="0">
                                          <p:val>
                                            <p:strVal val="0-#ppt_w/2"/>
                                          </p:val>
                                        </p:tav>
                                        <p:tav tm="100000">
                                          <p:val>
                                            <p:strVal val="#ppt_x"/>
                                          </p:val>
                                        </p:tav>
                                      </p:tavLst>
                                    </p:anim>
                                    <p:anim calcmode="lin" valueType="num">
                                      <p:cBhvr additive="base">
                                        <p:cTn id="91"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p:bldP spid="18" grpId="0" animBg="1"/>
      <p:bldP spid="19" grpId="0"/>
      <p:bldP spid="20" grpId="0" animBg="1"/>
      <p:bldP spid="21" grpId="0"/>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C563F36-3BC3-41C6-8813-0567859B8075}"/>
              </a:ext>
            </a:extLst>
          </p:cNvPr>
          <p:cNvSpPr/>
          <p:nvPr/>
        </p:nvSpPr>
        <p:spPr>
          <a:xfrm>
            <a:off x="2063182" y="2726877"/>
            <a:ext cx="3703963" cy="3393363"/>
          </a:xfrm>
          <a:prstGeom prst="rect">
            <a:avLst/>
          </a:prstGeom>
          <a:noFill/>
          <a:ln>
            <a:solidFill>
              <a:srgbClr val="55C0AF"/>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sp>
        <p:nvSpPr>
          <p:cNvPr id="11" name="AutoShape 12">
            <a:extLst>
              <a:ext uri="{FF2B5EF4-FFF2-40B4-BE49-F238E27FC236}">
                <a16:creationId xmlns:a16="http://schemas.microsoft.com/office/drawing/2014/main" id="{94C1C612-69FF-4CBD-8448-B2A416D323F8}"/>
              </a:ext>
            </a:extLst>
          </p:cNvPr>
          <p:cNvSpPr>
            <a:spLocks noChangeArrowheads="1"/>
          </p:cNvSpPr>
          <p:nvPr/>
        </p:nvSpPr>
        <p:spPr bwMode="auto">
          <a:xfrm>
            <a:off x="2063182" y="1803412"/>
            <a:ext cx="3703963" cy="790298"/>
          </a:xfrm>
          <a:prstGeom prst="homePlate">
            <a:avLst>
              <a:gd name="adj" fmla="val 63872"/>
            </a:avLst>
          </a:prstGeom>
          <a:solidFill>
            <a:srgbClr val="55C0AF"/>
          </a:solidFill>
          <a:ln w="9525">
            <a:noFill/>
            <a:miter lim="800000"/>
            <a:headEnd/>
            <a:tailEnd/>
          </a:ln>
        </p:spPr>
        <p:txBody>
          <a:bodyPr wrap="none" lIns="91472" tIns="45736" rIns="91472" bIns="45736" anchor="ctr"/>
          <a:lstStyle/>
          <a:p>
            <a:pPr algn="ctr"/>
            <a:r>
              <a:rPr lang="tr-TR" altLang="zh-CN" b="1" dirty="0" err="1">
                <a:solidFill>
                  <a:prstClr val="white"/>
                </a:solidFill>
                <a:latin typeface="+mj-lt"/>
                <a:ea typeface="微软雅黑" pitchFamily="34" charset="-122"/>
              </a:rPr>
              <a:t>Signature</a:t>
            </a:r>
            <a:endParaRPr lang="zh-CN" altLang="en-US" b="1" dirty="0">
              <a:solidFill>
                <a:prstClr val="white"/>
              </a:solidFill>
              <a:latin typeface="+mj-lt"/>
              <a:ea typeface="微软雅黑" pitchFamily="34" charset="-122"/>
            </a:endParaRPr>
          </a:p>
        </p:txBody>
      </p:sp>
      <p:sp>
        <p:nvSpPr>
          <p:cNvPr id="12" name="TextBox 19">
            <a:extLst>
              <a:ext uri="{FF2B5EF4-FFF2-40B4-BE49-F238E27FC236}">
                <a16:creationId xmlns:a16="http://schemas.microsoft.com/office/drawing/2014/main" id="{155D4921-1915-419D-B93D-3E22D812818B}"/>
              </a:ext>
            </a:extLst>
          </p:cNvPr>
          <p:cNvSpPr txBox="1"/>
          <p:nvPr/>
        </p:nvSpPr>
        <p:spPr>
          <a:xfrm>
            <a:off x="2207292" y="3540530"/>
            <a:ext cx="3559853" cy="1772825"/>
          </a:xfrm>
          <a:prstGeom prst="rect">
            <a:avLst/>
          </a:prstGeom>
          <a:noFill/>
        </p:spPr>
        <p:txBody>
          <a:bodyPr wrap="square" lIns="91472" tIns="45736" rIns="91472" bIns="45736" rtlCol="0">
            <a:spAutoFit/>
          </a:bodyPr>
          <a:lstStyle/>
          <a:p>
            <a:pPr>
              <a:lnSpc>
                <a:spcPct val="130000"/>
              </a:lnSpc>
            </a:pPr>
            <a:r>
              <a:rPr lang="en-US" altLang="zh-CN" sz="1400" dirty="0">
                <a:solidFill>
                  <a:schemeClr val="bg1">
                    <a:lumMod val="50000"/>
                  </a:schemeClr>
                </a:solidFill>
                <a:latin typeface="+mj-lt"/>
                <a:ea typeface="微软雅黑" pitchFamily="34" charset="-122"/>
              </a:rPr>
              <a:t>We press play on your digital story. Using conceptual, digital design, we work with you to build experiences that feel 'right' for your users. We create a solid user-product relationship, one that's long and fruitful.</a:t>
            </a:r>
            <a:endParaRPr lang="zh-CN" altLang="en-US" sz="1400" dirty="0">
              <a:solidFill>
                <a:schemeClr val="bg1">
                  <a:lumMod val="50000"/>
                </a:schemeClr>
              </a:solidFill>
              <a:latin typeface="+mj-lt"/>
              <a:ea typeface="微软雅黑" pitchFamily="34" charset="-122"/>
            </a:endParaRPr>
          </a:p>
        </p:txBody>
      </p:sp>
      <p:sp>
        <p:nvSpPr>
          <p:cNvPr id="13" name="矩形 12">
            <a:extLst>
              <a:ext uri="{FF2B5EF4-FFF2-40B4-BE49-F238E27FC236}">
                <a16:creationId xmlns:a16="http://schemas.microsoft.com/office/drawing/2014/main" id="{6FE44F02-DCC0-43DB-8A12-50B03AAEA2AF}"/>
              </a:ext>
            </a:extLst>
          </p:cNvPr>
          <p:cNvSpPr/>
          <p:nvPr/>
        </p:nvSpPr>
        <p:spPr>
          <a:xfrm>
            <a:off x="6444016" y="2726877"/>
            <a:ext cx="3703963" cy="3393363"/>
          </a:xfrm>
          <a:prstGeom prst="rect">
            <a:avLst/>
          </a:prstGeom>
          <a:noFill/>
          <a:ln>
            <a:solidFill>
              <a:srgbClr val="113F4E"/>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dirty="0">
              <a:latin typeface="+mj-lt"/>
              <a:ea typeface="微软雅黑" panose="020B0503020204020204" pitchFamily="34" charset="-122"/>
            </a:endParaRPr>
          </a:p>
        </p:txBody>
      </p:sp>
      <p:sp>
        <p:nvSpPr>
          <p:cNvPr id="14" name="AutoShape 12">
            <a:extLst>
              <a:ext uri="{FF2B5EF4-FFF2-40B4-BE49-F238E27FC236}">
                <a16:creationId xmlns:a16="http://schemas.microsoft.com/office/drawing/2014/main" id="{59EED7E5-9A44-48B7-BE54-82B773A5DAA9}"/>
              </a:ext>
            </a:extLst>
          </p:cNvPr>
          <p:cNvSpPr>
            <a:spLocks noChangeArrowheads="1"/>
          </p:cNvSpPr>
          <p:nvPr/>
        </p:nvSpPr>
        <p:spPr bwMode="auto">
          <a:xfrm flipH="1">
            <a:off x="6458530" y="1803412"/>
            <a:ext cx="3703963" cy="790298"/>
          </a:xfrm>
          <a:prstGeom prst="homePlate">
            <a:avLst>
              <a:gd name="adj" fmla="val 63872"/>
            </a:avLst>
          </a:prstGeom>
          <a:solidFill>
            <a:srgbClr val="113F4E"/>
          </a:solidFill>
          <a:ln w="9525">
            <a:noFill/>
            <a:miter lim="800000"/>
            <a:headEnd/>
            <a:tailEnd/>
          </a:ln>
        </p:spPr>
        <p:txBody>
          <a:bodyPr wrap="none" lIns="91472" tIns="45736" rIns="91472" bIns="45736" anchor="ctr"/>
          <a:lstStyle/>
          <a:p>
            <a:pPr algn="ctr"/>
            <a:r>
              <a:rPr lang="tr-TR" altLang="zh-CN" b="1" dirty="0" err="1">
                <a:solidFill>
                  <a:prstClr val="white"/>
                </a:solidFill>
                <a:latin typeface="+mj-lt"/>
                <a:ea typeface="微软雅黑" pitchFamily="34" charset="-122"/>
              </a:rPr>
              <a:t>Occupation</a:t>
            </a:r>
            <a:endParaRPr lang="zh-CN" altLang="en-US" b="1" dirty="0">
              <a:solidFill>
                <a:prstClr val="white"/>
              </a:solidFill>
              <a:latin typeface="+mj-lt"/>
              <a:ea typeface="微软雅黑" pitchFamily="34" charset="-122"/>
            </a:endParaRPr>
          </a:p>
        </p:txBody>
      </p:sp>
      <p:sp>
        <p:nvSpPr>
          <p:cNvPr id="15" name="TextBox 22">
            <a:extLst>
              <a:ext uri="{FF2B5EF4-FFF2-40B4-BE49-F238E27FC236}">
                <a16:creationId xmlns:a16="http://schemas.microsoft.com/office/drawing/2014/main" id="{BB570140-924D-4F65-97E4-29D351B3C3C8}"/>
              </a:ext>
            </a:extLst>
          </p:cNvPr>
          <p:cNvSpPr txBox="1"/>
          <p:nvPr/>
        </p:nvSpPr>
        <p:spPr>
          <a:xfrm>
            <a:off x="6602640" y="3343305"/>
            <a:ext cx="3559853" cy="2052902"/>
          </a:xfrm>
          <a:prstGeom prst="rect">
            <a:avLst/>
          </a:prstGeom>
          <a:noFill/>
        </p:spPr>
        <p:txBody>
          <a:bodyPr wrap="square" lIns="91472" tIns="45736" rIns="91472" bIns="45736" rtlCol="0">
            <a:spAutoFit/>
          </a:bodyPr>
          <a:lstStyle/>
          <a:p>
            <a:pPr>
              <a:lnSpc>
                <a:spcPct val="130000"/>
              </a:lnSpc>
            </a:pPr>
            <a:r>
              <a:rPr lang="en-US" altLang="zh-CN" sz="1400" dirty="0">
                <a:solidFill>
                  <a:schemeClr val="bg1">
                    <a:lumMod val="50000"/>
                  </a:schemeClr>
                </a:solidFill>
                <a:latin typeface="+mj-lt"/>
                <a:ea typeface="微软雅黑" pitchFamily="34" charset="-122"/>
              </a:rPr>
              <a:t>Moving from creative ideas to solid strategy and execution, we help your target market resonate fully with your brand. When you get them, they will get you, quicker. We leverage digital tools, design and words, to become even more relevant.</a:t>
            </a:r>
            <a:endParaRPr lang="zh-CN" altLang="en-US" sz="1400" dirty="0">
              <a:solidFill>
                <a:schemeClr val="bg1">
                  <a:lumMod val="50000"/>
                </a:schemeClr>
              </a:solidFill>
              <a:latin typeface="+mj-lt"/>
              <a:ea typeface="微软雅黑" pitchFamily="34" charset="-122"/>
            </a:endParaRPr>
          </a:p>
        </p:txBody>
      </p:sp>
      <p:grpSp>
        <p:nvGrpSpPr>
          <p:cNvPr id="16"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17"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18"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9"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41079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2"/>
                                        </p:tgtEl>
                                        <p:attrNameLst>
                                          <p:attrName>style.visibility</p:attrName>
                                        </p:attrNameLst>
                                      </p:cBhvr>
                                      <p:to>
                                        <p:strVal val="visible"/>
                                      </p:to>
                                    </p:set>
                                    <p:animEffect transition="in" filter="wipe(left)">
                                      <p:cBhvr>
                                        <p:cTn id="16" dur="100"/>
                                        <p:tgtEl>
                                          <p:spTgt spid="12"/>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2"/>
                                        </p:tgtEl>
                                      </p:cBhvr>
                                      <p:to x="80000" y="100000"/>
                                    </p:animScale>
                                    <p:anim by="(#ppt_w*0.10)" calcmode="lin" valueType="num">
                                      <p:cBhvr>
                                        <p:cTn id="19" dur="50" autoRev="1" fill="hold">
                                          <p:stCondLst>
                                            <p:cond delay="0"/>
                                          </p:stCondLst>
                                        </p:cTn>
                                        <p:tgtEl>
                                          <p:spTgt spid="12"/>
                                        </p:tgtEl>
                                        <p:attrNameLst>
                                          <p:attrName>ppt_x</p:attrName>
                                        </p:attrNameLst>
                                      </p:cBhvr>
                                    </p:anim>
                                    <p:anim by="(-#ppt_w*0.10)" calcmode="lin" valueType="num">
                                      <p:cBhvr>
                                        <p:cTn id="20" dur="50" autoRev="1" fill="hold">
                                          <p:stCondLst>
                                            <p:cond delay="0"/>
                                          </p:stCondLst>
                                        </p:cTn>
                                        <p:tgtEl>
                                          <p:spTgt spid="12"/>
                                        </p:tgtEl>
                                        <p:attrNameLst>
                                          <p:attrName>ppt_y</p:attrName>
                                        </p:attrNameLst>
                                      </p:cBhvr>
                                    </p:anim>
                                    <p:animRot by="-480000">
                                      <p:cBhvr>
                                        <p:cTn id="21" dur="50" autoRev="1" fill="hold">
                                          <p:stCondLst>
                                            <p:cond delay="0"/>
                                          </p:stCondLst>
                                        </p:cTn>
                                        <p:tgtEl>
                                          <p:spTgt spid="12"/>
                                        </p:tgtEl>
                                        <p:attrNameLst>
                                          <p:attrName>r</p:attrName>
                                        </p:attrNameLst>
                                      </p:cBhvr>
                                    </p:animRot>
                                  </p:childTnLst>
                                </p:cTn>
                              </p:par>
                            </p:childTnLst>
                          </p:cTn>
                        </p:par>
                        <p:par>
                          <p:cTn id="22" fill="hold">
                            <p:stCondLst>
                              <p:cond delay="6560"/>
                            </p:stCondLst>
                            <p:childTnLst>
                              <p:par>
                                <p:cTn id="23" presetID="2" presetClass="entr" presetSubtype="2"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par>
                          <p:cTn id="27" fill="hold">
                            <p:stCondLst>
                              <p:cond delay="7060"/>
                            </p:stCondLst>
                            <p:childTnLst>
                              <p:par>
                                <p:cTn id="28" presetID="22" presetClass="entr" presetSubtype="1"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756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5"/>
                                        </p:tgtEl>
                                        <p:attrNameLst>
                                          <p:attrName>style.visibility</p:attrName>
                                        </p:attrNameLst>
                                      </p:cBhvr>
                                      <p:to>
                                        <p:strVal val="visible"/>
                                      </p:to>
                                    </p:set>
                                    <p:animEffect transition="in" filter="wipe(left)">
                                      <p:cBhvr>
                                        <p:cTn id="34" dur="100"/>
                                        <p:tgtEl>
                                          <p:spTgt spid="15"/>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5"/>
                                        </p:tgtEl>
                                      </p:cBhvr>
                                      <p:to x="80000" y="100000"/>
                                    </p:animScale>
                                    <p:anim by="(#ppt_w*0.10)" calcmode="lin" valueType="num">
                                      <p:cBhvr>
                                        <p:cTn id="37" dur="50" autoRev="1" fill="hold">
                                          <p:stCondLst>
                                            <p:cond delay="0"/>
                                          </p:stCondLst>
                                        </p:cTn>
                                        <p:tgtEl>
                                          <p:spTgt spid="15"/>
                                        </p:tgtEl>
                                        <p:attrNameLst>
                                          <p:attrName>ppt_x</p:attrName>
                                        </p:attrNameLst>
                                      </p:cBhvr>
                                    </p:anim>
                                    <p:anim by="(-#ppt_w*0.10)" calcmode="lin" valueType="num">
                                      <p:cBhvr>
                                        <p:cTn id="38" dur="50" autoRev="1" fill="hold">
                                          <p:stCondLst>
                                            <p:cond delay="0"/>
                                          </p:stCondLst>
                                        </p:cTn>
                                        <p:tgtEl>
                                          <p:spTgt spid="15"/>
                                        </p:tgtEl>
                                        <p:attrNameLst>
                                          <p:attrName>ppt_y</p:attrName>
                                        </p:attrNameLst>
                                      </p:cBhvr>
                                    </p:anim>
                                    <p:animRot by="-480000">
                                      <p:cBhvr>
                                        <p:cTn id="39" dur="50" autoRev="1" fill="hold">
                                          <p:stCondLst>
                                            <p:cond delay="0"/>
                                          </p:stCondLst>
                                        </p:cTn>
                                        <p:tgtEl>
                                          <p:spTgt spid="15"/>
                                        </p:tgtEl>
                                        <p:attrNameLst>
                                          <p:attrName>r</p:attrName>
                                        </p:attrNameLst>
                                      </p:cBhvr>
                                    </p:animRot>
                                  </p:childTnLst>
                                </p:cTn>
                              </p:par>
                              <p:par>
                                <p:cTn id="40" presetID="2" presetClass="entr" presetSubtype="8"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P spid="12" grpId="1"/>
      <p:bldP spid="13" grpId="0" animBg="1"/>
      <p:bldP spid="14" grpId="0" animBg="1"/>
      <p:bldP spid="15" grpId="0"/>
      <p:bldP spid="1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9">
            <a:extLst>
              <a:ext uri="{FF2B5EF4-FFF2-40B4-BE49-F238E27FC236}">
                <a16:creationId xmlns:a16="http://schemas.microsoft.com/office/drawing/2014/main" id="{1EC9A97D-AC68-44D6-B8B7-5F3D45F1B872}"/>
              </a:ext>
            </a:extLst>
          </p:cNvPr>
          <p:cNvGrpSpPr/>
          <p:nvPr/>
        </p:nvGrpSpPr>
        <p:grpSpPr>
          <a:xfrm flipH="1">
            <a:off x="6099929" y="2675171"/>
            <a:ext cx="692092" cy="692092"/>
            <a:chOff x="6369311" y="2040370"/>
            <a:chExt cx="755703" cy="755703"/>
          </a:xfrm>
          <a:solidFill>
            <a:srgbClr val="113F4E"/>
          </a:solidFill>
        </p:grpSpPr>
        <p:sp>
          <p:nvSpPr>
            <p:cNvPr id="11" name="Oval 7">
              <a:extLst>
                <a:ext uri="{FF2B5EF4-FFF2-40B4-BE49-F238E27FC236}">
                  <a16:creationId xmlns:a16="http://schemas.microsoft.com/office/drawing/2014/main" id="{E074AFA3-4B43-435F-A9AA-BC55EB8D8684}"/>
                </a:ext>
              </a:extLst>
            </p:cNvPr>
            <p:cNvSpPr/>
            <p:nvPr/>
          </p:nvSpPr>
          <p:spPr>
            <a:xfrm>
              <a:off x="6369311" y="2040370"/>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b="1">
                <a:solidFill>
                  <a:schemeClr val="bg1"/>
                </a:solidFill>
                <a:latin typeface="+mj-lt"/>
                <a:ea typeface="微软雅黑" panose="020B0503020204020204" pitchFamily="34" charset="-122"/>
                <a:cs typeface="+mn-ea"/>
                <a:sym typeface="Arial" panose="020B0604020202020204" pitchFamily="34" charset="0"/>
              </a:endParaRPr>
            </a:p>
          </p:txBody>
        </p:sp>
        <p:sp>
          <p:nvSpPr>
            <p:cNvPr id="12" name="TextBox 11">
              <a:extLst>
                <a:ext uri="{FF2B5EF4-FFF2-40B4-BE49-F238E27FC236}">
                  <a16:creationId xmlns:a16="http://schemas.microsoft.com/office/drawing/2014/main" id="{4F5350B4-4B94-4BB3-91CA-61D61DF7CBD1}"/>
                </a:ext>
              </a:extLst>
            </p:cNvPr>
            <p:cNvSpPr txBox="1"/>
            <p:nvPr/>
          </p:nvSpPr>
          <p:spPr>
            <a:xfrm>
              <a:off x="6422299" y="2208373"/>
              <a:ext cx="649725" cy="423441"/>
            </a:xfrm>
            <a:prstGeom prst="rect">
              <a:avLst/>
            </a:prstGeom>
            <a:grpFill/>
          </p:spPr>
          <p:txBody>
            <a:bodyPr wrap="none" rtlCol="0">
              <a:spAutoFit/>
            </a:bodyPr>
            <a:lstStyle/>
            <a:p>
              <a:pPr algn="just">
                <a:lnSpc>
                  <a:spcPct val="120000"/>
                </a:lnSpc>
              </a:pPr>
              <a:r>
                <a:rPr lang="en-US" sz="1600" b="1" dirty="0">
                  <a:solidFill>
                    <a:schemeClr val="bg1"/>
                  </a:solidFill>
                  <a:latin typeface="+mj-lt"/>
                  <a:ea typeface="微软雅黑" panose="020B0503020204020204" pitchFamily="34" charset="-122"/>
                  <a:cs typeface="+mn-ea"/>
                  <a:sym typeface="Arial" panose="020B0604020202020204" pitchFamily="34" charset="0"/>
                </a:rPr>
                <a:t>93%</a:t>
              </a:r>
              <a:endParaRPr lang="en-GB" sz="1600" b="1" dirty="0">
                <a:solidFill>
                  <a:schemeClr val="bg1"/>
                </a:solidFill>
                <a:latin typeface="+mj-lt"/>
                <a:ea typeface="微软雅黑" panose="020B0503020204020204" pitchFamily="34" charset="-122"/>
                <a:cs typeface="+mn-ea"/>
                <a:sym typeface="Arial" panose="020B0604020202020204" pitchFamily="34" charset="0"/>
              </a:endParaRPr>
            </a:p>
          </p:txBody>
        </p:sp>
      </p:grpSp>
      <p:grpSp>
        <p:nvGrpSpPr>
          <p:cNvPr id="13" name="Group 40">
            <a:extLst>
              <a:ext uri="{FF2B5EF4-FFF2-40B4-BE49-F238E27FC236}">
                <a16:creationId xmlns:a16="http://schemas.microsoft.com/office/drawing/2014/main" id="{F1F1E075-E380-46EC-B7C1-9758B8991014}"/>
              </a:ext>
            </a:extLst>
          </p:cNvPr>
          <p:cNvGrpSpPr/>
          <p:nvPr/>
        </p:nvGrpSpPr>
        <p:grpSpPr>
          <a:xfrm flipH="1">
            <a:off x="6099929" y="3547112"/>
            <a:ext cx="692092" cy="692092"/>
            <a:chOff x="6369311" y="2992454"/>
            <a:chExt cx="755703" cy="755703"/>
          </a:xfrm>
          <a:solidFill>
            <a:srgbClr val="55C0AF"/>
          </a:solidFill>
        </p:grpSpPr>
        <p:sp>
          <p:nvSpPr>
            <p:cNvPr id="14" name="Oval 8">
              <a:extLst>
                <a:ext uri="{FF2B5EF4-FFF2-40B4-BE49-F238E27FC236}">
                  <a16:creationId xmlns:a16="http://schemas.microsoft.com/office/drawing/2014/main" id="{FCE2D422-BDE4-4ECB-807C-445878DC43C8}"/>
                </a:ext>
              </a:extLst>
            </p:cNvPr>
            <p:cNvSpPr/>
            <p:nvPr/>
          </p:nvSpPr>
          <p:spPr>
            <a:xfrm>
              <a:off x="6369311" y="2992454"/>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a:solidFill>
                  <a:schemeClr val="bg1"/>
                </a:solidFill>
                <a:latin typeface="+mj-lt"/>
                <a:ea typeface="微软雅黑" panose="020B0503020204020204" pitchFamily="34" charset="-122"/>
                <a:cs typeface="+mn-ea"/>
                <a:sym typeface="Arial" panose="020B0604020202020204" pitchFamily="34" charset="0"/>
              </a:endParaRPr>
            </a:p>
          </p:txBody>
        </p:sp>
        <p:sp>
          <p:nvSpPr>
            <p:cNvPr id="15" name="TextBox 12">
              <a:extLst>
                <a:ext uri="{FF2B5EF4-FFF2-40B4-BE49-F238E27FC236}">
                  <a16:creationId xmlns:a16="http://schemas.microsoft.com/office/drawing/2014/main" id="{6B520844-FDB9-4B0D-A037-D47C00252B39}"/>
                </a:ext>
              </a:extLst>
            </p:cNvPr>
            <p:cNvSpPr txBox="1"/>
            <p:nvPr/>
          </p:nvSpPr>
          <p:spPr>
            <a:xfrm>
              <a:off x="6422299" y="3160455"/>
              <a:ext cx="649725" cy="423441"/>
            </a:xfrm>
            <a:prstGeom prst="rect">
              <a:avLst/>
            </a:prstGeom>
            <a:grpFill/>
          </p:spPr>
          <p:txBody>
            <a:bodyPr wrap="none" rtlCol="0">
              <a:spAutoFit/>
            </a:bodyPr>
            <a:lstStyle/>
            <a:p>
              <a:pPr algn="just">
                <a:lnSpc>
                  <a:spcPct val="120000"/>
                </a:lnSpc>
              </a:pPr>
              <a:r>
                <a:rPr lang="en-US" sz="1600" b="1" dirty="0">
                  <a:solidFill>
                    <a:schemeClr val="bg1"/>
                  </a:solidFill>
                  <a:latin typeface="+mj-lt"/>
                  <a:ea typeface="微软雅黑" panose="020B0503020204020204" pitchFamily="34" charset="-122"/>
                  <a:cs typeface="+mn-ea"/>
                  <a:sym typeface="Arial" panose="020B0604020202020204" pitchFamily="34" charset="0"/>
                </a:rPr>
                <a:t>82%</a:t>
              </a:r>
              <a:endParaRPr lang="en-GB" sz="1600" b="1" dirty="0">
                <a:solidFill>
                  <a:schemeClr val="bg1"/>
                </a:solidFill>
                <a:latin typeface="+mj-lt"/>
                <a:ea typeface="微软雅黑" panose="020B0503020204020204" pitchFamily="34" charset="-122"/>
                <a:cs typeface="+mn-ea"/>
                <a:sym typeface="Arial" panose="020B0604020202020204" pitchFamily="34" charset="0"/>
              </a:endParaRPr>
            </a:p>
          </p:txBody>
        </p:sp>
      </p:grpSp>
      <p:grpSp>
        <p:nvGrpSpPr>
          <p:cNvPr id="16" name="Group 41">
            <a:extLst>
              <a:ext uri="{FF2B5EF4-FFF2-40B4-BE49-F238E27FC236}">
                <a16:creationId xmlns:a16="http://schemas.microsoft.com/office/drawing/2014/main" id="{B8BDDBBF-D3B1-42D0-A1DE-75286002BBB8}"/>
              </a:ext>
            </a:extLst>
          </p:cNvPr>
          <p:cNvGrpSpPr/>
          <p:nvPr/>
        </p:nvGrpSpPr>
        <p:grpSpPr>
          <a:xfrm flipH="1">
            <a:off x="6099929" y="4419053"/>
            <a:ext cx="692092" cy="692092"/>
            <a:chOff x="6369310" y="3944537"/>
            <a:chExt cx="755703" cy="755703"/>
          </a:xfrm>
          <a:solidFill>
            <a:srgbClr val="113F4E"/>
          </a:solidFill>
        </p:grpSpPr>
        <p:sp>
          <p:nvSpPr>
            <p:cNvPr id="17" name="Oval 10">
              <a:extLst>
                <a:ext uri="{FF2B5EF4-FFF2-40B4-BE49-F238E27FC236}">
                  <a16:creationId xmlns:a16="http://schemas.microsoft.com/office/drawing/2014/main" id="{FF3249E7-3668-4EA2-90F0-6694075BB13B}"/>
                </a:ext>
              </a:extLst>
            </p:cNvPr>
            <p:cNvSpPr/>
            <p:nvPr/>
          </p:nvSpPr>
          <p:spPr>
            <a:xfrm>
              <a:off x="6369310" y="3944537"/>
              <a:ext cx="755703" cy="7557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1600">
                <a:solidFill>
                  <a:schemeClr val="bg1"/>
                </a:solidFill>
                <a:latin typeface="+mj-lt"/>
                <a:ea typeface="微软雅黑" panose="020B0503020204020204" pitchFamily="34" charset="-122"/>
                <a:cs typeface="+mn-ea"/>
                <a:sym typeface="Arial" panose="020B0604020202020204" pitchFamily="34" charset="0"/>
              </a:endParaRPr>
            </a:p>
          </p:txBody>
        </p:sp>
        <p:sp>
          <p:nvSpPr>
            <p:cNvPr id="18" name="TextBox 13">
              <a:extLst>
                <a:ext uri="{FF2B5EF4-FFF2-40B4-BE49-F238E27FC236}">
                  <a16:creationId xmlns:a16="http://schemas.microsoft.com/office/drawing/2014/main" id="{A11C2724-3FF6-43C6-9660-D767E0324FEC}"/>
                </a:ext>
              </a:extLst>
            </p:cNvPr>
            <p:cNvSpPr txBox="1"/>
            <p:nvPr/>
          </p:nvSpPr>
          <p:spPr>
            <a:xfrm>
              <a:off x="6422298" y="4114593"/>
              <a:ext cx="649725" cy="423441"/>
            </a:xfrm>
            <a:prstGeom prst="rect">
              <a:avLst/>
            </a:prstGeom>
            <a:grpFill/>
          </p:spPr>
          <p:txBody>
            <a:bodyPr wrap="none" rtlCol="0">
              <a:spAutoFit/>
            </a:bodyPr>
            <a:lstStyle/>
            <a:p>
              <a:pPr algn="just">
                <a:lnSpc>
                  <a:spcPct val="120000"/>
                </a:lnSpc>
              </a:pPr>
              <a:r>
                <a:rPr lang="en-US" sz="1600" b="1" dirty="0">
                  <a:solidFill>
                    <a:schemeClr val="bg1"/>
                  </a:solidFill>
                  <a:latin typeface="+mj-lt"/>
                  <a:ea typeface="微软雅黑" panose="020B0503020204020204" pitchFamily="34" charset="-122"/>
                  <a:cs typeface="+mn-ea"/>
                  <a:sym typeface="Arial" panose="020B0604020202020204" pitchFamily="34" charset="0"/>
                </a:rPr>
                <a:t>70%</a:t>
              </a:r>
              <a:endParaRPr lang="en-GB" sz="1600" b="1" dirty="0">
                <a:solidFill>
                  <a:schemeClr val="bg1"/>
                </a:solidFill>
                <a:latin typeface="+mj-lt"/>
                <a:ea typeface="微软雅黑" panose="020B0503020204020204" pitchFamily="34" charset="-122"/>
                <a:cs typeface="+mn-ea"/>
                <a:sym typeface="Arial" panose="020B0604020202020204" pitchFamily="34" charset="0"/>
              </a:endParaRPr>
            </a:p>
          </p:txBody>
        </p:sp>
      </p:grpSp>
      <p:grpSp>
        <p:nvGrpSpPr>
          <p:cNvPr id="19" name="Group 19">
            <a:extLst>
              <a:ext uri="{FF2B5EF4-FFF2-40B4-BE49-F238E27FC236}">
                <a16:creationId xmlns:a16="http://schemas.microsoft.com/office/drawing/2014/main" id="{B7D968F0-FA04-4DBE-9808-335413113A6C}"/>
              </a:ext>
            </a:extLst>
          </p:cNvPr>
          <p:cNvGrpSpPr/>
          <p:nvPr/>
        </p:nvGrpSpPr>
        <p:grpSpPr>
          <a:xfrm flipH="1">
            <a:off x="10151170" y="2734306"/>
            <a:ext cx="419805" cy="315056"/>
            <a:chOff x="789999" y="2242985"/>
            <a:chExt cx="504229" cy="378415"/>
          </a:xfrm>
          <a:solidFill>
            <a:srgbClr val="113F4E"/>
          </a:solidFill>
        </p:grpSpPr>
        <p:sp>
          <p:nvSpPr>
            <p:cNvPr id="20" name="Rectangle 20">
              <a:extLst>
                <a:ext uri="{FF2B5EF4-FFF2-40B4-BE49-F238E27FC236}">
                  <a16:creationId xmlns:a16="http://schemas.microsoft.com/office/drawing/2014/main" id="{0E5F5EE2-11A5-4ECA-8FD5-247DC31FA19F}"/>
                </a:ext>
              </a:extLst>
            </p:cNvPr>
            <p:cNvSpPr/>
            <p:nvPr/>
          </p:nvSpPr>
          <p:spPr>
            <a:xfrm>
              <a:off x="858129" y="2299468"/>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sp>
          <p:nvSpPr>
            <p:cNvPr id="21" name="Rectangle 21">
              <a:extLst>
                <a:ext uri="{FF2B5EF4-FFF2-40B4-BE49-F238E27FC236}">
                  <a16:creationId xmlns:a16="http://schemas.microsoft.com/office/drawing/2014/main" id="{2DD0B27D-79C3-4F31-91E5-D015E9EC4DFA}"/>
                </a:ext>
              </a:extLst>
            </p:cNvPr>
            <p:cNvSpPr/>
            <p:nvPr/>
          </p:nvSpPr>
          <p:spPr>
            <a:xfrm>
              <a:off x="789999" y="2242985"/>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grpSp>
      <p:sp>
        <p:nvSpPr>
          <p:cNvPr id="22" name="Rectangle 22">
            <a:extLst>
              <a:ext uri="{FF2B5EF4-FFF2-40B4-BE49-F238E27FC236}">
                <a16:creationId xmlns:a16="http://schemas.microsoft.com/office/drawing/2014/main" id="{73EFD09C-C90D-42B5-99DD-A2B231161102}"/>
              </a:ext>
            </a:extLst>
          </p:cNvPr>
          <p:cNvSpPr/>
          <p:nvPr/>
        </p:nvSpPr>
        <p:spPr>
          <a:xfrm flipH="1">
            <a:off x="7024079" y="2688472"/>
            <a:ext cx="3026728" cy="523220"/>
          </a:xfrm>
          <a:prstGeom prst="rect">
            <a:avLst/>
          </a:prstGeom>
        </p:spPr>
        <p:txBody>
          <a:bodyPr wrap="square">
            <a:spAutoFit/>
          </a:bodyPr>
          <a:lstStyle/>
          <a:p>
            <a:r>
              <a:rPr lang="en-US" altLang="zh-CN" sz="1400" dirty="0">
                <a:solidFill>
                  <a:schemeClr val="bg1">
                    <a:lumMod val="50000"/>
                  </a:schemeClr>
                </a:solidFill>
                <a:latin typeface="+mj-lt"/>
                <a:ea typeface="微软雅黑" panose="020B0503020204020204" pitchFamily="34" charset="-122"/>
                <a:cs typeface="Lato Regular"/>
              </a:rPr>
              <a:t>Moving from creative ideas to solid strategy and execution</a:t>
            </a:r>
          </a:p>
        </p:txBody>
      </p:sp>
      <p:grpSp>
        <p:nvGrpSpPr>
          <p:cNvPr id="23" name="Group 23">
            <a:extLst>
              <a:ext uri="{FF2B5EF4-FFF2-40B4-BE49-F238E27FC236}">
                <a16:creationId xmlns:a16="http://schemas.microsoft.com/office/drawing/2014/main" id="{203522E2-2405-4DBD-B752-C632507D1DF4}"/>
              </a:ext>
            </a:extLst>
          </p:cNvPr>
          <p:cNvGrpSpPr/>
          <p:nvPr/>
        </p:nvGrpSpPr>
        <p:grpSpPr>
          <a:xfrm flipH="1">
            <a:off x="10151170" y="3693443"/>
            <a:ext cx="419805" cy="315056"/>
            <a:chOff x="789999" y="2242985"/>
            <a:chExt cx="504229" cy="378415"/>
          </a:xfrm>
          <a:solidFill>
            <a:srgbClr val="55C0AF"/>
          </a:solidFill>
        </p:grpSpPr>
        <p:sp>
          <p:nvSpPr>
            <p:cNvPr id="24" name="Rectangle 24">
              <a:extLst>
                <a:ext uri="{FF2B5EF4-FFF2-40B4-BE49-F238E27FC236}">
                  <a16:creationId xmlns:a16="http://schemas.microsoft.com/office/drawing/2014/main" id="{65969AA9-93DB-4E29-86FC-C602212C839A}"/>
                </a:ext>
              </a:extLst>
            </p:cNvPr>
            <p:cNvSpPr/>
            <p:nvPr/>
          </p:nvSpPr>
          <p:spPr>
            <a:xfrm>
              <a:off x="858129" y="2299468"/>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sp>
          <p:nvSpPr>
            <p:cNvPr id="25" name="Rectangle 25">
              <a:extLst>
                <a:ext uri="{FF2B5EF4-FFF2-40B4-BE49-F238E27FC236}">
                  <a16:creationId xmlns:a16="http://schemas.microsoft.com/office/drawing/2014/main" id="{A1652728-62E0-4FE8-957A-50118F08F645}"/>
                </a:ext>
              </a:extLst>
            </p:cNvPr>
            <p:cNvSpPr/>
            <p:nvPr/>
          </p:nvSpPr>
          <p:spPr>
            <a:xfrm>
              <a:off x="789999" y="2242985"/>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grpSp>
      <p:sp>
        <p:nvSpPr>
          <p:cNvPr id="26" name="Rectangle 26">
            <a:extLst>
              <a:ext uri="{FF2B5EF4-FFF2-40B4-BE49-F238E27FC236}">
                <a16:creationId xmlns:a16="http://schemas.microsoft.com/office/drawing/2014/main" id="{A62711AE-0BC2-4513-BE90-BA3B68FCEF62}"/>
              </a:ext>
            </a:extLst>
          </p:cNvPr>
          <p:cNvSpPr/>
          <p:nvPr/>
        </p:nvSpPr>
        <p:spPr>
          <a:xfrm flipH="1">
            <a:off x="7024079" y="3647607"/>
            <a:ext cx="3026728" cy="523220"/>
          </a:xfrm>
          <a:prstGeom prst="rect">
            <a:avLst/>
          </a:prstGeom>
        </p:spPr>
        <p:txBody>
          <a:bodyPr wrap="square">
            <a:spAutoFit/>
          </a:bodyPr>
          <a:lstStyle/>
          <a:p>
            <a:pPr lvl="0"/>
            <a:r>
              <a:rPr lang="en-US" altLang="zh-CN" sz="1400" dirty="0">
                <a:solidFill>
                  <a:srgbClr val="FFFFFF">
                    <a:lumMod val="50000"/>
                  </a:srgbClr>
                </a:solidFill>
                <a:latin typeface="+mj-lt"/>
                <a:ea typeface="微软雅黑" panose="020B0503020204020204" pitchFamily="34" charset="-122"/>
                <a:cs typeface="Lato Regular"/>
              </a:rPr>
              <a:t>Simple &amp; Smooth, exactly how purchasing experiences</a:t>
            </a:r>
          </a:p>
        </p:txBody>
      </p:sp>
      <p:grpSp>
        <p:nvGrpSpPr>
          <p:cNvPr id="27" name="Group 27">
            <a:extLst>
              <a:ext uri="{FF2B5EF4-FFF2-40B4-BE49-F238E27FC236}">
                <a16:creationId xmlns:a16="http://schemas.microsoft.com/office/drawing/2014/main" id="{10DDB506-163C-4627-958A-627A593B0A4F}"/>
              </a:ext>
            </a:extLst>
          </p:cNvPr>
          <p:cNvGrpSpPr/>
          <p:nvPr/>
        </p:nvGrpSpPr>
        <p:grpSpPr>
          <a:xfrm flipH="1">
            <a:off x="10151170" y="4675935"/>
            <a:ext cx="419805" cy="315056"/>
            <a:chOff x="789999" y="2242985"/>
            <a:chExt cx="504229" cy="378415"/>
          </a:xfrm>
          <a:solidFill>
            <a:srgbClr val="113F4E"/>
          </a:solidFill>
        </p:grpSpPr>
        <p:sp>
          <p:nvSpPr>
            <p:cNvPr id="28" name="Rectangle 28">
              <a:extLst>
                <a:ext uri="{FF2B5EF4-FFF2-40B4-BE49-F238E27FC236}">
                  <a16:creationId xmlns:a16="http://schemas.microsoft.com/office/drawing/2014/main" id="{9157C127-ABCF-419D-999E-E9A6122666B9}"/>
                </a:ext>
              </a:extLst>
            </p:cNvPr>
            <p:cNvSpPr/>
            <p:nvPr/>
          </p:nvSpPr>
          <p:spPr>
            <a:xfrm>
              <a:off x="858129" y="2299468"/>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sp>
          <p:nvSpPr>
            <p:cNvPr id="29" name="Rectangle 29">
              <a:extLst>
                <a:ext uri="{FF2B5EF4-FFF2-40B4-BE49-F238E27FC236}">
                  <a16:creationId xmlns:a16="http://schemas.microsoft.com/office/drawing/2014/main" id="{BE98E849-CF3D-42E9-83DA-C6D9C5A866DB}"/>
                </a:ext>
              </a:extLst>
            </p:cNvPr>
            <p:cNvSpPr/>
            <p:nvPr/>
          </p:nvSpPr>
          <p:spPr>
            <a:xfrm>
              <a:off x="789999" y="2242985"/>
              <a:ext cx="436099" cy="3219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mj-lt"/>
                <a:ea typeface="微软雅黑" panose="020B0503020204020204" pitchFamily="34" charset="-122"/>
                <a:cs typeface="+mn-ea"/>
                <a:sym typeface="Arial" panose="020B0604020202020204" pitchFamily="34" charset="0"/>
              </a:endParaRPr>
            </a:p>
          </p:txBody>
        </p:sp>
      </p:grpSp>
      <p:sp>
        <p:nvSpPr>
          <p:cNvPr id="30" name="Rectangle 30">
            <a:extLst>
              <a:ext uri="{FF2B5EF4-FFF2-40B4-BE49-F238E27FC236}">
                <a16:creationId xmlns:a16="http://schemas.microsoft.com/office/drawing/2014/main" id="{586F1DE3-5C9F-46AC-90EE-8F980FCB356E}"/>
              </a:ext>
            </a:extLst>
          </p:cNvPr>
          <p:cNvSpPr/>
          <p:nvPr/>
        </p:nvSpPr>
        <p:spPr>
          <a:xfrm flipH="1">
            <a:off x="7024079" y="4630100"/>
            <a:ext cx="3026728" cy="523220"/>
          </a:xfrm>
          <a:prstGeom prst="rect">
            <a:avLst/>
          </a:prstGeom>
        </p:spPr>
        <p:txBody>
          <a:bodyPr wrap="square">
            <a:spAutoFit/>
          </a:bodyPr>
          <a:lstStyle/>
          <a:p>
            <a:pPr lvl="0"/>
            <a:r>
              <a:rPr lang="en-US" altLang="zh-CN" sz="1400" dirty="0">
                <a:solidFill>
                  <a:srgbClr val="FFFFFF">
                    <a:lumMod val="50000"/>
                  </a:srgbClr>
                </a:solidFill>
                <a:latin typeface="+mj-lt"/>
                <a:ea typeface="微软雅黑" panose="020B0503020204020204" pitchFamily="34" charset="-122"/>
                <a:cs typeface="Lato Regular"/>
              </a:rPr>
              <a:t>Moving from creative ideas to solid strategy and execution</a:t>
            </a:r>
          </a:p>
        </p:txBody>
      </p:sp>
      <p:grpSp>
        <p:nvGrpSpPr>
          <p:cNvPr id="31" name="组合 30">
            <a:extLst>
              <a:ext uri="{FF2B5EF4-FFF2-40B4-BE49-F238E27FC236}">
                <a16:creationId xmlns:a16="http://schemas.microsoft.com/office/drawing/2014/main" id="{FABFC9F3-0A79-4128-BB9E-56C14BC5ACB6}"/>
              </a:ext>
            </a:extLst>
          </p:cNvPr>
          <p:cNvGrpSpPr/>
          <p:nvPr/>
        </p:nvGrpSpPr>
        <p:grpSpPr>
          <a:xfrm>
            <a:off x="1530395" y="2222409"/>
            <a:ext cx="3907869" cy="3478128"/>
            <a:chOff x="3250705" y="1400448"/>
            <a:chExt cx="2545258" cy="2265362"/>
          </a:xfrm>
          <a:solidFill>
            <a:schemeClr val="bg2">
              <a:lumMod val="25000"/>
            </a:schemeClr>
          </a:solidFill>
        </p:grpSpPr>
        <p:grpSp>
          <p:nvGrpSpPr>
            <p:cNvPr id="32" name="组合 31">
              <a:extLst>
                <a:ext uri="{FF2B5EF4-FFF2-40B4-BE49-F238E27FC236}">
                  <a16:creationId xmlns:a16="http://schemas.microsoft.com/office/drawing/2014/main" id="{650895C9-C7E7-4E16-AA41-5FFB9BFACBD2}"/>
                </a:ext>
              </a:extLst>
            </p:cNvPr>
            <p:cNvGrpSpPr/>
            <p:nvPr/>
          </p:nvGrpSpPr>
          <p:grpSpPr>
            <a:xfrm>
              <a:off x="3250705" y="1400448"/>
              <a:ext cx="2545258" cy="2265362"/>
              <a:chOff x="3250705" y="1400448"/>
              <a:chExt cx="2545258" cy="2265362"/>
            </a:xfrm>
            <a:grpFill/>
          </p:grpSpPr>
          <p:sp>
            <p:nvSpPr>
              <p:cNvPr id="36" name="Isosceles Triangle 1">
                <a:extLst>
                  <a:ext uri="{FF2B5EF4-FFF2-40B4-BE49-F238E27FC236}">
                    <a16:creationId xmlns:a16="http://schemas.microsoft.com/office/drawing/2014/main" id="{3CC012BF-954E-4172-979D-ECFF641F4643}"/>
                  </a:ext>
                </a:extLst>
              </p:cNvPr>
              <p:cNvSpPr/>
              <p:nvPr/>
            </p:nvSpPr>
            <p:spPr>
              <a:xfrm>
                <a:off x="3995738" y="2121173"/>
                <a:ext cx="1152525" cy="992187"/>
              </a:xfrm>
              <a:prstGeom prst="triangle">
                <a:avLst/>
              </a:prstGeom>
              <a:noFill/>
              <a:ln w="25400" cap="flat" cmpd="sng" algn="ctr">
                <a:solidFill>
                  <a:schemeClr val="bg1">
                    <a:lumMod val="50000"/>
                  </a:scheme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7" name="Oval 2">
                <a:extLst>
                  <a:ext uri="{FF2B5EF4-FFF2-40B4-BE49-F238E27FC236}">
                    <a16:creationId xmlns:a16="http://schemas.microsoft.com/office/drawing/2014/main" id="{97E37F50-46D3-4AA8-BD56-3C4DF3CB123C}"/>
                  </a:ext>
                </a:extLst>
              </p:cNvPr>
              <p:cNvSpPr/>
              <p:nvPr/>
            </p:nvSpPr>
            <p:spPr>
              <a:xfrm>
                <a:off x="4049217" y="1400448"/>
                <a:ext cx="1009650" cy="1008062"/>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8" name="Oval 29">
                <a:extLst>
                  <a:ext uri="{FF2B5EF4-FFF2-40B4-BE49-F238E27FC236}">
                    <a16:creationId xmlns:a16="http://schemas.microsoft.com/office/drawing/2014/main" id="{CDE578AF-C3FC-4AC5-B469-7E46FBADF269}"/>
                  </a:ext>
                </a:extLst>
              </p:cNvPr>
              <p:cNvSpPr/>
              <p:nvPr/>
            </p:nvSpPr>
            <p:spPr>
              <a:xfrm>
                <a:off x="4787900" y="2657748"/>
                <a:ext cx="1008063" cy="1008062"/>
              </a:xfrm>
              <a:prstGeom prst="ellipse">
                <a:avLst/>
              </a:prstGeom>
              <a:solidFill>
                <a:srgbClr val="55C0AF"/>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dirty="0">
                  <a:ln>
                    <a:noFill/>
                  </a:ln>
                  <a:solidFill>
                    <a:schemeClr val="bg1">
                      <a:lumMod val="65000"/>
                    </a:schemeClr>
                  </a:solidFill>
                  <a:effectLst/>
                  <a:uLnTx/>
                  <a:uFillTx/>
                  <a:latin typeface="+mj-lt"/>
                  <a:ea typeface="宋体" panose="02010600030101010101" pitchFamily="2" charset="-122"/>
                  <a:cs typeface="Arial" pitchFamily="34" charset="0"/>
                </a:endParaRPr>
              </a:p>
            </p:txBody>
          </p:sp>
          <p:sp>
            <p:nvSpPr>
              <p:cNvPr id="39" name="Oval 31">
                <a:extLst>
                  <a:ext uri="{FF2B5EF4-FFF2-40B4-BE49-F238E27FC236}">
                    <a16:creationId xmlns:a16="http://schemas.microsoft.com/office/drawing/2014/main" id="{104C1B6B-65BA-4FBF-A7CE-8598E0E703DA}"/>
                  </a:ext>
                </a:extLst>
              </p:cNvPr>
              <p:cNvSpPr/>
              <p:nvPr/>
            </p:nvSpPr>
            <p:spPr>
              <a:xfrm>
                <a:off x="3250705" y="2657748"/>
                <a:ext cx="1008062" cy="1008062"/>
              </a:xfrm>
              <a:prstGeom prst="ellipse">
                <a:avLst/>
              </a:prstGeom>
              <a:solidFill>
                <a:srgbClr val="113F4E"/>
              </a:solidFill>
              <a:ln w="381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chemeClr val="bg1">
                      <a:lumMod val="65000"/>
                    </a:schemeClr>
                  </a:solidFill>
                  <a:effectLst/>
                  <a:uLnTx/>
                  <a:uFillTx/>
                  <a:latin typeface="+mj-lt"/>
                  <a:ea typeface="宋体" panose="02010600030101010101" pitchFamily="2" charset="-122"/>
                  <a:cs typeface="Arial" pitchFamily="34" charset="0"/>
                </a:endParaRPr>
              </a:p>
            </p:txBody>
          </p:sp>
        </p:grpSp>
        <p:sp>
          <p:nvSpPr>
            <p:cNvPr id="33" name="矩形 32">
              <a:extLst>
                <a:ext uri="{FF2B5EF4-FFF2-40B4-BE49-F238E27FC236}">
                  <a16:creationId xmlns:a16="http://schemas.microsoft.com/office/drawing/2014/main" id="{F577975E-B711-4850-81F8-E321DC01DCF9}"/>
                </a:ext>
              </a:extLst>
            </p:cNvPr>
            <p:cNvSpPr/>
            <p:nvPr/>
          </p:nvSpPr>
          <p:spPr>
            <a:xfrm>
              <a:off x="4247505" y="1704003"/>
              <a:ext cx="613073" cy="340782"/>
            </a:xfrm>
            <a:prstGeom prst="rect">
              <a:avLst/>
            </a:prstGeom>
            <a:solidFill>
              <a:srgbClr val="113F4E"/>
            </a:solidFill>
          </p:spPr>
          <p:txBody>
            <a:bodyPr wrap="none">
              <a:spAutoFit/>
            </a:bodyPr>
            <a:lstStyle/>
            <a:p>
              <a:r>
                <a:rPr lang="tr-TR" altLang="zh-CN" sz="2800" b="1" dirty="0" err="1">
                  <a:solidFill>
                    <a:schemeClr val="bg1"/>
                  </a:solidFill>
                  <a:latin typeface="+mj-lt"/>
                  <a:ea typeface="方正兰亭中黑_GBK" pitchFamily="2" charset="-122"/>
                </a:rPr>
                <a:t>Add</a:t>
              </a:r>
              <a:endParaRPr lang="zh-CN" altLang="en-US" sz="2800" b="1" dirty="0">
                <a:solidFill>
                  <a:schemeClr val="bg1"/>
                </a:solidFill>
                <a:latin typeface="+mj-lt"/>
                <a:ea typeface="方正兰亭中黑_GBK" pitchFamily="2" charset="-122"/>
              </a:endParaRPr>
            </a:p>
          </p:txBody>
        </p:sp>
        <p:sp>
          <p:nvSpPr>
            <p:cNvPr id="34" name="矩形 33">
              <a:extLst>
                <a:ext uri="{FF2B5EF4-FFF2-40B4-BE49-F238E27FC236}">
                  <a16:creationId xmlns:a16="http://schemas.microsoft.com/office/drawing/2014/main" id="{D99EC9A6-5542-4172-8D3F-179A243966FA}"/>
                </a:ext>
              </a:extLst>
            </p:cNvPr>
            <p:cNvSpPr/>
            <p:nvPr/>
          </p:nvSpPr>
          <p:spPr>
            <a:xfrm>
              <a:off x="3385809" y="2886153"/>
              <a:ext cx="797872" cy="340782"/>
            </a:xfrm>
            <a:prstGeom prst="rect">
              <a:avLst/>
            </a:prstGeom>
            <a:solidFill>
              <a:srgbClr val="113F4E"/>
            </a:solidFill>
          </p:spPr>
          <p:txBody>
            <a:bodyPr wrap="none">
              <a:spAutoFit/>
            </a:bodyPr>
            <a:lstStyle/>
            <a:p>
              <a:r>
                <a:rPr lang="tr-TR" altLang="zh-CN" sz="2800" b="1" dirty="0" err="1">
                  <a:solidFill>
                    <a:schemeClr val="bg1"/>
                  </a:solidFill>
                  <a:latin typeface="+mj-lt"/>
                  <a:ea typeface="方正兰亭中黑_GBK" pitchFamily="2" charset="-122"/>
                </a:rPr>
                <a:t>Lower</a:t>
              </a:r>
              <a:endParaRPr lang="zh-CN" altLang="en-US" sz="2800" b="1" dirty="0">
                <a:solidFill>
                  <a:schemeClr val="bg1"/>
                </a:solidFill>
                <a:latin typeface="+mj-lt"/>
                <a:ea typeface="方正兰亭中黑_GBK" pitchFamily="2" charset="-122"/>
              </a:endParaRPr>
            </a:p>
          </p:txBody>
        </p:sp>
        <p:sp>
          <p:nvSpPr>
            <p:cNvPr id="35" name="矩形 34">
              <a:extLst>
                <a:ext uri="{FF2B5EF4-FFF2-40B4-BE49-F238E27FC236}">
                  <a16:creationId xmlns:a16="http://schemas.microsoft.com/office/drawing/2014/main" id="{4DAA6A92-4B74-4A38-9DAC-80A56E2966F2}"/>
                </a:ext>
              </a:extLst>
            </p:cNvPr>
            <p:cNvSpPr/>
            <p:nvPr/>
          </p:nvSpPr>
          <p:spPr>
            <a:xfrm>
              <a:off x="4904365" y="2915365"/>
              <a:ext cx="692422" cy="340782"/>
            </a:xfrm>
            <a:prstGeom prst="rect">
              <a:avLst/>
            </a:prstGeom>
            <a:solidFill>
              <a:srgbClr val="55C0AF"/>
            </a:solidFill>
          </p:spPr>
          <p:txBody>
            <a:bodyPr wrap="none">
              <a:spAutoFit/>
            </a:bodyPr>
            <a:lstStyle/>
            <a:p>
              <a:r>
                <a:rPr lang="tr-TR" altLang="zh-CN" sz="2800" b="1" dirty="0" err="1">
                  <a:solidFill>
                    <a:schemeClr val="bg1"/>
                  </a:solidFill>
                  <a:latin typeface="+mj-lt"/>
                  <a:ea typeface="方正兰亭中黑_GBK" pitchFamily="2" charset="-122"/>
                </a:rPr>
                <a:t>Send</a:t>
              </a:r>
              <a:endParaRPr lang="zh-CN" altLang="en-US" sz="2800" b="1" dirty="0">
                <a:solidFill>
                  <a:schemeClr val="bg1"/>
                </a:solidFill>
                <a:latin typeface="+mj-lt"/>
                <a:ea typeface="方正兰亭中黑_GBK" pitchFamily="2" charset="-122"/>
              </a:endParaRPr>
            </a:p>
          </p:txBody>
        </p:sp>
      </p:grpSp>
      <p:grpSp>
        <p:nvGrpSpPr>
          <p:cNvPr id="40"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41"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2"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3"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2226952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250" fill="hold"/>
                                        <p:tgtEl>
                                          <p:spTgt spid="13"/>
                                        </p:tgtEl>
                                        <p:attrNameLst>
                                          <p:attrName>ppt_x</p:attrName>
                                        </p:attrNameLst>
                                      </p:cBhvr>
                                      <p:tavLst>
                                        <p:tav tm="0">
                                          <p:val>
                                            <p:strVal val="0-#ppt_w/2"/>
                                          </p:val>
                                        </p:tav>
                                        <p:tav tm="100000">
                                          <p:val>
                                            <p:strVal val="#ppt_x"/>
                                          </p:val>
                                        </p:tav>
                                      </p:tavLst>
                                    </p:anim>
                                    <p:anim calcmode="lin" valueType="num">
                                      <p:cBhvr additive="base">
                                        <p:cTn id="13" dur="25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250" fill="hold"/>
                                        <p:tgtEl>
                                          <p:spTgt spid="16"/>
                                        </p:tgtEl>
                                        <p:attrNameLst>
                                          <p:attrName>ppt_x</p:attrName>
                                        </p:attrNameLst>
                                      </p:cBhvr>
                                      <p:tavLst>
                                        <p:tav tm="0">
                                          <p:val>
                                            <p:strVal val="0-#ppt_w/2"/>
                                          </p:val>
                                        </p:tav>
                                        <p:tav tm="100000">
                                          <p:val>
                                            <p:strVal val="#ppt_x"/>
                                          </p:val>
                                        </p:tav>
                                      </p:tavLst>
                                    </p:anim>
                                    <p:anim calcmode="lin" valueType="num">
                                      <p:cBhvr additive="base">
                                        <p:cTn id="18" dur="250" fill="hold"/>
                                        <p:tgtEl>
                                          <p:spTgt spid="16"/>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250" fill="hold"/>
                                        <p:tgtEl>
                                          <p:spTgt spid="19"/>
                                        </p:tgtEl>
                                        <p:attrNameLst>
                                          <p:attrName>ppt_x</p:attrName>
                                        </p:attrNameLst>
                                      </p:cBhvr>
                                      <p:tavLst>
                                        <p:tav tm="0">
                                          <p:val>
                                            <p:strVal val="0-#ppt_w/2"/>
                                          </p:val>
                                        </p:tav>
                                        <p:tav tm="100000">
                                          <p:val>
                                            <p:strVal val="#ppt_x"/>
                                          </p:val>
                                        </p:tav>
                                      </p:tavLst>
                                    </p:anim>
                                    <p:anim calcmode="lin" valueType="num">
                                      <p:cBhvr additive="base">
                                        <p:cTn id="23" dur="25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250" fill="hold"/>
                                        <p:tgtEl>
                                          <p:spTgt spid="22"/>
                                        </p:tgtEl>
                                        <p:attrNameLst>
                                          <p:attrName>ppt_x</p:attrName>
                                        </p:attrNameLst>
                                      </p:cBhvr>
                                      <p:tavLst>
                                        <p:tav tm="0">
                                          <p:val>
                                            <p:strVal val="0-#ppt_w/2"/>
                                          </p:val>
                                        </p:tav>
                                        <p:tav tm="100000">
                                          <p:val>
                                            <p:strVal val="#ppt_x"/>
                                          </p:val>
                                        </p:tav>
                                      </p:tavLst>
                                    </p:anim>
                                    <p:anim calcmode="lin" valueType="num">
                                      <p:cBhvr additive="base">
                                        <p:cTn id="28" dur="25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250" fill="hold"/>
                                        <p:tgtEl>
                                          <p:spTgt spid="23"/>
                                        </p:tgtEl>
                                        <p:attrNameLst>
                                          <p:attrName>ppt_x</p:attrName>
                                        </p:attrNameLst>
                                      </p:cBhvr>
                                      <p:tavLst>
                                        <p:tav tm="0">
                                          <p:val>
                                            <p:strVal val="0-#ppt_w/2"/>
                                          </p:val>
                                        </p:tav>
                                        <p:tav tm="100000">
                                          <p:val>
                                            <p:strVal val="#ppt_x"/>
                                          </p:val>
                                        </p:tav>
                                      </p:tavLst>
                                    </p:anim>
                                    <p:anim calcmode="lin" valueType="num">
                                      <p:cBhvr additive="base">
                                        <p:cTn id="33" dur="25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250" fill="hold"/>
                                        <p:tgtEl>
                                          <p:spTgt spid="26"/>
                                        </p:tgtEl>
                                        <p:attrNameLst>
                                          <p:attrName>ppt_x</p:attrName>
                                        </p:attrNameLst>
                                      </p:cBhvr>
                                      <p:tavLst>
                                        <p:tav tm="0">
                                          <p:val>
                                            <p:strVal val="0-#ppt_w/2"/>
                                          </p:val>
                                        </p:tav>
                                        <p:tav tm="100000">
                                          <p:val>
                                            <p:strVal val="#ppt_x"/>
                                          </p:val>
                                        </p:tav>
                                      </p:tavLst>
                                    </p:anim>
                                    <p:anim calcmode="lin" valueType="num">
                                      <p:cBhvr additive="base">
                                        <p:cTn id="38" dur="25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1750"/>
                            </p:stCondLst>
                            <p:childTnLst>
                              <p:par>
                                <p:cTn id="40" presetID="2" presetClass="entr" presetSubtype="8"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250" fill="hold"/>
                                        <p:tgtEl>
                                          <p:spTgt spid="27"/>
                                        </p:tgtEl>
                                        <p:attrNameLst>
                                          <p:attrName>ppt_x</p:attrName>
                                        </p:attrNameLst>
                                      </p:cBhvr>
                                      <p:tavLst>
                                        <p:tav tm="0">
                                          <p:val>
                                            <p:strVal val="0-#ppt_w/2"/>
                                          </p:val>
                                        </p:tav>
                                        <p:tav tm="100000">
                                          <p:val>
                                            <p:strVal val="#ppt_x"/>
                                          </p:val>
                                        </p:tav>
                                      </p:tavLst>
                                    </p:anim>
                                    <p:anim calcmode="lin" valueType="num">
                                      <p:cBhvr additive="base">
                                        <p:cTn id="43" dur="25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2000"/>
                            </p:stCondLst>
                            <p:childTnLst>
                              <p:par>
                                <p:cTn id="45" presetID="2" presetClass="entr" presetSubtype="8"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250" fill="hold"/>
                                        <p:tgtEl>
                                          <p:spTgt spid="30"/>
                                        </p:tgtEl>
                                        <p:attrNameLst>
                                          <p:attrName>ppt_x</p:attrName>
                                        </p:attrNameLst>
                                      </p:cBhvr>
                                      <p:tavLst>
                                        <p:tav tm="0">
                                          <p:val>
                                            <p:strVal val="0-#ppt_w/2"/>
                                          </p:val>
                                        </p:tav>
                                        <p:tav tm="100000">
                                          <p:val>
                                            <p:strVal val="#ppt_x"/>
                                          </p:val>
                                        </p:tav>
                                      </p:tavLst>
                                    </p:anim>
                                    <p:anim calcmode="lin" valueType="num">
                                      <p:cBhvr additive="base">
                                        <p:cTn id="48" dur="250" fill="hold"/>
                                        <p:tgtEl>
                                          <p:spTgt spid="30"/>
                                        </p:tgtEl>
                                        <p:attrNameLst>
                                          <p:attrName>ppt_y</p:attrName>
                                        </p:attrNameLst>
                                      </p:cBhvr>
                                      <p:tavLst>
                                        <p:tav tm="0">
                                          <p:val>
                                            <p:strVal val="#ppt_y"/>
                                          </p:val>
                                        </p:tav>
                                        <p:tav tm="100000">
                                          <p:val>
                                            <p:strVal val="#ppt_y"/>
                                          </p:val>
                                        </p:tav>
                                      </p:tavLst>
                                    </p:anim>
                                  </p:childTnLst>
                                </p:cTn>
                              </p:par>
                            </p:childTnLst>
                          </p:cTn>
                        </p:par>
                        <p:par>
                          <p:cTn id="49" fill="hold">
                            <p:stCondLst>
                              <p:cond delay="2250"/>
                            </p:stCondLst>
                            <p:childTnLst>
                              <p:par>
                                <p:cTn id="50" presetID="2" presetClass="entr" presetSubtype="1"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additive="base">
                                        <p:cTn id="52" dur="1250" fill="hold"/>
                                        <p:tgtEl>
                                          <p:spTgt spid="31"/>
                                        </p:tgtEl>
                                        <p:attrNameLst>
                                          <p:attrName>ppt_x</p:attrName>
                                        </p:attrNameLst>
                                      </p:cBhvr>
                                      <p:tavLst>
                                        <p:tav tm="0">
                                          <p:val>
                                            <p:strVal val="#ppt_x"/>
                                          </p:val>
                                        </p:tav>
                                        <p:tav tm="100000">
                                          <p:val>
                                            <p:strVal val="#ppt_x"/>
                                          </p:val>
                                        </p:tav>
                                      </p:tavLst>
                                    </p:anim>
                                    <p:anim calcmode="lin" valueType="num">
                                      <p:cBhvr additive="base">
                                        <p:cTn id="53" dur="1250" fill="hold"/>
                                        <p:tgtEl>
                                          <p:spTgt spid="31"/>
                                        </p:tgtEl>
                                        <p:attrNameLst>
                                          <p:attrName>ppt_y</p:attrName>
                                        </p:attrNameLst>
                                      </p:cBhvr>
                                      <p:tavLst>
                                        <p:tav tm="0">
                                          <p:val>
                                            <p:strVal val="0-#ppt_h/2"/>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0-#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39F549A-7F4F-4E6C-9D28-948BE6D33CD0}"/>
              </a:ext>
            </a:extLst>
          </p:cNvPr>
          <p:cNvGrpSpPr/>
          <p:nvPr/>
        </p:nvGrpSpPr>
        <p:grpSpPr>
          <a:xfrm>
            <a:off x="1197193" y="1793883"/>
            <a:ext cx="4372828" cy="4360454"/>
            <a:chOff x="4610101" y="2444973"/>
            <a:chExt cx="2962274" cy="2953892"/>
          </a:xfrm>
        </p:grpSpPr>
        <p:grpSp>
          <p:nvGrpSpPr>
            <p:cNvPr id="11" name="组合 10">
              <a:extLst>
                <a:ext uri="{FF2B5EF4-FFF2-40B4-BE49-F238E27FC236}">
                  <a16:creationId xmlns:a16="http://schemas.microsoft.com/office/drawing/2014/main" id="{CEC00C8B-33B9-4251-9B81-E9F3C5A23886}"/>
                </a:ext>
              </a:extLst>
            </p:cNvPr>
            <p:cNvGrpSpPr/>
            <p:nvPr/>
          </p:nvGrpSpPr>
          <p:grpSpPr>
            <a:xfrm>
              <a:off x="4626869" y="3934495"/>
              <a:ext cx="1447602" cy="1444809"/>
              <a:chOff x="4626869" y="3934495"/>
              <a:chExt cx="1447602" cy="1444809"/>
            </a:xfrm>
          </p:grpSpPr>
          <p:sp>
            <p:nvSpPr>
              <p:cNvPr id="30" name="Freeform 8">
                <a:extLst>
                  <a:ext uri="{FF2B5EF4-FFF2-40B4-BE49-F238E27FC236}">
                    <a16:creationId xmlns:a16="http://schemas.microsoft.com/office/drawing/2014/main" id="{0AC1912C-347E-46BC-AB08-0E1423518C1F}"/>
                  </a:ext>
                </a:extLst>
              </p:cNvPr>
              <p:cNvSpPr>
                <a:spLocks/>
              </p:cNvSpPr>
              <p:nvPr/>
            </p:nvSpPr>
            <p:spPr bwMode="auto">
              <a:xfrm>
                <a:off x="4626869" y="3934495"/>
                <a:ext cx="1447602" cy="1444809"/>
              </a:xfrm>
              <a:custGeom>
                <a:avLst/>
                <a:gdLst>
                  <a:gd name="T0" fmla="*/ 267 w 274"/>
                  <a:gd name="T1" fmla="*/ 196 h 274"/>
                  <a:gd name="T2" fmla="*/ 201 w 274"/>
                  <a:gd name="T3" fmla="*/ 132 h 274"/>
                  <a:gd name="T4" fmla="*/ 268 w 274"/>
                  <a:gd name="T5" fmla="*/ 68 h 274"/>
                  <a:gd name="T6" fmla="*/ 274 w 274"/>
                  <a:gd name="T7" fmla="*/ 67 h 274"/>
                  <a:gd name="T8" fmla="*/ 274 w 274"/>
                  <a:gd name="T9" fmla="*/ 53 h 274"/>
                  <a:gd name="T10" fmla="*/ 268 w 274"/>
                  <a:gd name="T11" fmla="*/ 51 h 274"/>
                  <a:gd name="T12" fmla="*/ 216 w 274"/>
                  <a:gd name="T13" fmla="*/ 3 h 274"/>
                  <a:gd name="T14" fmla="*/ 218 w 274"/>
                  <a:gd name="T15" fmla="*/ 1 h 274"/>
                  <a:gd name="T16" fmla="*/ 207 w 274"/>
                  <a:gd name="T17" fmla="*/ 0 h 274"/>
                  <a:gd name="T18" fmla="*/ 205 w 274"/>
                  <a:gd name="T19" fmla="*/ 8 h 274"/>
                  <a:gd name="T20" fmla="*/ 145 w 274"/>
                  <a:gd name="T21" fmla="*/ 65 h 274"/>
                  <a:gd name="T22" fmla="*/ 80 w 274"/>
                  <a:gd name="T23" fmla="*/ 0 h 274"/>
                  <a:gd name="T24" fmla="*/ 72 w 274"/>
                  <a:gd name="T25" fmla="*/ 0 h 274"/>
                  <a:gd name="T26" fmla="*/ 73 w 274"/>
                  <a:gd name="T27" fmla="*/ 0 h 274"/>
                  <a:gd name="T28" fmla="*/ 10 w 274"/>
                  <a:gd name="T29" fmla="*/ 59 h 274"/>
                  <a:gd name="T30" fmla="*/ 10 w 274"/>
                  <a:gd name="T31" fmla="*/ 83 h 274"/>
                  <a:gd name="T32" fmla="*/ 191 w 274"/>
                  <a:gd name="T33" fmla="*/ 264 h 274"/>
                  <a:gd name="T34" fmla="*/ 217 w 274"/>
                  <a:gd name="T35" fmla="*/ 264 h 274"/>
                  <a:gd name="T36" fmla="*/ 265 w 274"/>
                  <a:gd name="T37" fmla="*/ 216 h 274"/>
                  <a:gd name="T38" fmla="*/ 273 w 274"/>
                  <a:gd name="T39" fmla="*/ 210 h 274"/>
                  <a:gd name="T40" fmla="*/ 273 w 274"/>
                  <a:gd name="T41" fmla="*/ 198 h 274"/>
                  <a:gd name="T42" fmla="*/ 267 w 274"/>
                  <a:gd name="T43" fmla="*/ 19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274">
                    <a:moveTo>
                      <a:pt x="267" y="196"/>
                    </a:moveTo>
                    <a:cubicBezTo>
                      <a:pt x="246" y="176"/>
                      <a:pt x="225" y="156"/>
                      <a:pt x="201" y="132"/>
                    </a:cubicBezTo>
                    <a:cubicBezTo>
                      <a:pt x="225" y="109"/>
                      <a:pt x="246" y="88"/>
                      <a:pt x="268" y="68"/>
                    </a:cubicBezTo>
                    <a:cubicBezTo>
                      <a:pt x="269" y="67"/>
                      <a:pt x="272" y="67"/>
                      <a:pt x="274" y="67"/>
                    </a:cubicBezTo>
                    <a:cubicBezTo>
                      <a:pt x="274" y="53"/>
                      <a:pt x="274" y="53"/>
                      <a:pt x="274" y="53"/>
                    </a:cubicBezTo>
                    <a:cubicBezTo>
                      <a:pt x="271" y="53"/>
                      <a:pt x="269" y="52"/>
                      <a:pt x="268" y="51"/>
                    </a:cubicBezTo>
                    <a:cubicBezTo>
                      <a:pt x="250" y="36"/>
                      <a:pt x="233" y="20"/>
                      <a:pt x="216" y="3"/>
                    </a:cubicBezTo>
                    <a:cubicBezTo>
                      <a:pt x="217" y="2"/>
                      <a:pt x="218" y="1"/>
                      <a:pt x="218" y="1"/>
                    </a:cubicBezTo>
                    <a:cubicBezTo>
                      <a:pt x="207" y="0"/>
                      <a:pt x="207" y="0"/>
                      <a:pt x="207" y="0"/>
                    </a:cubicBezTo>
                    <a:cubicBezTo>
                      <a:pt x="207" y="3"/>
                      <a:pt x="206" y="6"/>
                      <a:pt x="205" y="8"/>
                    </a:cubicBezTo>
                    <a:cubicBezTo>
                      <a:pt x="185" y="28"/>
                      <a:pt x="164" y="47"/>
                      <a:pt x="145" y="65"/>
                    </a:cubicBezTo>
                    <a:cubicBezTo>
                      <a:pt x="124" y="44"/>
                      <a:pt x="102" y="22"/>
                      <a:pt x="80" y="0"/>
                    </a:cubicBezTo>
                    <a:cubicBezTo>
                      <a:pt x="72" y="0"/>
                      <a:pt x="72" y="0"/>
                      <a:pt x="72" y="0"/>
                    </a:cubicBezTo>
                    <a:cubicBezTo>
                      <a:pt x="73" y="0"/>
                      <a:pt x="73" y="0"/>
                      <a:pt x="73" y="0"/>
                    </a:cubicBezTo>
                    <a:cubicBezTo>
                      <a:pt x="50" y="22"/>
                      <a:pt x="30" y="41"/>
                      <a:pt x="10" y="59"/>
                    </a:cubicBezTo>
                    <a:cubicBezTo>
                      <a:pt x="0" y="67"/>
                      <a:pt x="0" y="74"/>
                      <a:pt x="10" y="83"/>
                    </a:cubicBezTo>
                    <a:cubicBezTo>
                      <a:pt x="70" y="143"/>
                      <a:pt x="131" y="204"/>
                      <a:pt x="191" y="264"/>
                    </a:cubicBezTo>
                    <a:cubicBezTo>
                      <a:pt x="201" y="274"/>
                      <a:pt x="207" y="274"/>
                      <a:pt x="217" y="264"/>
                    </a:cubicBezTo>
                    <a:cubicBezTo>
                      <a:pt x="232" y="247"/>
                      <a:pt x="249" y="232"/>
                      <a:pt x="265" y="216"/>
                    </a:cubicBezTo>
                    <a:cubicBezTo>
                      <a:pt x="268" y="212"/>
                      <a:pt x="270" y="210"/>
                      <a:pt x="273" y="210"/>
                    </a:cubicBezTo>
                    <a:cubicBezTo>
                      <a:pt x="273" y="198"/>
                      <a:pt x="273" y="198"/>
                      <a:pt x="273" y="198"/>
                    </a:cubicBezTo>
                    <a:cubicBezTo>
                      <a:pt x="271" y="198"/>
                      <a:pt x="269" y="197"/>
                      <a:pt x="267" y="196"/>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sp>
            <p:nvSpPr>
              <p:cNvPr id="31" name="Freeform 157">
                <a:extLst>
                  <a:ext uri="{FF2B5EF4-FFF2-40B4-BE49-F238E27FC236}">
                    <a16:creationId xmlns:a16="http://schemas.microsoft.com/office/drawing/2014/main" id="{0F2B3D47-D172-4FF0-82B2-D913ED735064}"/>
                  </a:ext>
                </a:extLst>
              </p:cNvPr>
              <p:cNvSpPr>
                <a:spLocks noChangeAspect="1" noEditPoints="1"/>
              </p:cNvSpPr>
              <p:nvPr/>
            </p:nvSpPr>
            <p:spPr bwMode="auto">
              <a:xfrm>
                <a:off x="5257391" y="44246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j-lt"/>
                  <a:ea typeface="微软雅黑" panose="020B0503020204020204" pitchFamily="34" charset="-122"/>
                </a:endParaRPr>
              </a:p>
            </p:txBody>
          </p:sp>
        </p:grpSp>
        <p:grpSp>
          <p:nvGrpSpPr>
            <p:cNvPr id="12" name="组合 11">
              <a:extLst>
                <a:ext uri="{FF2B5EF4-FFF2-40B4-BE49-F238E27FC236}">
                  <a16:creationId xmlns:a16="http://schemas.microsoft.com/office/drawing/2014/main" id="{8A5FA359-DD6E-4861-B70A-B42F77E12FB2}"/>
                </a:ext>
              </a:extLst>
            </p:cNvPr>
            <p:cNvGrpSpPr/>
            <p:nvPr/>
          </p:nvGrpSpPr>
          <p:grpSpPr>
            <a:xfrm>
              <a:off x="6068881" y="3940084"/>
              <a:ext cx="1503494" cy="1458781"/>
              <a:chOff x="6068881" y="3940084"/>
              <a:chExt cx="1503494" cy="1458781"/>
            </a:xfrm>
          </p:grpSpPr>
          <p:sp>
            <p:nvSpPr>
              <p:cNvPr id="25" name="Freeform 7">
                <a:extLst>
                  <a:ext uri="{FF2B5EF4-FFF2-40B4-BE49-F238E27FC236}">
                    <a16:creationId xmlns:a16="http://schemas.microsoft.com/office/drawing/2014/main" id="{10661FDF-A563-4C11-AF78-A312DE56A05A}"/>
                  </a:ext>
                </a:extLst>
              </p:cNvPr>
              <p:cNvSpPr>
                <a:spLocks/>
              </p:cNvSpPr>
              <p:nvPr/>
            </p:nvSpPr>
            <p:spPr bwMode="auto">
              <a:xfrm>
                <a:off x="6068881" y="3940084"/>
                <a:ext cx="1503494" cy="1458781"/>
              </a:xfrm>
              <a:custGeom>
                <a:avLst/>
                <a:gdLst>
                  <a:gd name="T0" fmla="*/ 201 w 285"/>
                  <a:gd name="T1" fmla="*/ 1 h 277"/>
                  <a:gd name="T2" fmla="*/ 131 w 285"/>
                  <a:gd name="T3" fmla="*/ 66 h 277"/>
                  <a:gd name="T4" fmla="*/ 73 w 285"/>
                  <a:gd name="T5" fmla="*/ 6 h 277"/>
                  <a:gd name="T6" fmla="*/ 71 w 285"/>
                  <a:gd name="T7" fmla="*/ 0 h 277"/>
                  <a:gd name="T8" fmla="*/ 54 w 285"/>
                  <a:gd name="T9" fmla="*/ 0 h 277"/>
                  <a:gd name="T10" fmla="*/ 59 w 285"/>
                  <a:gd name="T11" fmla="*/ 5 h 277"/>
                  <a:gd name="T12" fmla="*/ 11 w 285"/>
                  <a:gd name="T13" fmla="*/ 49 h 277"/>
                  <a:gd name="T14" fmla="*/ 1 w 285"/>
                  <a:gd name="T15" fmla="*/ 52 h 277"/>
                  <a:gd name="T16" fmla="*/ 1 w 285"/>
                  <a:gd name="T17" fmla="*/ 66 h 277"/>
                  <a:gd name="T18" fmla="*/ 10 w 285"/>
                  <a:gd name="T19" fmla="*/ 68 h 277"/>
                  <a:gd name="T20" fmla="*/ 77 w 285"/>
                  <a:gd name="T21" fmla="*/ 130 h 277"/>
                  <a:gd name="T22" fmla="*/ 9 w 285"/>
                  <a:gd name="T23" fmla="*/ 195 h 277"/>
                  <a:gd name="T24" fmla="*/ 0 w 285"/>
                  <a:gd name="T25" fmla="*/ 197 h 277"/>
                  <a:gd name="T26" fmla="*/ 0 w 285"/>
                  <a:gd name="T27" fmla="*/ 209 h 277"/>
                  <a:gd name="T28" fmla="*/ 13 w 285"/>
                  <a:gd name="T29" fmla="*/ 214 h 277"/>
                  <a:gd name="T30" fmla="*/ 55 w 285"/>
                  <a:gd name="T31" fmla="*/ 257 h 277"/>
                  <a:gd name="T32" fmla="*/ 96 w 285"/>
                  <a:gd name="T33" fmla="*/ 257 h 277"/>
                  <a:gd name="T34" fmla="*/ 221 w 285"/>
                  <a:gd name="T35" fmla="*/ 133 h 277"/>
                  <a:gd name="T36" fmla="*/ 285 w 285"/>
                  <a:gd name="T37" fmla="*/ 75 h 277"/>
                  <a:gd name="T38" fmla="*/ 213 w 285"/>
                  <a:gd name="T39" fmla="*/ 1 h 277"/>
                  <a:gd name="T40" fmla="*/ 201 w 285"/>
                  <a:gd name="T41" fmla="*/ 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5" h="277">
                    <a:moveTo>
                      <a:pt x="201" y="1"/>
                    </a:moveTo>
                    <a:cubicBezTo>
                      <a:pt x="179" y="22"/>
                      <a:pt x="156" y="43"/>
                      <a:pt x="131" y="66"/>
                    </a:cubicBezTo>
                    <a:cubicBezTo>
                      <a:pt x="113" y="48"/>
                      <a:pt x="93" y="28"/>
                      <a:pt x="73" y="6"/>
                    </a:cubicBezTo>
                    <a:cubicBezTo>
                      <a:pt x="72" y="5"/>
                      <a:pt x="71" y="3"/>
                      <a:pt x="71" y="0"/>
                    </a:cubicBezTo>
                    <a:cubicBezTo>
                      <a:pt x="54" y="0"/>
                      <a:pt x="54" y="0"/>
                      <a:pt x="54" y="0"/>
                    </a:cubicBezTo>
                    <a:cubicBezTo>
                      <a:pt x="56" y="2"/>
                      <a:pt x="58" y="3"/>
                      <a:pt x="59" y="5"/>
                    </a:cubicBezTo>
                    <a:cubicBezTo>
                      <a:pt x="45" y="19"/>
                      <a:pt x="29" y="35"/>
                      <a:pt x="11" y="49"/>
                    </a:cubicBezTo>
                    <a:cubicBezTo>
                      <a:pt x="9" y="51"/>
                      <a:pt x="5" y="52"/>
                      <a:pt x="1" y="52"/>
                    </a:cubicBezTo>
                    <a:cubicBezTo>
                      <a:pt x="1" y="66"/>
                      <a:pt x="1" y="66"/>
                      <a:pt x="1" y="66"/>
                    </a:cubicBezTo>
                    <a:cubicBezTo>
                      <a:pt x="4" y="65"/>
                      <a:pt x="9" y="66"/>
                      <a:pt x="10" y="68"/>
                    </a:cubicBezTo>
                    <a:cubicBezTo>
                      <a:pt x="32" y="87"/>
                      <a:pt x="53" y="108"/>
                      <a:pt x="77" y="130"/>
                    </a:cubicBezTo>
                    <a:cubicBezTo>
                      <a:pt x="52" y="154"/>
                      <a:pt x="31" y="175"/>
                      <a:pt x="9" y="195"/>
                    </a:cubicBezTo>
                    <a:cubicBezTo>
                      <a:pt x="8" y="197"/>
                      <a:pt x="4" y="197"/>
                      <a:pt x="0" y="197"/>
                    </a:cubicBezTo>
                    <a:cubicBezTo>
                      <a:pt x="0" y="209"/>
                      <a:pt x="0" y="209"/>
                      <a:pt x="0" y="209"/>
                    </a:cubicBezTo>
                    <a:cubicBezTo>
                      <a:pt x="4" y="208"/>
                      <a:pt x="8" y="209"/>
                      <a:pt x="13" y="214"/>
                    </a:cubicBezTo>
                    <a:cubicBezTo>
                      <a:pt x="27" y="229"/>
                      <a:pt x="41" y="243"/>
                      <a:pt x="55" y="257"/>
                    </a:cubicBezTo>
                    <a:cubicBezTo>
                      <a:pt x="76" y="277"/>
                      <a:pt x="76" y="277"/>
                      <a:pt x="96" y="257"/>
                    </a:cubicBezTo>
                    <a:cubicBezTo>
                      <a:pt x="138" y="216"/>
                      <a:pt x="179" y="174"/>
                      <a:pt x="221" y="133"/>
                    </a:cubicBezTo>
                    <a:cubicBezTo>
                      <a:pt x="241" y="113"/>
                      <a:pt x="263" y="95"/>
                      <a:pt x="285" y="75"/>
                    </a:cubicBezTo>
                    <a:cubicBezTo>
                      <a:pt x="258" y="48"/>
                      <a:pt x="236" y="25"/>
                      <a:pt x="213" y="1"/>
                    </a:cubicBezTo>
                    <a:lnTo>
                      <a:pt x="201" y="1"/>
                    </a:ln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grpSp>
            <p:nvGrpSpPr>
              <p:cNvPr id="26" name="组合 25">
                <a:extLst>
                  <a:ext uri="{FF2B5EF4-FFF2-40B4-BE49-F238E27FC236}">
                    <a16:creationId xmlns:a16="http://schemas.microsoft.com/office/drawing/2014/main" id="{41A36BA9-E341-44D7-93B8-2AD3D17681C9}"/>
                  </a:ext>
                </a:extLst>
              </p:cNvPr>
              <p:cNvGrpSpPr>
                <a:grpSpLocks noChangeAspect="1"/>
              </p:cNvGrpSpPr>
              <p:nvPr/>
            </p:nvGrpSpPr>
            <p:grpSpPr>
              <a:xfrm>
                <a:off x="6630845" y="4443976"/>
                <a:ext cx="240570" cy="324277"/>
                <a:chOff x="3722033" y="3714538"/>
                <a:chExt cx="500321" cy="674410"/>
              </a:xfrm>
              <a:solidFill>
                <a:schemeClr val="bg1"/>
              </a:solidFill>
            </p:grpSpPr>
            <p:sp>
              <p:nvSpPr>
                <p:cNvPr id="27" name="Freeform 27">
                  <a:extLst>
                    <a:ext uri="{FF2B5EF4-FFF2-40B4-BE49-F238E27FC236}">
                      <a16:creationId xmlns:a16="http://schemas.microsoft.com/office/drawing/2014/main" id="{8CFD51E4-BB26-4F13-8414-FDA8AF58E12B}"/>
                    </a:ext>
                  </a:extLst>
                </p:cNvPr>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8" name="Freeform 28">
                  <a:extLst>
                    <a:ext uri="{FF2B5EF4-FFF2-40B4-BE49-F238E27FC236}">
                      <a16:creationId xmlns:a16="http://schemas.microsoft.com/office/drawing/2014/main" id="{02D6022D-8ABD-48A3-A75D-D1275E241584}"/>
                    </a:ext>
                  </a:extLst>
                </p:cNvPr>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9" name="Freeform 29">
                  <a:extLst>
                    <a:ext uri="{FF2B5EF4-FFF2-40B4-BE49-F238E27FC236}">
                      <a16:creationId xmlns:a16="http://schemas.microsoft.com/office/drawing/2014/main" id="{D3650C65-70EC-4D06-9A41-7B36D3F8075B}"/>
                    </a:ext>
                  </a:extLst>
                </p:cNvPr>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nvGrpSpPr>
            <p:cNvPr id="13" name="组合 12">
              <a:extLst>
                <a:ext uri="{FF2B5EF4-FFF2-40B4-BE49-F238E27FC236}">
                  <a16:creationId xmlns:a16="http://schemas.microsoft.com/office/drawing/2014/main" id="{3C45C353-234B-4530-A0F1-0851C2986F60}"/>
                </a:ext>
              </a:extLst>
            </p:cNvPr>
            <p:cNvGrpSpPr/>
            <p:nvPr/>
          </p:nvGrpSpPr>
          <p:grpSpPr>
            <a:xfrm>
              <a:off x="6074470" y="2444973"/>
              <a:ext cx="1455320" cy="1500701"/>
              <a:chOff x="6074470" y="2444973"/>
              <a:chExt cx="1455320" cy="1500701"/>
            </a:xfrm>
          </p:grpSpPr>
          <p:sp>
            <p:nvSpPr>
              <p:cNvPr id="21" name="任意多边形 25">
                <a:extLst>
                  <a:ext uri="{FF2B5EF4-FFF2-40B4-BE49-F238E27FC236}">
                    <a16:creationId xmlns:a16="http://schemas.microsoft.com/office/drawing/2014/main" id="{75CE38A9-C8D0-420A-B6AE-38667B6913D3}"/>
                  </a:ext>
                </a:extLst>
              </p:cNvPr>
              <p:cNvSpPr>
                <a:spLocks/>
              </p:cNvSpPr>
              <p:nvPr/>
            </p:nvSpPr>
            <p:spPr bwMode="auto">
              <a:xfrm>
                <a:off x="6074470" y="2444973"/>
                <a:ext cx="1455320" cy="1500701"/>
              </a:xfrm>
              <a:custGeom>
                <a:avLst/>
                <a:gdLst>
                  <a:gd name="connsiteX0" fmla="*/ 363617 w 1455320"/>
                  <a:gd name="connsiteY0" fmla="*/ 0 h 1500701"/>
                  <a:gd name="connsiteX1" fmla="*/ 474284 w 1455320"/>
                  <a:gd name="connsiteY1" fmla="*/ 94781 h 1500701"/>
                  <a:gd name="connsiteX2" fmla="*/ 1407041 w 1455320"/>
                  <a:gd name="connsiteY2" fmla="*/ 1026796 h 1500701"/>
                  <a:gd name="connsiteX3" fmla="*/ 1412310 w 1455320"/>
                  <a:gd name="connsiteY3" fmla="*/ 1179499 h 1500701"/>
                  <a:gd name="connsiteX4" fmla="*/ 1090852 w 1455320"/>
                  <a:gd name="connsiteY4" fmla="*/ 1474373 h 1500701"/>
                  <a:gd name="connsiteX5" fmla="*/ 1117201 w 1455320"/>
                  <a:gd name="connsiteY5" fmla="*/ 1500701 h 1500701"/>
                  <a:gd name="connsiteX6" fmla="*/ 1053963 w 1455320"/>
                  <a:gd name="connsiteY6" fmla="*/ 1500701 h 1500701"/>
                  <a:gd name="connsiteX7" fmla="*/ 1064503 w 1455320"/>
                  <a:gd name="connsiteY7" fmla="*/ 1490170 h 1500701"/>
                  <a:gd name="connsiteX8" fmla="*/ 695616 w 1455320"/>
                  <a:gd name="connsiteY8" fmla="*/ 1116311 h 1500701"/>
                  <a:gd name="connsiteX9" fmla="*/ 384697 w 1455320"/>
                  <a:gd name="connsiteY9" fmla="*/ 1442779 h 1500701"/>
                  <a:gd name="connsiteX10" fmla="*/ 368887 w 1455320"/>
                  <a:gd name="connsiteY10" fmla="*/ 1495436 h 1500701"/>
                  <a:gd name="connsiteX11" fmla="*/ 279300 w 1455320"/>
                  <a:gd name="connsiteY11" fmla="*/ 1495436 h 1500701"/>
                  <a:gd name="connsiteX12" fmla="*/ 0 w 1455320"/>
                  <a:gd name="connsiteY12" fmla="*/ 1211092 h 1500701"/>
                  <a:gd name="connsiteX13" fmla="*/ 5270 w 1455320"/>
                  <a:gd name="connsiteY13" fmla="*/ 1163702 h 1500701"/>
                  <a:gd name="connsiteX14" fmla="*/ 10540 w 1455320"/>
                  <a:gd name="connsiteY14" fmla="*/ 1168967 h 1500701"/>
                  <a:gd name="connsiteX15" fmla="*/ 326729 w 1455320"/>
                  <a:gd name="connsiteY15" fmla="*/ 837233 h 1500701"/>
                  <a:gd name="connsiteX16" fmla="*/ 326729 w 1455320"/>
                  <a:gd name="connsiteY16" fmla="*/ 731921 h 1500701"/>
                  <a:gd name="connsiteX17" fmla="*/ 57968 w 1455320"/>
                  <a:gd name="connsiteY17" fmla="*/ 468640 h 1500701"/>
                  <a:gd name="connsiteX18" fmla="*/ 5270 w 1455320"/>
                  <a:gd name="connsiteY18" fmla="*/ 458109 h 1500701"/>
                  <a:gd name="connsiteX19" fmla="*/ 5270 w 1455320"/>
                  <a:gd name="connsiteY19" fmla="*/ 405453 h 1500701"/>
                  <a:gd name="connsiteX20" fmla="*/ 363617 w 1455320"/>
                  <a:gd name="connsiteY20" fmla="*/ 0 h 150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55320" h="1500701">
                    <a:moveTo>
                      <a:pt x="363617" y="0"/>
                    </a:moveTo>
                    <a:cubicBezTo>
                      <a:pt x="421585" y="47391"/>
                      <a:pt x="447934" y="68453"/>
                      <a:pt x="474284" y="94781"/>
                    </a:cubicBezTo>
                    <a:cubicBezTo>
                      <a:pt x="785203" y="405453"/>
                      <a:pt x="1096122" y="716124"/>
                      <a:pt x="1407041" y="1026796"/>
                    </a:cubicBezTo>
                    <a:cubicBezTo>
                      <a:pt x="1465009" y="1079452"/>
                      <a:pt x="1475548" y="1121577"/>
                      <a:pt x="1412310" y="1179499"/>
                    </a:cubicBezTo>
                    <a:cubicBezTo>
                      <a:pt x="1306914" y="1269014"/>
                      <a:pt x="1206788" y="1369061"/>
                      <a:pt x="1090852" y="1474373"/>
                    </a:cubicBezTo>
                    <a:cubicBezTo>
                      <a:pt x="1101391" y="1484904"/>
                      <a:pt x="1106661" y="1490170"/>
                      <a:pt x="1117201" y="1500701"/>
                    </a:cubicBezTo>
                    <a:cubicBezTo>
                      <a:pt x="1117201" y="1500701"/>
                      <a:pt x="1117201" y="1500701"/>
                      <a:pt x="1053963" y="1500701"/>
                    </a:cubicBezTo>
                    <a:cubicBezTo>
                      <a:pt x="1059233" y="1495436"/>
                      <a:pt x="1059233" y="1495436"/>
                      <a:pt x="1064503" y="1490170"/>
                    </a:cubicBezTo>
                    <a:cubicBezTo>
                      <a:pt x="943297" y="1374326"/>
                      <a:pt x="827361" y="1253217"/>
                      <a:pt x="695616" y="1116311"/>
                    </a:cubicBezTo>
                    <a:cubicBezTo>
                      <a:pt x="584950" y="1226889"/>
                      <a:pt x="484823" y="1332201"/>
                      <a:pt x="384697" y="1442779"/>
                    </a:cubicBezTo>
                    <a:cubicBezTo>
                      <a:pt x="374157" y="1453311"/>
                      <a:pt x="368887" y="1474373"/>
                      <a:pt x="368887" y="1495436"/>
                    </a:cubicBezTo>
                    <a:cubicBezTo>
                      <a:pt x="368887" y="1495436"/>
                      <a:pt x="368887" y="1495436"/>
                      <a:pt x="279300" y="1495436"/>
                    </a:cubicBezTo>
                    <a:cubicBezTo>
                      <a:pt x="179174" y="1390123"/>
                      <a:pt x="89587" y="1300608"/>
                      <a:pt x="0" y="1211092"/>
                    </a:cubicBezTo>
                    <a:cubicBezTo>
                      <a:pt x="0" y="1211092"/>
                      <a:pt x="0" y="1211092"/>
                      <a:pt x="5270" y="1163702"/>
                    </a:cubicBezTo>
                    <a:cubicBezTo>
                      <a:pt x="5270" y="1163702"/>
                      <a:pt x="5270" y="1168967"/>
                      <a:pt x="10540" y="1168967"/>
                    </a:cubicBezTo>
                    <a:cubicBezTo>
                      <a:pt x="126476" y="1042592"/>
                      <a:pt x="226602" y="937280"/>
                      <a:pt x="326729" y="837233"/>
                    </a:cubicBezTo>
                    <a:cubicBezTo>
                      <a:pt x="368887" y="800374"/>
                      <a:pt x="363617" y="768780"/>
                      <a:pt x="326729" y="731921"/>
                    </a:cubicBezTo>
                    <a:cubicBezTo>
                      <a:pt x="237142" y="647671"/>
                      <a:pt x="147555" y="552890"/>
                      <a:pt x="57968" y="468640"/>
                    </a:cubicBezTo>
                    <a:cubicBezTo>
                      <a:pt x="47429" y="458109"/>
                      <a:pt x="26349" y="458109"/>
                      <a:pt x="5270" y="458109"/>
                    </a:cubicBezTo>
                    <a:cubicBezTo>
                      <a:pt x="5270" y="458109"/>
                      <a:pt x="5270" y="458109"/>
                      <a:pt x="5270" y="405453"/>
                    </a:cubicBezTo>
                    <a:cubicBezTo>
                      <a:pt x="137015" y="258015"/>
                      <a:pt x="247682" y="131641"/>
                      <a:pt x="363617" y="0"/>
                    </a:cubicBezTo>
                    <a:close/>
                  </a:path>
                </a:pathLst>
              </a:custGeom>
              <a:solidFill>
                <a:srgbClr val="113F4E"/>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mj-lt"/>
                  <a:ea typeface="微软雅黑" panose="020B0503020204020204" pitchFamily="34" charset="-122"/>
                </a:endParaRPr>
              </a:p>
            </p:txBody>
          </p:sp>
          <p:grpSp>
            <p:nvGrpSpPr>
              <p:cNvPr id="22" name="组合 21">
                <a:extLst>
                  <a:ext uri="{FF2B5EF4-FFF2-40B4-BE49-F238E27FC236}">
                    <a16:creationId xmlns:a16="http://schemas.microsoft.com/office/drawing/2014/main" id="{3BCD4BA4-EE33-4B22-BF60-FE95114B3C24}"/>
                  </a:ext>
                </a:extLst>
              </p:cNvPr>
              <p:cNvGrpSpPr>
                <a:grpSpLocks noChangeAspect="1"/>
              </p:cNvGrpSpPr>
              <p:nvPr/>
            </p:nvGrpSpPr>
            <p:grpSpPr>
              <a:xfrm>
                <a:off x="6594687" y="3110690"/>
                <a:ext cx="312886" cy="266228"/>
                <a:chOff x="7909299" y="3772690"/>
                <a:chExt cx="667095" cy="567616"/>
              </a:xfrm>
              <a:solidFill>
                <a:schemeClr val="bg1"/>
              </a:solidFill>
            </p:grpSpPr>
            <p:sp>
              <p:nvSpPr>
                <p:cNvPr id="23" name="Freeform 16">
                  <a:extLst>
                    <a:ext uri="{FF2B5EF4-FFF2-40B4-BE49-F238E27FC236}">
                      <a16:creationId xmlns:a16="http://schemas.microsoft.com/office/drawing/2014/main" id="{11BA3F84-5B68-4CE8-9DC0-2CD52AB4F6CB}"/>
                    </a:ext>
                  </a:extLst>
                </p:cNvPr>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4" name="Freeform 17">
                  <a:extLst>
                    <a:ext uri="{FF2B5EF4-FFF2-40B4-BE49-F238E27FC236}">
                      <a16:creationId xmlns:a16="http://schemas.microsoft.com/office/drawing/2014/main" id="{2BBBE2B0-E029-4796-B253-86E147EAF320}"/>
                    </a:ext>
                  </a:extLst>
                </p:cNvPr>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nvGrpSpPr>
            <p:cNvPr id="14" name="组合 13">
              <a:extLst>
                <a:ext uri="{FF2B5EF4-FFF2-40B4-BE49-F238E27FC236}">
                  <a16:creationId xmlns:a16="http://schemas.microsoft.com/office/drawing/2014/main" id="{D67515F5-5C16-4016-A3FA-B9D8E38831CD}"/>
                </a:ext>
              </a:extLst>
            </p:cNvPr>
            <p:cNvGrpSpPr/>
            <p:nvPr/>
          </p:nvGrpSpPr>
          <p:grpSpPr>
            <a:xfrm>
              <a:off x="4610101" y="2464536"/>
              <a:ext cx="1467165" cy="1475548"/>
              <a:chOff x="4610101" y="2464536"/>
              <a:chExt cx="1467165" cy="1475548"/>
            </a:xfrm>
          </p:grpSpPr>
          <p:sp>
            <p:nvSpPr>
              <p:cNvPr id="15" name="Freeform 5">
                <a:extLst>
                  <a:ext uri="{FF2B5EF4-FFF2-40B4-BE49-F238E27FC236}">
                    <a16:creationId xmlns:a16="http://schemas.microsoft.com/office/drawing/2014/main" id="{A4C10D0B-49EF-4463-AF3E-ADC1FA9E44D5}"/>
                  </a:ext>
                </a:extLst>
              </p:cNvPr>
              <p:cNvSpPr>
                <a:spLocks/>
              </p:cNvSpPr>
              <p:nvPr/>
            </p:nvSpPr>
            <p:spPr bwMode="auto">
              <a:xfrm>
                <a:off x="4610101" y="2464536"/>
                <a:ext cx="1467165" cy="1475548"/>
              </a:xfrm>
              <a:custGeom>
                <a:avLst/>
                <a:gdLst>
                  <a:gd name="T0" fmla="*/ 82 w 278"/>
                  <a:gd name="T1" fmla="*/ 278 h 280"/>
                  <a:gd name="T2" fmla="*/ 149 w 278"/>
                  <a:gd name="T3" fmla="*/ 209 h 280"/>
                  <a:gd name="T4" fmla="*/ 209 w 278"/>
                  <a:gd name="T5" fmla="*/ 272 h 280"/>
                  <a:gd name="T6" fmla="*/ 210 w 278"/>
                  <a:gd name="T7" fmla="*/ 279 h 280"/>
                  <a:gd name="T8" fmla="*/ 221 w 278"/>
                  <a:gd name="T9" fmla="*/ 280 h 280"/>
                  <a:gd name="T10" fmla="*/ 276 w 278"/>
                  <a:gd name="T11" fmla="*/ 224 h 280"/>
                  <a:gd name="T12" fmla="*/ 277 w 278"/>
                  <a:gd name="T13" fmla="*/ 226 h 280"/>
                  <a:gd name="T14" fmla="*/ 278 w 278"/>
                  <a:gd name="T15" fmla="*/ 217 h 280"/>
                  <a:gd name="T16" fmla="*/ 217 w 278"/>
                  <a:gd name="T17" fmla="*/ 153 h 280"/>
                  <a:gd name="T18" fmla="*/ 218 w 278"/>
                  <a:gd name="T19" fmla="*/ 137 h 280"/>
                  <a:gd name="T20" fmla="*/ 270 w 278"/>
                  <a:gd name="T21" fmla="*/ 85 h 280"/>
                  <a:gd name="T22" fmla="*/ 278 w 278"/>
                  <a:gd name="T23" fmla="*/ 83 h 280"/>
                  <a:gd name="T24" fmla="*/ 278 w 278"/>
                  <a:gd name="T25" fmla="*/ 73 h 280"/>
                  <a:gd name="T26" fmla="*/ 276 w 278"/>
                  <a:gd name="T27" fmla="*/ 76 h 280"/>
                  <a:gd name="T28" fmla="*/ 211 w 278"/>
                  <a:gd name="T29" fmla="*/ 0 h 280"/>
                  <a:gd name="T30" fmla="*/ 202 w 278"/>
                  <a:gd name="T31" fmla="*/ 3 h 280"/>
                  <a:gd name="T32" fmla="*/ 8 w 278"/>
                  <a:gd name="T33" fmla="*/ 196 h 280"/>
                  <a:gd name="T34" fmla="*/ 10 w 278"/>
                  <a:gd name="T35" fmla="*/ 216 h 280"/>
                  <a:gd name="T36" fmla="*/ 75 w 278"/>
                  <a:gd name="T37" fmla="*/ 279 h 280"/>
                  <a:gd name="T38" fmla="*/ 83 w 278"/>
                  <a:gd name="T39" fmla="*/ 279 h 280"/>
                  <a:gd name="T40" fmla="*/ 82 w 278"/>
                  <a:gd name="T41"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8" h="280">
                    <a:moveTo>
                      <a:pt x="82" y="278"/>
                    </a:moveTo>
                    <a:cubicBezTo>
                      <a:pt x="102" y="257"/>
                      <a:pt x="124" y="235"/>
                      <a:pt x="149" y="209"/>
                    </a:cubicBezTo>
                    <a:cubicBezTo>
                      <a:pt x="169" y="229"/>
                      <a:pt x="189" y="250"/>
                      <a:pt x="209" y="272"/>
                    </a:cubicBezTo>
                    <a:cubicBezTo>
                      <a:pt x="210" y="273"/>
                      <a:pt x="211" y="276"/>
                      <a:pt x="210" y="279"/>
                    </a:cubicBezTo>
                    <a:cubicBezTo>
                      <a:pt x="221" y="280"/>
                      <a:pt x="221" y="280"/>
                      <a:pt x="221" y="280"/>
                    </a:cubicBezTo>
                    <a:cubicBezTo>
                      <a:pt x="242" y="259"/>
                      <a:pt x="260" y="241"/>
                      <a:pt x="276" y="224"/>
                    </a:cubicBezTo>
                    <a:cubicBezTo>
                      <a:pt x="277" y="225"/>
                      <a:pt x="277" y="225"/>
                      <a:pt x="277" y="226"/>
                    </a:cubicBezTo>
                    <a:cubicBezTo>
                      <a:pt x="278" y="217"/>
                      <a:pt x="278" y="217"/>
                      <a:pt x="278" y="217"/>
                    </a:cubicBezTo>
                    <a:cubicBezTo>
                      <a:pt x="255" y="194"/>
                      <a:pt x="236" y="174"/>
                      <a:pt x="217" y="153"/>
                    </a:cubicBezTo>
                    <a:cubicBezTo>
                      <a:pt x="214" y="150"/>
                      <a:pt x="215" y="140"/>
                      <a:pt x="218" y="137"/>
                    </a:cubicBezTo>
                    <a:cubicBezTo>
                      <a:pt x="234" y="119"/>
                      <a:pt x="252" y="101"/>
                      <a:pt x="270" y="85"/>
                    </a:cubicBezTo>
                    <a:cubicBezTo>
                      <a:pt x="272" y="83"/>
                      <a:pt x="275" y="83"/>
                      <a:pt x="278" y="83"/>
                    </a:cubicBezTo>
                    <a:cubicBezTo>
                      <a:pt x="278" y="73"/>
                      <a:pt x="278" y="73"/>
                      <a:pt x="278" y="73"/>
                    </a:cubicBezTo>
                    <a:cubicBezTo>
                      <a:pt x="277" y="74"/>
                      <a:pt x="277" y="75"/>
                      <a:pt x="276" y="76"/>
                    </a:cubicBezTo>
                    <a:cubicBezTo>
                      <a:pt x="252" y="48"/>
                      <a:pt x="231" y="23"/>
                      <a:pt x="211" y="0"/>
                    </a:cubicBezTo>
                    <a:cubicBezTo>
                      <a:pt x="205" y="2"/>
                      <a:pt x="203" y="3"/>
                      <a:pt x="202" y="3"/>
                    </a:cubicBezTo>
                    <a:cubicBezTo>
                      <a:pt x="138" y="68"/>
                      <a:pt x="73" y="132"/>
                      <a:pt x="8" y="196"/>
                    </a:cubicBezTo>
                    <a:cubicBezTo>
                      <a:pt x="0" y="204"/>
                      <a:pt x="3" y="210"/>
                      <a:pt x="10" y="216"/>
                    </a:cubicBezTo>
                    <a:cubicBezTo>
                      <a:pt x="30" y="235"/>
                      <a:pt x="50" y="255"/>
                      <a:pt x="75" y="279"/>
                    </a:cubicBezTo>
                    <a:cubicBezTo>
                      <a:pt x="83" y="279"/>
                      <a:pt x="83" y="279"/>
                      <a:pt x="83" y="279"/>
                    </a:cubicBezTo>
                    <a:cubicBezTo>
                      <a:pt x="82" y="278"/>
                      <a:pt x="82" y="278"/>
                      <a:pt x="82" y="278"/>
                    </a:cubicBezTo>
                    <a:close/>
                  </a:path>
                </a:pathLst>
              </a:custGeom>
              <a:solidFill>
                <a:srgbClr val="55C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j-lt"/>
                  <a:ea typeface="微软雅黑" panose="020B0503020204020204" pitchFamily="34" charset="-122"/>
                </a:endParaRPr>
              </a:p>
            </p:txBody>
          </p:sp>
          <p:grpSp>
            <p:nvGrpSpPr>
              <p:cNvPr id="16" name="组合 15">
                <a:extLst>
                  <a:ext uri="{FF2B5EF4-FFF2-40B4-BE49-F238E27FC236}">
                    <a16:creationId xmlns:a16="http://schemas.microsoft.com/office/drawing/2014/main" id="{1125C5BA-D03D-4D34-B06D-03A41F8F4E08}"/>
                  </a:ext>
                </a:extLst>
              </p:cNvPr>
              <p:cNvGrpSpPr/>
              <p:nvPr/>
            </p:nvGrpSpPr>
            <p:grpSpPr>
              <a:xfrm>
                <a:off x="5321157" y="3076175"/>
                <a:ext cx="295624" cy="295912"/>
                <a:chOff x="5240338" y="2657475"/>
                <a:chExt cx="1630363" cy="1631951"/>
              </a:xfrm>
              <a:solidFill>
                <a:schemeClr val="bg1"/>
              </a:solidFill>
            </p:grpSpPr>
            <p:sp>
              <p:nvSpPr>
                <p:cNvPr id="17" name="Freeform 5">
                  <a:extLst>
                    <a:ext uri="{FF2B5EF4-FFF2-40B4-BE49-F238E27FC236}">
                      <a16:creationId xmlns:a16="http://schemas.microsoft.com/office/drawing/2014/main" id="{0F30676C-12C7-4DAA-B33F-84F4496A1071}"/>
                    </a:ext>
                  </a:extLst>
                </p:cNvPr>
                <p:cNvSpPr>
                  <a:spLocks/>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18" name="Freeform 6">
                  <a:extLst>
                    <a:ext uri="{FF2B5EF4-FFF2-40B4-BE49-F238E27FC236}">
                      <a16:creationId xmlns:a16="http://schemas.microsoft.com/office/drawing/2014/main" id="{7BA90EA7-58AD-48D2-BB1F-63C50029FE6C}"/>
                    </a:ext>
                  </a:extLst>
                </p:cNvPr>
                <p:cNvSpPr>
                  <a:spLocks/>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19" name="Freeform 7">
                  <a:extLst>
                    <a:ext uri="{FF2B5EF4-FFF2-40B4-BE49-F238E27FC236}">
                      <a16:creationId xmlns:a16="http://schemas.microsoft.com/office/drawing/2014/main" id="{500165EE-FB26-4F5D-9043-B5352F547407}"/>
                    </a:ext>
                  </a:extLst>
                </p:cNvPr>
                <p:cNvSpPr>
                  <a:spLocks/>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sp>
              <p:nvSpPr>
                <p:cNvPr id="20" name="Freeform 8">
                  <a:extLst>
                    <a:ext uri="{FF2B5EF4-FFF2-40B4-BE49-F238E27FC236}">
                      <a16:creationId xmlns:a16="http://schemas.microsoft.com/office/drawing/2014/main" id="{0A547B7B-75BF-4B3A-879A-CAB0D0BB802B}"/>
                    </a:ext>
                  </a:extLst>
                </p:cNvPr>
                <p:cNvSpPr>
                  <a:spLocks/>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grpSp>
      <p:sp>
        <p:nvSpPr>
          <p:cNvPr id="32" name="Oval 1">
            <a:extLst>
              <a:ext uri="{FF2B5EF4-FFF2-40B4-BE49-F238E27FC236}">
                <a16:creationId xmlns:a16="http://schemas.microsoft.com/office/drawing/2014/main" id="{819C48F6-070F-4111-8ABE-DC5834753C9F}"/>
              </a:ext>
            </a:extLst>
          </p:cNvPr>
          <p:cNvSpPr/>
          <p:nvPr/>
        </p:nvSpPr>
        <p:spPr>
          <a:xfrm>
            <a:off x="6594641" y="2141772"/>
            <a:ext cx="769734" cy="769732"/>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3" name="Oval 2">
            <a:extLst>
              <a:ext uri="{FF2B5EF4-FFF2-40B4-BE49-F238E27FC236}">
                <a16:creationId xmlns:a16="http://schemas.microsoft.com/office/drawing/2014/main" id="{C4031FC6-C612-4952-B1FB-50AE3571EC87}"/>
              </a:ext>
            </a:extLst>
          </p:cNvPr>
          <p:cNvSpPr/>
          <p:nvPr/>
        </p:nvSpPr>
        <p:spPr>
          <a:xfrm>
            <a:off x="6594641" y="3102714"/>
            <a:ext cx="769734" cy="769732"/>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4" name="Oval 3">
            <a:extLst>
              <a:ext uri="{FF2B5EF4-FFF2-40B4-BE49-F238E27FC236}">
                <a16:creationId xmlns:a16="http://schemas.microsoft.com/office/drawing/2014/main" id="{1362E9A4-E404-4971-ACC2-FC0DF17A0344}"/>
              </a:ext>
            </a:extLst>
          </p:cNvPr>
          <p:cNvSpPr/>
          <p:nvPr/>
        </p:nvSpPr>
        <p:spPr>
          <a:xfrm>
            <a:off x="6594641" y="4029764"/>
            <a:ext cx="769734" cy="769732"/>
          </a:xfrm>
          <a:prstGeom prst="ellipse">
            <a:avLst/>
          </a:prstGeom>
          <a:solidFill>
            <a:srgbClr val="113F4E"/>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5" name="Oval 4">
            <a:extLst>
              <a:ext uri="{FF2B5EF4-FFF2-40B4-BE49-F238E27FC236}">
                <a16:creationId xmlns:a16="http://schemas.microsoft.com/office/drawing/2014/main" id="{0B241CB4-3F9B-48AC-AC07-84772DD5B91A}"/>
              </a:ext>
            </a:extLst>
          </p:cNvPr>
          <p:cNvSpPr/>
          <p:nvPr/>
        </p:nvSpPr>
        <p:spPr>
          <a:xfrm>
            <a:off x="6594641" y="5037164"/>
            <a:ext cx="769734" cy="769732"/>
          </a:xfrm>
          <a:prstGeom prst="ellipse">
            <a:avLst/>
          </a:prstGeom>
          <a:solidFill>
            <a:srgbClr val="55C0A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36" name="Subtitle 2">
            <a:extLst>
              <a:ext uri="{FF2B5EF4-FFF2-40B4-BE49-F238E27FC236}">
                <a16:creationId xmlns:a16="http://schemas.microsoft.com/office/drawing/2014/main" id="{C84FA104-4F64-4E22-A7E9-309F09C0BB4C}"/>
              </a:ext>
            </a:extLst>
          </p:cNvPr>
          <p:cNvSpPr txBox="1"/>
          <p:nvPr/>
        </p:nvSpPr>
        <p:spPr>
          <a:xfrm>
            <a:off x="7543270" y="2038696"/>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Advise</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Your audience relate and absorb information on different</a:t>
            </a:r>
            <a:endParaRPr lang="en-US" sz="1200" dirty="0">
              <a:solidFill>
                <a:schemeClr val="bg1">
                  <a:lumMod val="50000"/>
                </a:schemeClr>
              </a:solidFill>
              <a:latin typeface="+mj-lt"/>
              <a:ea typeface="微软雅黑" panose="020B0503020204020204" pitchFamily="34" charset="-122"/>
              <a:cs typeface="Calibri"/>
            </a:endParaRPr>
          </a:p>
        </p:txBody>
      </p:sp>
      <p:sp>
        <p:nvSpPr>
          <p:cNvPr id="37" name="Subtitle 2">
            <a:extLst>
              <a:ext uri="{FF2B5EF4-FFF2-40B4-BE49-F238E27FC236}">
                <a16:creationId xmlns:a16="http://schemas.microsoft.com/office/drawing/2014/main" id="{C7CC6F5A-D2C6-427A-AE73-466B9972A251}"/>
              </a:ext>
            </a:extLst>
          </p:cNvPr>
          <p:cNvSpPr txBox="1"/>
          <p:nvPr/>
        </p:nvSpPr>
        <p:spPr>
          <a:xfrm>
            <a:off x="7543270" y="3054005"/>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Agenda</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The user can demonstrate on a projector or computer</a:t>
            </a:r>
            <a:r>
              <a:rPr lang="zh-CN" altLang="en-US" sz="1200" dirty="0">
                <a:solidFill>
                  <a:schemeClr val="bg1">
                    <a:lumMod val="50000"/>
                  </a:schemeClr>
                </a:solidFill>
                <a:latin typeface="+mj-lt"/>
                <a:ea typeface="微软雅黑" panose="020B0503020204020204" pitchFamily="34" charset="-122"/>
                <a:cs typeface="Calibri"/>
              </a:rPr>
              <a:t>。</a:t>
            </a:r>
            <a:endParaRPr lang="en-US" sz="1200" dirty="0">
              <a:solidFill>
                <a:schemeClr val="bg1">
                  <a:lumMod val="50000"/>
                </a:schemeClr>
              </a:solidFill>
              <a:latin typeface="+mj-lt"/>
              <a:ea typeface="微软雅黑" panose="020B0503020204020204" pitchFamily="34" charset="-122"/>
              <a:cs typeface="Calibri"/>
            </a:endParaRPr>
          </a:p>
        </p:txBody>
      </p:sp>
      <p:sp>
        <p:nvSpPr>
          <p:cNvPr id="38" name="Subtitle 2">
            <a:extLst>
              <a:ext uri="{FF2B5EF4-FFF2-40B4-BE49-F238E27FC236}">
                <a16:creationId xmlns:a16="http://schemas.microsoft.com/office/drawing/2014/main" id="{F98C0C24-542B-4DAF-B81B-D234C3D3D694}"/>
              </a:ext>
            </a:extLst>
          </p:cNvPr>
          <p:cNvSpPr txBox="1"/>
          <p:nvPr/>
        </p:nvSpPr>
        <p:spPr>
          <a:xfrm>
            <a:off x="7543270" y="3984582"/>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Apply</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The user can demonstrate on a projector or computer</a:t>
            </a:r>
            <a:endParaRPr lang="en-US" sz="1200" dirty="0">
              <a:solidFill>
                <a:schemeClr val="bg1">
                  <a:lumMod val="50000"/>
                </a:schemeClr>
              </a:solidFill>
              <a:latin typeface="+mj-lt"/>
              <a:ea typeface="微软雅黑" panose="020B0503020204020204" pitchFamily="34" charset="-122"/>
              <a:cs typeface="Calibri"/>
            </a:endParaRPr>
          </a:p>
        </p:txBody>
      </p:sp>
      <p:sp>
        <p:nvSpPr>
          <p:cNvPr id="39" name="Subtitle 2">
            <a:extLst>
              <a:ext uri="{FF2B5EF4-FFF2-40B4-BE49-F238E27FC236}">
                <a16:creationId xmlns:a16="http://schemas.microsoft.com/office/drawing/2014/main" id="{7C74447D-D3DC-4788-A01E-56E3AB4722E3}"/>
              </a:ext>
            </a:extLst>
          </p:cNvPr>
          <p:cNvSpPr txBox="1"/>
          <p:nvPr/>
        </p:nvSpPr>
        <p:spPr>
          <a:xfrm>
            <a:off x="7543270" y="4970977"/>
            <a:ext cx="3953136" cy="806352"/>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tr-TR" altLang="zh-CN" sz="2000" b="1" dirty="0" err="1">
                <a:solidFill>
                  <a:schemeClr val="bg1">
                    <a:lumMod val="50000"/>
                  </a:schemeClr>
                </a:solidFill>
                <a:latin typeface="+mj-lt"/>
                <a:ea typeface="微软雅黑" panose="020B0503020204020204" pitchFamily="34" charset="-122"/>
                <a:cs typeface="Calibri"/>
              </a:rPr>
              <a:t>Approve</a:t>
            </a:r>
            <a:endParaRPr lang="tr-TR" altLang="zh-CN" sz="2000" b="1" dirty="0">
              <a:solidFill>
                <a:schemeClr val="bg1">
                  <a:lumMod val="50000"/>
                </a:schemeClr>
              </a:solidFill>
              <a:latin typeface="+mj-lt"/>
              <a:ea typeface="微软雅黑" panose="020B0503020204020204" pitchFamily="34" charset="-122"/>
              <a:cs typeface="Calibri"/>
            </a:endParaRPr>
          </a:p>
          <a:p>
            <a:pPr marL="0" indent="0">
              <a:buNone/>
            </a:pPr>
            <a:r>
              <a:rPr lang="en-US" altLang="zh-CN" sz="1200" dirty="0">
                <a:solidFill>
                  <a:schemeClr val="bg1">
                    <a:lumMod val="50000"/>
                  </a:schemeClr>
                </a:solidFill>
                <a:latin typeface="+mj-lt"/>
                <a:ea typeface="微软雅黑" panose="020B0503020204020204" pitchFamily="34" charset="-122"/>
                <a:cs typeface="Calibri"/>
              </a:rPr>
              <a:t>Your audience relate and absorb information on different</a:t>
            </a:r>
            <a:endParaRPr lang="en-US" sz="1200" dirty="0">
              <a:solidFill>
                <a:schemeClr val="bg1">
                  <a:lumMod val="50000"/>
                </a:schemeClr>
              </a:solidFill>
              <a:latin typeface="+mj-lt"/>
              <a:ea typeface="微软雅黑" panose="020B0503020204020204" pitchFamily="34" charset="-122"/>
              <a:cs typeface="Calibri"/>
            </a:endParaRPr>
          </a:p>
        </p:txBody>
      </p:sp>
      <p:sp>
        <p:nvSpPr>
          <p:cNvPr id="40" name="Subtitle 2">
            <a:extLst>
              <a:ext uri="{FF2B5EF4-FFF2-40B4-BE49-F238E27FC236}">
                <a16:creationId xmlns:a16="http://schemas.microsoft.com/office/drawing/2014/main" id="{3D7AE30A-0C52-4FA9-93F1-61FEF234C058}"/>
              </a:ext>
            </a:extLst>
          </p:cNvPr>
          <p:cNvSpPr txBox="1"/>
          <p:nvPr/>
        </p:nvSpPr>
        <p:spPr>
          <a:xfrm>
            <a:off x="6615194" y="2299044"/>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25</a:t>
            </a:r>
            <a:endParaRPr lang="en-US" sz="1400" dirty="0">
              <a:solidFill>
                <a:schemeClr val="bg1"/>
              </a:solidFill>
              <a:latin typeface="+mj-lt"/>
              <a:cs typeface="Helvetica Neue"/>
            </a:endParaRPr>
          </a:p>
        </p:txBody>
      </p:sp>
      <p:sp>
        <p:nvSpPr>
          <p:cNvPr id="41" name="Subtitle 2">
            <a:extLst>
              <a:ext uri="{FF2B5EF4-FFF2-40B4-BE49-F238E27FC236}">
                <a16:creationId xmlns:a16="http://schemas.microsoft.com/office/drawing/2014/main" id="{D34732C4-A158-4920-9105-E2FFD3507C21}"/>
              </a:ext>
            </a:extLst>
          </p:cNvPr>
          <p:cNvSpPr txBox="1"/>
          <p:nvPr/>
        </p:nvSpPr>
        <p:spPr>
          <a:xfrm>
            <a:off x="6605787" y="3263698"/>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55</a:t>
            </a:r>
            <a:endParaRPr lang="en-US" sz="1400" dirty="0">
              <a:solidFill>
                <a:schemeClr val="bg1"/>
              </a:solidFill>
              <a:latin typeface="+mj-lt"/>
              <a:cs typeface="Helvetica Neue"/>
            </a:endParaRPr>
          </a:p>
        </p:txBody>
      </p:sp>
      <p:sp>
        <p:nvSpPr>
          <p:cNvPr id="42" name="Subtitle 2">
            <a:extLst>
              <a:ext uri="{FF2B5EF4-FFF2-40B4-BE49-F238E27FC236}">
                <a16:creationId xmlns:a16="http://schemas.microsoft.com/office/drawing/2014/main" id="{26F0CF41-0C4C-400C-9294-25691D13E6CF}"/>
              </a:ext>
            </a:extLst>
          </p:cNvPr>
          <p:cNvSpPr txBox="1"/>
          <p:nvPr/>
        </p:nvSpPr>
        <p:spPr>
          <a:xfrm>
            <a:off x="6615194" y="4199668"/>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20</a:t>
            </a:r>
            <a:endParaRPr lang="en-US" sz="1400" dirty="0">
              <a:solidFill>
                <a:schemeClr val="bg1"/>
              </a:solidFill>
              <a:latin typeface="+mj-lt"/>
              <a:cs typeface="Helvetica Neue"/>
            </a:endParaRPr>
          </a:p>
        </p:txBody>
      </p:sp>
      <p:sp>
        <p:nvSpPr>
          <p:cNvPr id="43" name="Subtitle 2">
            <a:extLst>
              <a:ext uri="{FF2B5EF4-FFF2-40B4-BE49-F238E27FC236}">
                <a16:creationId xmlns:a16="http://schemas.microsoft.com/office/drawing/2014/main" id="{BAFECCB9-2DDE-4A94-8510-0F4DBD8D5EEC}"/>
              </a:ext>
            </a:extLst>
          </p:cNvPr>
          <p:cNvSpPr txBox="1"/>
          <p:nvPr/>
        </p:nvSpPr>
        <p:spPr>
          <a:xfrm>
            <a:off x="6615194" y="5197128"/>
            <a:ext cx="755552" cy="461643"/>
          </a:xfrm>
          <a:prstGeom prst="rect">
            <a:avLst/>
          </a:prstGeom>
        </p:spPr>
        <p:txBody>
          <a:bodyPr vert="horz" wrap="square" lIns="91420" tIns="45709" rIns="91420" bIns="45709"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solidFill>
                  <a:schemeClr val="bg1"/>
                </a:solidFill>
                <a:latin typeface="+mj-lt"/>
                <a:cs typeface="Helvetica Neue"/>
              </a:rPr>
              <a:t>80</a:t>
            </a:r>
            <a:endParaRPr lang="en-US" sz="1400" dirty="0">
              <a:solidFill>
                <a:schemeClr val="bg1"/>
              </a:solidFill>
              <a:latin typeface="+mj-lt"/>
              <a:cs typeface="Helvetica Neue"/>
            </a:endParaRPr>
          </a:p>
        </p:txBody>
      </p:sp>
      <p:cxnSp>
        <p:nvCxnSpPr>
          <p:cNvPr id="44" name="Straight Connector 16">
            <a:extLst>
              <a:ext uri="{FF2B5EF4-FFF2-40B4-BE49-F238E27FC236}">
                <a16:creationId xmlns:a16="http://schemas.microsoft.com/office/drawing/2014/main" id="{8E0160D9-8CE8-494B-8FAB-CB66B1409B67}"/>
              </a:ext>
            </a:extLst>
          </p:cNvPr>
          <p:cNvCxnSpPr/>
          <p:nvPr/>
        </p:nvCxnSpPr>
        <p:spPr>
          <a:xfrm flipH="1">
            <a:off x="6074642" y="2003472"/>
            <a:ext cx="0" cy="391953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5" name="组合 6">
            <a:extLst>
              <a:ext uri="{FF2B5EF4-FFF2-40B4-BE49-F238E27FC236}">
                <a16:creationId xmlns:a16="http://schemas.microsoft.com/office/drawing/2014/main" id="{41501E81-1AB7-4A69-BA8B-D4667D4D517A}"/>
              </a:ext>
            </a:extLst>
          </p:cNvPr>
          <p:cNvGrpSpPr/>
          <p:nvPr/>
        </p:nvGrpSpPr>
        <p:grpSpPr>
          <a:xfrm>
            <a:off x="509695" y="346206"/>
            <a:ext cx="3250669" cy="572136"/>
            <a:chOff x="956666" y="3498086"/>
            <a:chExt cx="3250669" cy="572136"/>
          </a:xfrm>
        </p:grpSpPr>
        <p:sp>
          <p:nvSpPr>
            <p:cNvPr id="46" name="TextBox 38">
              <a:extLst>
                <a:ext uri="{FF2B5EF4-FFF2-40B4-BE49-F238E27FC236}">
                  <a16:creationId xmlns:a16="http://schemas.microsoft.com/office/drawing/2014/main" id="{C53C28E3-DC0F-4C61-A42D-5AC7B5E4C36E}"/>
                </a:ext>
              </a:extLst>
            </p:cNvPr>
            <p:cNvSpPr txBox="1"/>
            <p:nvPr/>
          </p:nvSpPr>
          <p:spPr>
            <a:xfrm>
              <a:off x="1765640" y="3498086"/>
              <a:ext cx="2441695"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SPEAKERS</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7"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8"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451701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par>
                          <p:cTn id="46" fill="hold">
                            <p:stCondLst>
                              <p:cond delay="1000"/>
                            </p:stCondLst>
                            <p:childTnLst>
                              <p:par>
                                <p:cTn id="47" presetID="2" presetClass="entr" presetSubtype="8"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250" fill="hold"/>
                                        <p:tgtEl>
                                          <p:spTgt spid="44"/>
                                        </p:tgtEl>
                                        <p:attrNameLst>
                                          <p:attrName>ppt_x</p:attrName>
                                        </p:attrNameLst>
                                      </p:cBhvr>
                                      <p:tavLst>
                                        <p:tav tm="0">
                                          <p:val>
                                            <p:strVal val="0-#ppt_w/2"/>
                                          </p:val>
                                        </p:tav>
                                        <p:tav tm="100000">
                                          <p:val>
                                            <p:strVal val="#ppt_x"/>
                                          </p:val>
                                        </p:tav>
                                      </p:tavLst>
                                    </p:anim>
                                    <p:anim calcmode="lin" valueType="num">
                                      <p:cBhvr additive="base">
                                        <p:cTn id="50" dur="250" fill="hold"/>
                                        <p:tgtEl>
                                          <p:spTgt spid="44"/>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0-#ppt_w/2"/>
                                          </p:val>
                                        </p:tav>
                                        <p:tav tm="100000">
                                          <p:val>
                                            <p:strVal val="#ppt_x"/>
                                          </p:val>
                                        </p:tav>
                                      </p:tavLst>
                                    </p:anim>
                                    <p:anim calcmode="lin" valueType="num">
                                      <p:cBhvr additive="base">
                                        <p:cTn id="54"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p:bldP spid="37" grpId="0"/>
      <p:bldP spid="38" grpId="0"/>
      <p:bldP spid="39" grpId="0"/>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0" name="组合 9">
            <a:extLst>
              <a:ext uri="{FF2B5EF4-FFF2-40B4-BE49-F238E27FC236}">
                <a16:creationId xmlns:a16="http://schemas.microsoft.com/office/drawing/2014/main" id="{558CC3F4-24F2-4D71-8114-35FBC57E409E}"/>
              </a:ext>
            </a:extLst>
          </p:cNvPr>
          <p:cNvGrpSpPr/>
          <p:nvPr/>
        </p:nvGrpSpPr>
        <p:grpSpPr>
          <a:xfrm>
            <a:off x="2483544" y="1880707"/>
            <a:ext cx="5708734" cy="1326466"/>
            <a:chOff x="6081488" y="800550"/>
            <a:chExt cx="4407907" cy="1326466"/>
          </a:xfrm>
        </p:grpSpPr>
        <p:sp>
          <p:nvSpPr>
            <p:cNvPr id="11"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err="1">
                  <a:solidFill>
                    <a:srgbClr val="55C0AF"/>
                  </a:solidFill>
                  <a:latin typeface="+mj-lt"/>
                  <a:ea typeface="微软雅黑" panose="020B0503020204020204" pitchFamily="34" charset="-122"/>
                </a:rPr>
                <a:t>Implementare</a:t>
              </a:r>
              <a:endParaRPr lang="zh-CN" altLang="en-US" sz="4000" dirty="0">
                <a:solidFill>
                  <a:srgbClr val="55C0AF"/>
                </a:solidFill>
                <a:latin typeface="+mj-lt"/>
                <a:ea typeface="微软雅黑" panose="020B0503020204020204" pitchFamily="34" charset="-122"/>
              </a:endParaRPr>
            </a:p>
          </p:txBody>
        </p:sp>
        <p:sp>
          <p:nvSpPr>
            <p:cNvPr id="12" name="文本框 11">
              <a:extLst>
                <a:ext uri="{FF2B5EF4-FFF2-40B4-BE49-F238E27FC236}">
                  <a16:creationId xmlns:a16="http://schemas.microsoft.com/office/drawing/2014/main" id="{CC083D12-B503-4B67-8D8D-9790679E284D}"/>
                </a:ext>
              </a:extLst>
            </p:cNvPr>
            <p:cNvSpPr txBox="1"/>
            <p:nvPr/>
          </p:nvSpPr>
          <p:spPr>
            <a:xfrm>
              <a:off x="6081488" y="1296019"/>
              <a:ext cx="4407907" cy="830997"/>
            </a:xfrm>
            <a:prstGeom prst="rect">
              <a:avLst/>
            </a:prstGeom>
            <a:noFill/>
          </p:spPr>
          <p:txBody>
            <a:bodyPr wrap="square" rtlCol="0">
              <a:spAutoFit/>
            </a:bodyPr>
            <a:lstStyle/>
            <a:p>
              <a:r>
                <a:rPr lang="en-US" altLang="zh-CN" sz="4800" b="1" spc="600" dirty="0" err="1">
                  <a:solidFill>
                    <a:srgbClr val="113F4E"/>
                  </a:solidFill>
                  <a:effectLst>
                    <a:outerShdw blurRad="38100" dist="38100" dir="2700000" algn="tl">
                      <a:srgbClr val="000000">
                        <a:alpha val="43137"/>
                      </a:srgbClr>
                    </a:outerShdw>
                  </a:effectLst>
                  <a:latin typeface="+mj-lt"/>
                  <a:ea typeface="微软雅黑" panose="020B0503020204020204" pitchFamily="34" charset="-122"/>
                </a:rPr>
                <a:t>Mips</a:t>
              </a:r>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 in Verilog</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3"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21"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2"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4"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en-US" altLang="zh-CN" sz="5400" b="1" dirty="0">
                  <a:solidFill>
                    <a:schemeClr val="bg1"/>
                  </a:solidFill>
                  <a:latin typeface="+mj-lt"/>
                  <a:ea typeface="微软雅黑" panose="020B0503020204020204" pitchFamily="34" charset="-122"/>
                </a:rPr>
                <a:t>1</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7213719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54000">
                                          <p:cBhvr additive="base">
                                            <p:cTn id="16"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750"/>
                                            <p:tgtEl>
                                              <p:spTgt spid="9"/>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3" y="1880707"/>
            <a:ext cx="5879406" cy="1326466"/>
            <a:chOff x="6081486" y="800550"/>
            <a:chExt cx="453968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1323439"/>
            </a:xfrm>
            <a:prstGeom prst="rect">
              <a:avLst/>
            </a:prstGeom>
            <a:noFill/>
            <a:effectLst/>
          </p:spPr>
          <p:txBody>
            <a:bodyPr wrap="square" rtlCol="0">
              <a:spAutoFit/>
            </a:bodyPr>
            <a:lstStyle/>
            <a:p>
              <a:r>
                <a:rPr lang="en-US" altLang="zh-CN" sz="4000" dirty="0">
                  <a:solidFill>
                    <a:srgbClr val="55C0AF"/>
                  </a:solidFill>
                  <a:latin typeface="+mj-lt"/>
                  <a:ea typeface="微软雅黑" panose="020B0503020204020204" pitchFamily="34" charset="-122"/>
                </a:rPr>
                <a:t>Project Introduction</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4539688" cy="830997"/>
            </a:xfrm>
            <a:prstGeom prst="rect">
              <a:avLst/>
            </a:prstGeom>
            <a:noFill/>
          </p:spPr>
          <p:txBody>
            <a:bodyPr wrap="square" rtlCol="0">
              <a:spAutoFit/>
            </a:bodyPr>
            <a:lstStyle/>
            <a:p>
              <a:r>
                <a:rPr lang="tr-TR"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INTRODUCTION</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4</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98204471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63A6E93-853D-4D20-860E-D9FE0A1EACF2}"/>
              </a:ext>
            </a:extLst>
          </p:cNvPr>
          <p:cNvGrpSpPr/>
          <p:nvPr/>
        </p:nvGrpSpPr>
        <p:grpSpPr>
          <a:xfrm>
            <a:off x="1586691" y="2122629"/>
            <a:ext cx="8993883" cy="3604068"/>
            <a:chOff x="3815801" y="2555364"/>
            <a:chExt cx="7033929" cy="2818667"/>
          </a:xfrm>
        </p:grpSpPr>
        <p:sp>
          <p:nvSpPr>
            <p:cNvPr id="11" name="椭圆 10">
              <a:extLst>
                <a:ext uri="{FF2B5EF4-FFF2-40B4-BE49-F238E27FC236}">
                  <a16:creationId xmlns:a16="http://schemas.microsoft.com/office/drawing/2014/main" id="{CB36FB00-2EB1-422B-966C-14A9C223DAEF}"/>
                </a:ext>
              </a:extLst>
            </p:cNvPr>
            <p:cNvSpPr/>
            <p:nvPr/>
          </p:nvSpPr>
          <p:spPr>
            <a:xfrm>
              <a:off x="3815801" y="2555364"/>
              <a:ext cx="2164977" cy="2164977"/>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a typeface="微软雅黑" panose="020B0503020204020204" pitchFamily="34" charset="-122"/>
              </a:endParaRPr>
            </a:p>
          </p:txBody>
        </p:sp>
        <p:sp>
          <p:nvSpPr>
            <p:cNvPr id="12" name="椭圆 11">
              <a:extLst>
                <a:ext uri="{FF2B5EF4-FFF2-40B4-BE49-F238E27FC236}">
                  <a16:creationId xmlns:a16="http://schemas.microsoft.com/office/drawing/2014/main" id="{24F75BA1-C645-46AD-9107-4DA833EEDCA3}"/>
                </a:ext>
              </a:extLst>
            </p:cNvPr>
            <p:cNvSpPr/>
            <p:nvPr/>
          </p:nvSpPr>
          <p:spPr>
            <a:xfrm>
              <a:off x="6227307" y="2555365"/>
              <a:ext cx="2164977" cy="2164977"/>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a typeface="微软雅黑" panose="020B0503020204020204" pitchFamily="34" charset="-122"/>
              </a:endParaRPr>
            </a:p>
          </p:txBody>
        </p:sp>
        <p:sp>
          <p:nvSpPr>
            <p:cNvPr id="13" name="椭圆 12">
              <a:extLst>
                <a:ext uri="{FF2B5EF4-FFF2-40B4-BE49-F238E27FC236}">
                  <a16:creationId xmlns:a16="http://schemas.microsoft.com/office/drawing/2014/main" id="{C695A5E5-9B13-464A-9BD8-D0087FB1C207}"/>
                </a:ext>
              </a:extLst>
            </p:cNvPr>
            <p:cNvSpPr/>
            <p:nvPr/>
          </p:nvSpPr>
          <p:spPr>
            <a:xfrm>
              <a:off x="8638813" y="2555364"/>
              <a:ext cx="2164977" cy="2164977"/>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a typeface="微软雅黑" panose="020B0503020204020204" pitchFamily="34" charset="-122"/>
              </a:endParaRPr>
            </a:p>
          </p:txBody>
        </p:sp>
        <p:sp>
          <p:nvSpPr>
            <p:cNvPr id="14" name="文本框 31">
              <a:extLst>
                <a:ext uri="{FF2B5EF4-FFF2-40B4-BE49-F238E27FC236}">
                  <a16:creationId xmlns:a16="http://schemas.microsoft.com/office/drawing/2014/main" id="{97804DD3-058B-4506-BE54-9B9E40275706}"/>
                </a:ext>
              </a:extLst>
            </p:cNvPr>
            <p:cNvSpPr txBox="1"/>
            <p:nvPr/>
          </p:nvSpPr>
          <p:spPr>
            <a:xfrm>
              <a:off x="4222895" y="3075196"/>
              <a:ext cx="1243897" cy="601764"/>
            </a:xfrm>
            <a:prstGeom prst="rect">
              <a:avLst/>
            </a:prstGeom>
            <a:noFill/>
            <a:effectLst/>
          </p:spPr>
          <p:txBody>
            <a:bodyPr wrap="none" rtlCol="0">
              <a:spAutoFit/>
            </a:bodyPr>
            <a:lstStyle/>
            <a:p>
              <a:r>
                <a:rPr lang="en-US" altLang="zh-CN" sz="4000" b="1" dirty="0">
                  <a:solidFill>
                    <a:schemeClr val="bg1"/>
                  </a:solidFill>
                  <a:latin typeface="+mj-lt"/>
                  <a:ea typeface="微软雅黑" panose="020B0503020204020204" pitchFamily="34" charset="-122"/>
                </a:rPr>
                <a:t>  </a:t>
              </a:r>
              <a:r>
                <a:rPr lang="en-US" altLang="zh-CN" sz="4400" b="1" dirty="0">
                  <a:solidFill>
                    <a:srgbClr val="FEFEFE"/>
                  </a:solidFill>
                  <a:latin typeface="+mj-lt"/>
                  <a:ea typeface="微软雅黑" panose="020B0503020204020204" pitchFamily="34" charset="-122"/>
                </a:rPr>
                <a:t>55%</a:t>
              </a:r>
            </a:p>
          </p:txBody>
        </p:sp>
        <p:sp>
          <p:nvSpPr>
            <p:cNvPr id="15" name="文本框 32">
              <a:extLst>
                <a:ext uri="{FF2B5EF4-FFF2-40B4-BE49-F238E27FC236}">
                  <a16:creationId xmlns:a16="http://schemas.microsoft.com/office/drawing/2014/main" id="{30EA76E4-312F-4747-BD25-317CDBF83A0E}"/>
                </a:ext>
              </a:extLst>
            </p:cNvPr>
            <p:cNvSpPr txBox="1"/>
            <p:nvPr/>
          </p:nvSpPr>
          <p:spPr>
            <a:xfrm>
              <a:off x="6654079" y="3071494"/>
              <a:ext cx="1243897" cy="601764"/>
            </a:xfrm>
            <a:prstGeom prst="rect">
              <a:avLst/>
            </a:prstGeom>
            <a:noFill/>
            <a:effectLst/>
          </p:spPr>
          <p:txBody>
            <a:bodyPr wrap="none" rtlCol="0">
              <a:spAutoFit/>
            </a:bodyPr>
            <a:lstStyle/>
            <a:p>
              <a:r>
                <a:rPr lang="en-US" altLang="zh-CN" sz="4000" b="1" dirty="0">
                  <a:solidFill>
                    <a:schemeClr val="bg1"/>
                  </a:solidFill>
                  <a:latin typeface="+mj-lt"/>
                  <a:ea typeface="微软雅黑" panose="020B0503020204020204" pitchFamily="34" charset="-122"/>
                </a:rPr>
                <a:t>  </a:t>
              </a:r>
              <a:r>
                <a:rPr lang="en-US" altLang="zh-CN" sz="4400" b="1" dirty="0">
                  <a:solidFill>
                    <a:srgbClr val="FEFEFE"/>
                  </a:solidFill>
                  <a:latin typeface="+mj-lt"/>
                  <a:ea typeface="微软雅黑" panose="020B0503020204020204" pitchFamily="34" charset="-122"/>
                </a:rPr>
                <a:t>97%</a:t>
              </a:r>
            </a:p>
          </p:txBody>
        </p:sp>
        <p:sp>
          <p:nvSpPr>
            <p:cNvPr id="16" name="文本框 33">
              <a:extLst>
                <a:ext uri="{FF2B5EF4-FFF2-40B4-BE49-F238E27FC236}">
                  <a16:creationId xmlns:a16="http://schemas.microsoft.com/office/drawing/2014/main" id="{B5CCA792-98E9-4B03-879C-18765158E7EE}"/>
                </a:ext>
              </a:extLst>
            </p:cNvPr>
            <p:cNvSpPr txBox="1"/>
            <p:nvPr/>
          </p:nvSpPr>
          <p:spPr>
            <a:xfrm>
              <a:off x="9110396" y="3071494"/>
              <a:ext cx="1243897" cy="601764"/>
            </a:xfrm>
            <a:prstGeom prst="rect">
              <a:avLst/>
            </a:prstGeom>
            <a:noFill/>
            <a:effectLst/>
          </p:spPr>
          <p:txBody>
            <a:bodyPr wrap="none" rtlCol="0">
              <a:spAutoFit/>
            </a:bodyPr>
            <a:lstStyle/>
            <a:p>
              <a:r>
                <a:rPr lang="en-US" altLang="zh-CN" sz="4000" b="1" dirty="0">
                  <a:solidFill>
                    <a:schemeClr val="bg1"/>
                  </a:solidFill>
                  <a:latin typeface="+mj-lt"/>
                  <a:ea typeface="微软雅黑" panose="020B0503020204020204" pitchFamily="34" charset="-122"/>
                </a:rPr>
                <a:t>  </a:t>
              </a:r>
              <a:r>
                <a:rPr lang="en-US" altLang="zh-CN" sz="4400" b="1" dirty="0">
                  <a:solidFill>
                    <a:srgbClr val="FEFEFE"/>
                  </a:solidFill>
                  <a:latin typeface="+mj-lt"/>
                  <a:ea typeface="微软雅黑" panose="020B0503020204020204" pitchFamily="34" charset="-122"/>
                </a:rPr>
                <a:t>39%</a:t>
              </a:r>
            </a:p>
          </p:txBody>
        </p:sp>
        <p:sp>
          <p:nvSpPr>
            <p:cNvPr id="17" name="文本框 35">
              <a:extLst>
                <a:ext uri="{FF2B5EF4-FFF2-40B4-BE49-F238E27FC236}">
                  <a16:creationId xmlns:a16="http://schemas.microsoft.com/office/drawing/2014/main" id="{C5D96905-ED84-4834-8C81-40757A8C9F0F}"/>
                </a:ext>
              </a:extLst>
            </p:cNvPr>
            <p:cNvSpPr txBox="1"/>
            <p:nvPr/>
          </p:nvSpPr>
          <p:spPr>
            <a:xfrm>
              <a:off x="4561838" y="4081163"/>
              <a:ext cx="822662" cy="361059"/>
            </a:xfrm>
            <a:prstGeom prst="rect">
              <a:avLst/>
            </a:prstGeom>
            <a:noFill/>
            <a:effectLst/>
          </p:spPr>
          <p:txBody>
            <a:bodyPr wrap="none" rtlCol="0">
              <a:spAutoFit/>
            </a:bodyPr>
            <a:lstStyle/>
            <a:p>
              <a:r>
                <a:rPr lang="tr-TR" altLang="zh-CN" sz="2400" b="1" dirty="0" err="1">
                  <a:solidFill>
                    <a:srgbClr val="FEFEFE"/>
                  </a:solidFill>
                  <a:latin typeface="+mj-lt"/>
                  <a:ea typeface="微软雅黑" panose="020B0503020204020204" pitchFamily="34" charset="-122"/>
                </a:rPr>
                <a:t>Brand</a:t>
              </a:r>
              <a:endParaRPr lang="en-US" altLang="zh-CN" sz="2400" b="1" dirty="0">
                <a:solidFill>
                  <a:srgbClr val="FEFEFE"/>
                </a:solidFill>
                <a:latin typeface="+mj-lt"/>
                <a:ea typeface="微软雅黑" panose="020B0503020204020204" pitchFamily="34" charset="-122"/>
              </a:endParaRPr>
            </a:p>
          </p:txBody>
        </p:sp>
        <p:sp>
          <p:nvSpPr>
            <p:cNvPr id="18" name="文本框 36">
              <a:extLst>
                <a:ext uri="{FF2B5EF4-FFF2-40B4-BE49-F238E27FC236}">
                  <a16:creationId xmlns:a16="http://schemas.microsoft.com/office/drawing/2014/main" id="{0E43EC69-5EF6-4309-AB87-63496F882449}"/>
                </a:ext>
              </a:extLst>
            </p:cNvPr>
            <p:cNvSpPr txBox="1"/>
            <p:nvPr/>
          </p:nvSpPr>
          <p:spPr>
            <a:xfrm>
              <a:off x="7339839" y="4081163"/>
              <a:ext cx="456589" cy="361059"/>
            </a:xfrm>
            <a:prstGeom prst="rect">
              <a:avLst/>
            </a:prstGeom>
            <a:noFill/>
            <a:effectLst/>
          </p:spPr>
          <p:txBody>
            <a:bodyPr wrap="none" rtlCol="0">
              <a:spAutoFit/>
            </a:bodyPr>
            <a:lstStyle/>
            <a:p>
              <a:r>
                <a:rPr lang="tr-TR" altLang="zh-CN" sz="2400" b="1" dirty="0">
                  <a:solidFill>
                    <a:srgbClr val="FEFEFE"/>
                  </a:solidFill>
                  <a:latin typeface="+mj-lt"/>
                  <a:ea typeface="微软雅黑" panose="020B0503020204020204" pitchFamily="34" charset="-122"/>
                </a:rPr>
                <a:t>Bill</a:t>
              </a:r>
              <a:endParaRPr lang="en-US" altLang="zh-CN" sz="2400" b="1" dirty="0">
                <a:solidFill>
                  <a:srgbClr val="FEFEFE"/>
                </a:solidFill>
                <a:latin typeface="+mj-lt"/>
                <a:ea typeface="微软雅黑" panose="020B0503020204020204" pitchFamily="34" charset="-122"/>
              </a:endParaRPr>
            </a:p>
          </p:txBody>
        </p:sp>
        <p:sp>
          <p:nvSpPr>
            <p:cNvPr id="19" name="文本框 37">
              <a:extLst>
                <a:ext uri="{FF2B5EF4-FFF2-40B4-BE49-F238E27FC236}">
                  <a16:creationId xmlns:a16="http://schemas.microsoft.com/office/drawing/2014/main" id="{DECE7BC8-C3BD-47C6-8027-81C7749A80B4}"/>
                </a:ext>
              </a:extLst>
            </p:cNvPr>
            <p:cNvSpPr txBox="1"/>
            <p:nvPr/>
          </p:nvSpPr>
          <p:spPr>
            <a:xfrm>
              <a:off x="9171532" y="4081163"/>
              <a:ext cx="1236375" cy="361059"/>
            </a:xfrm>
            <a:prstGeom prst="rect">
              <a:avLst/>
            </a:prstGeom>
            <a:noFill/>
            <a:effectLst/>
          </p:spPr>
          <p:txBody>
            <a:bodyPr wrap="none" rtlCol="0">
              <a:spAutoFit/>
            </a:bodyPr>
            <a:lstStyle/>
            <a:p>
              <a:r>
                <a:rPr lang="tr-TR" altLang="zh-CN" sz="2400" b="1" dirty="0" err="1">
                  <a:solidFill>
                    <a:srgbClr val="FEFEFE"/>
                  </a:solidFill>
                  <a:latin typeface="+mj-lt"/>
                  <a:ea typeface="微软雅黑" panose="020B0503020204020204" pitchFamily="34" charset="-122"/>
                </a:rPr>
                <a:t>Authorize</a:t>
              </a:r>
              <a:endParaRPr lang="en-US" altLang="zh-CN" sz="2400" b="1" dirty="0">
                <a:solidFill>
                  <a:srgbClr val="FEFEFE"/>
                </a:solidFill>
                <a:latin typeface="+mj-lt"/>
                <a:ea typeface="微软雅黑" panose="020B0503020204020204" pitchFamily="34" charset="-122"/>
              </a:endParaRPr>
            </a:p>
          </p:txBody>
        </p:sp>
        <p:sp>
          <p:nvSpPr>
            <p:cNvPr id="20" name="文本框 39">
              <a:extLst>
                <a:ext uri="{FF2B5EF4-FFF2-40B4-BE49-F238E27FC236}">
                  <a16:creationId xmlns:a16="http://schemas.microsoft.com/office/drawing/2014/main" id="{81791587-897A-4C8D-8AC7-BAFF1A700B96}"/>
                </a:ext>
              </a:extLst>
            </p:cNvPr>
            <p:cNvSpPr txBox="1"/>
            <p:nvPr/>
          </p:nvSpPr>
          <p:spPr>
            <a:xfrm>
              <a:off x="3869492" y="4916691"/>
              <a:ext cx="2128892" cy="457340"/>
            </a:xfrm>
            <a:prstGeom prst="rect">
              <a:avLst/>
            </a:prstGeom>
            <a:noFill/>
            <a:effectLst/>
          </p:spPr>
          <p:txBody>
            <a:bodyPr wrap="none" rtlCol="0">
              <a:spAutoFit/>
            </a:bodyPr>
            <a:lstStyle/>
            <a:p>
              <a:pPr algn="ctr"/>
              <a:r>
                <a:rPr lang="tr-TR" altLang="zh-CN" sz="1600" dirty="0">
                  <a:solidFill>
                    <a:schemeClr val="bg1">
                      <a:lumMod val="50000"/>
                    </a:schemeClr>
                  </a:solidFill>
                  <a:latin typeface="+mj-lt"/>
                  <a:ea typeface="微软雅黑" panose="020B0503020204020204" pitchFamily="34" charset="-122"/>
                  <a:cs typeface="Lato Regular"/>
                </a:rPr>
                <a:t>F</a:t>
              </a:r>
              <a:r>
                <a:rPr lang="en-US" altLang="zh-CN" sz="1600" dirty="0" err="1">
                  <a:solidFill>
                    <a:schemeClr val="bg1">
                      <a:lumMod val="50000"/>
                    </a:schemeClr>
                  </a:solidFill>
                  <a:latin typeface="+mj-lt"/>
                  <a:ea typeface="微软雅黑" panose="020B0503020204020204" pitchFamily="34" charset="-122"/>
                  <a:cs typeface="Lato Regular"/>
                </a:rPr>
                <a:t>ilm</a:t>
              </a:r>
              <a:r>
                <a:rPr lang="en-US" altLang="zh-CN" sz="1600" dirty="0">
                  <a:solidFill>
                    <a:schemeClr val="bg1">
                      <a:lumMod val="50000"/>
                    </a:schemeClr>
                  </a:solidFill>
                  <a:latin typeface="+mj-lt"/>
                  <a:ea typeface="微软雅黑" panose="020B0503020204020204" pitchFamily="34" charset="-122"/>
                  <a:cs typeface="Lato Regular"/>
                </a:rPr>
                <a:t> to be used in a wider</a:t>
              </a:r>
              <a:endParaRPr lang="tr-TR" altLang="zh-CN" sz="1600" dirty="0">
                <a:solidFill>
                  <a:schemeClr val="bg1">
                    <a:lumMod val="50000"/>
                  </a:schemeClr>
                </a:solidFill>
                <a:latin typeface="+mj-lt"/>
                <a:ea typeface="微软雅黑" panose="020B0503020204020204" pitchFamily="34" charset="-122"/>
                <a:cs typeface="Lato Regular"/>
              </a:endParaRPr>
            </a:p>
            <a:p>
              <a:pPr algn="ctr"/>
              <a:r>
                <a:rPr lang="en-US" altLang="zh-CN" sz="1600" dirty="0">
                  <a:solidFill>
                    <a:schemeClr val="bg1">
                      <a:lumMod val="50000"/>
                    </a:schemeClr>
                  </a:solidFill>
                  <a:latin typeface="+mj-lt"/>
                  <a:ea typeface="微软雅黑" panose="020B0503020204020204" pitchFamily="34" charset="-122"/>
                  <a:cs typeface="Lato Regular"/>
                </a:rPr>
                <a:t> field. Using PowerPoint</a:t>
              </a:r>
            </a:p>
          </p:txBody>
        </p:sp>
        <p:sp>
          <p:nvSpPr>
            <p:cNvPr id="21" name="文本框 40">
              <a:extLst>
                <a:ext uri="{FF2B5EF4-FFF2-40B4-BE49-F238E27FC236}">
                  <a16:creationId xmlns:a16="http://schemas.microsoft.com/office/drawing/2014/main" id="{F3C5437E-857C-43C2-A569-05027550F9FD}"/>
                </a:ext>
              </a:extLst>
            </p:cNvPr>
            <p:cNvSpPr txBox="1"/>
            <p:nvPr/>
          </p:nvSpPr>
          <p:spPr>
            <a:xfrm>
              <a:off x="5991340" y="4916691"/>
              <a:ext cx="2790933" cy="457340"/>
            </a:xfrm>
            <a:prstGeom prst="rect">
              <a:avLst/>
            </a:prstGeom>
            <a:noFill/>
            <a:effectLst/>
          </p:spPr>
          <p:txBody>
            <a:bodyPr wrap="none" rtlCol="0">
              <a:spAutoFit/>
            </a:bodyPr>
            <a:lstStyle/>
            <a:p>
              <a:pPr algn="ctr"/>
              <a:r>
                <a:rPr lang="en-US" altLang="zh-CN" sz="1600" dirty="0">
                  <a:solidFill>
                    <a:schemeClr val="bg1">
                      <a:lumMod val="50000"/>
                    </a:schemeClr>
                  </a:solidFill>
                  <a:latin typeface="+mj-lt"/>
                  <a:ea typeface="微软雅黑" panose="020B0503020204020204" pitchFamily="34" charset="-122"/>
                  <a:cs typeface="Lato Regular"/>
                </a:rPr>
                <a:t>The user can make a presentation</a:t>
              </a:r>
              <a:endParaRPr lang="tr-TR" altLang="zh-CN" sz="1600" dirty="0">
                <a:solidFill>
                  <a:schemeClr val="bg1">
                    <a:lumMod val="50000"/>
                  </a:schemeClr>
                </a:solidFill>
                <a:latin typeface="+mj-lt"/>
                <a:ea typeface="微软雅黑" panose="020B0503020204020204" pitchFamily="34" charset="-122"/>
                <a:cs typeface="Lato Regular"/>
              </a:endParaRPr>
            </a:p>
            <a:p>
              <a:pPr algn="ctr"/>
              <a:r>
                <a:rPr lang="en-US" altLang="zh-CN" sz="1600" dirty="0">
                  <a:solidFill>
                    <a:schemeClr val="bg1">
                      <a:lumMod val="50000"/>
                    </a:schemeClr>
                  </a:solidFill>
                  <a:latin typeface="+mj-lt"/>
                  <a:ea typeface="微软雅黑" panose="020B0503020204020204" pitchFamily="34" charset="-122"/>
                  <a:cs typeface="Lato Regular"/>
                </a:rPr>
                <a:t> on a projector or computer</a:t>
              </a:r>
            </a:p>
          </p:txBody>
        </p:sp>
        <p:sp>
          <p:nvSpPr>
            <p:cNvPr id="22" name="文本框 41">
              <a:extLst>
                <a:ext uri="{FF2B5EF4-FFF2-40B4-BE49-F238E27FC236}">
                  <a16:creationId xmlns:a16="http://schemas.microsoft.com/office/drawing/2014/main" id="{D1915FE4-EF3B-48DC-BD92-3A3DCED182BB}"/>
                </a:ext>
              </a:extLst>
            </p:cNvPr>
            <p:cNvSpPr txBox="1"/>
            <p:nvPr/>
          </p:nvSpPr>
          <p:spPr>
            <a:xfrm>
              <a:off x="8720838" y="4916691"/>
              <a:ext cx="2128892" cy="457340"/>
            </a:xfrm>
            <a:prstGeom prst="rect">
              <a:avLst/>
            </a:prstGeom>
            <a:noFill/>
            <a:effectLst/>
          </p:spPr>
          <p:txBody>
            <a:bodyPr wrap="none" rtlCol="0">
              <a:spAutoFit/>
            </a:bodyPr>
            <a:lstStyle/>
            <a:p>
              <a:pPr algn="ctr"/>
              <a:r>
                <a:rPr lang="tr-TR" altLang="zh-CN" sz="1600" dirty="0">
                  <a:solidFill>
                    <a:schemeClr val="bg1">
                      <a:lumMod val="50000"/>
                    </a:schemeClr>
                  </a:solidFill>
                  <a:latin typeface="+mj-lt"/>
                  <a:ea typeface="微软雅黑" panose="020B0503020204020204" pitchFamily="34" charset="-122"/>
                  <a:cs typeface="Lato Regular"/>
                </a:rPr>
                <a:t>F</a:t>
              </a:r>
              <a:r>
                <a:rPr lang="en-US" altLang="zh-CN" sz="1600" dirty="0" err="1">
                  <a:solidFill>
                    <a:schemeClr val="bg1">
                      <a:lumMod val="50000"/>
                    </a:schemeClr>
                  </a:solidFill>
                  <a:latin typeface="+mj-lt"/>
                  <a:ea typeface="微软雅黑" panose="020B0503020204020204" pitchFamily="34" charset="-122"/>
                  <a:cs typeface="Lato Regular"/>
                </a:rPr>
                <a:t>ilm</a:t>
              </a:r>
              <a:r>
                <a:rPr lang="en-US" altLang="zh-CN" sz="1600" dirty="0">
                  <a:solidFill>
                    <a:schemeClr val="bg1">
                      <a:lumMod val="50000"/>
                    </a:schemeClr>
                  </a:solidFill>
                  <a:latin typeface="+mj-lt"/>
                  <a:ea typeface="微软雅黑" panose="020B0503020204020204" pitchFamily="34" charset="-122"/>
                  <a:cs typeface="Lato Regular"/>
                </a:rPr>
                <a:t> to be used in a wider</a:t>
              </a:r>
              <a:endParaRPr lang="tr-TR" altLang="zh-CN" sz="1600" dirty="0">
                <a:solidFill>
                  <a:schemeClr val="bg1">
                    <a:lumMod val="50000"/>
                  </a:schemeClr>
                </a:solidFill>
                <a:latin typeface="+mj-lt"/>
                <a:ea typeface="微软雅黑" panose="020B0503020204020204" pitchFamily="34" charset="-122"/>
                <a:cs typeface="Lato Regular"/>
              </a:endParaRPr>
            </a:p>
            <a:p>
              <a:pPr algn="ctr"/>
              <a:r>
                <a:rPr lang="en-US" altLang="zh-CN" sz="1600" dirty="0">
                  <a:solidFill>
                    <a:schemeClr val="bg1">
                      <a:lumMod val="50000"/>
                    </a:schemeClr>
                  </a:solidFill>
                  <a:latin typeface="+mj-lt"/>
                  <a:ea typeface="微软雅黑" panose="020B0503020204020204" pitchFamily="34" charset="-122"/>
                  <a:cs typeface="Lato Regular"/>
                </a:rPr>
                <a:t> field. Using PowerPoint</a:t>
              </a:r>
            </a:p>
          </p:txBody>
        </p:sp>
      </p:grpSp>
      <p:grpSp>
        <p:nvGrpSpPr>
          <p:cNvPr id="23"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24"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25"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6"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81294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C3C33723-3873-47DC-9958-B731EAE8660E}"/>
              </a:ext>
            </a:extLst>
          </p:cNvPr>
          <p:cNvGrpSpPr/>
          <p:nvPr/>
        </p:nvGrpSpPr>
        <p:grpSpPr>
          <a:xfrm flipH="1">
            <a:off x="6381185" y="2202013"/>
            <a:ext cx="4382886" cy="4072470"/>
            <a:chOff x="8747036" y="2319451"/>
            <a:chExt cx="2800778" cy="3624468"/>
          </a:xfrm>
        </p:grpSpPr>
        <p:grpSp>
          <p:nvGrpSpPr>
            <p:cNvPr id="11" name="组合 10">
              <a:extLst>
                <a:ext uri="{FF2B5EF4-FFF2-40B4-BE49-F238E27FC236}">
                  <a16:creationId xmlns:a16="http://schemas.microsoft.com/office/drawing/2014/main" id="{E6C1CDCC-5CC0-4004-8064-B5318D8C0A35}"/>
                </a:ext>
              </a:extLst>
            </p:cNvPr>
            <p:cNvGrpSpPr/>
            <p:nvPr/>
          </p:nvGrpSpPr>
          <p:grpSpPr>
            <a:xfrm>
              <a:off x="8747036" y="2319451"/>
              <a:ext cx="2800778" cy="3624468"/>
              <a:chOff x="812800" y="1410749"/>
              <a:chExt cx="3384329" cy="4379641"/>
            </a:xfrm>
          </p:grpSpPr>
          <p:sp>
            <p:nvSpPr>
              <p:cNvPr id="13" name="矩形 12">
                <a:extLst>
                  <a:ext uri="{FF2B5EF4-FFF2-40B4-BE49-F238E27FC236}">
                    <a16:creationId xmlns:a16="http://schemas.microsoft.com/office/drawing/2014/main" id="{D8E43803-C2F6-4323-9E42-C2AB6B6FC2C7}"/>
                  </a:ext>
                </a:extLst>
              </p:cNvPr>
              <p:cNvSpPr/>
              <p:nvPr/>
            </p:nvSpPr>
            <p:spPr>
              <a:xfrm>
                <a:off x="812801" y="1410749"/>
                <a:ext cx="3384327" cy="498721"/>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tr-TR" altLang="zh-CN" sz="2400" b="1" dirty="0" err="1">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rPr>
                  <a:t>Certification</a:t>
                </a:r>
                <a:endParaRPr lang="en-US" altLang="zh-CN" sz="2400" b="1" dirty="0">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endParaRPr>
              </a:p>
            </p:txBody>
          </p:sp>
          <p:sp>
            <p:nvSpPr>
              <p:cNvPr id="14" name="Content Placeholder 2">
                <a:extLst>
                  <a:ext uri="{FF2B5EF4-FFF2-40B4-BE49-F238E27FC236}">
                    <a16:creationId xmlns:a16="http://schemas.microsoft.com/office/drawing/2014/main" id="{DEC8B0BD-EB9A-428A-A8C2-E2ABA9EB60AE}"/>
                  </a:ext>
                </a:extLst>
              </p:cNvPr>
              <p:cNvSpPr txBox="1">
                <a:spLocks/>
              </p:cNvSpPr>
              <p:nvPr/>
            </p:nvSpPr>
            <p:spPr>
              <a:xfrm>
                <a:off x="812801" y="2016975"/>
                <a:ext cx="3384328" cy="148946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1200"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rPr>
                  <a:t>The user can make a presentation on a projector or computer, or print out the presentation to make a film. The user can make a presentation on a projector or computer, and can also make a presentation. You can also print out the presentation to make a film</a:t>
                </a:r>
                <a:endParaRPr lang="en-US" altLang="zh-CN" sz="1200" b="1"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endParaRPr>
              </a:p>
            </p:txBody>
          </p:sp>
          <p:sp>
            <p:nvSpPr>
              <p:cNvPr id="15" name="Content Placeholder 2">
                <a:extLst>
                  <a:ext uri="{FF2B5EF4-FFF2-40B4-BE49-F238E27FC236}">
                    <a16:creationId xmlns:a16="http://schemas.microsoft.com/office/drawing/2014/main" id="{E676041F-F33F-4763-B3DB-3CD778017AF5}"/>
                  </a:ext>
                </a:extLst>
              </p:cNvPr>
              <p:cNvSpPr txBox="1">
                <a:spLocks/>
              </p:cNvSpPr>
              <p:nvPr/>
            </p:nvSpPr>
            <p:spPr>
              <a:xfrm>
                <a:off x="812800" y="4300930"/>
                <a:ext cx="3384328" cy="148946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1200"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rPr>
                  <a:t>Enter the comprehensive description of the above chart here, enter the comprehensive description of the above chart here, enter the comprehensive description of the above chart here, enter the comprehensive description of the above chart here</a:t>
                </a:r>
                <a:endParaRPr lang="en-US" altLang="zh-CN" sz="1200" b="1" dirty="0">
                  <a:solidFill>
                    <a:schemeClr val="bg1">
                      <a:lumMod val="50000"/>
                    </a:schemeClr>
                  </a:solidFill>
                  <a:latin typeface="+mj-lt"/>
                  <a:ea typeface="微软雅黑" panose="020B0503020204020204" pitchFamily="34" charset="-122"/>
                  <a:cs typeface="Arial" panose="020B0604020202020204" pitchFamily="34" charset="0"/>
                  <a:sym typeface="Arial" panose="020B0604020202020204" pitchFamily="34" charset="0"/>
                </a:endParaRPr>
              </a:p>
            </p:txBody>
          </p:sp>
        </p:grpSp>
        <p:sp>
          <p:nvSpPr>
            <p:cNvPr id="12" name="矩形 11">
              <a:extLst>
                <a:ext uri="{FF2B5EF4-FFF2-40B4-BE49-F238E27FC236}">
                  <a16:creationId xmlns:a16="http://schemas.microsoft.com/office/drawing/2014/main" id="{2516DCBC-69F6-433D-BAE4-EA2467271ADE}"/>
                </a:ext>
              </a:extLst>
            </p:cNvPr>
            <p:cNvSpPr/>
            <p:nvPr/>
          </p:nvSpPr>
          <p:spPr>
            <a:xfrm>
              <a:off x="8747036" y="4173820"/>
              <a:ext cx="2800777" cy="412728"/>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ts val="0"/>
                </a:spcBef>
                <a:spcAft>
                  <a:spcPts val="0"/>
                </a:spcAft>
              </a:pPr>
              <a:r>
                <a:rPr lang="tr-TR" altLang="zh-CN" sz="2400" b="1" dirty="0" err="1">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rPr>
                <a:t>Choose</a:t>
              </a:r>
              <a:endParaRPr lang="en-US" altLang="zh-CN" sz="2400" b="1" dirty="0">
                <a:solidFill>
                  <a:schemeClr val="bg1"/>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sym typeface="Arial" panose="020B0604020202020204" pitchFamily="34" charset="0"/>
              </a:endParaRPr>
            </a:p>
          </p:txBody>
        </p:sp>
      </p:grpSp>
      <p:grpSp>
        <p:nvGrpSpPr>
          <p:cNvPr id="16" name="组合 15">
            <a:extLst>
              <a:ext uri="{FF2B5EF4-FFF2-40B4-BE49-F238E27FC236}">
                <a16:creationId xmlns:a16="http://schemas.microsoft.com/office/drawing/2014/main" id="{2B3E4EDA-A206-4460-972D-324ECA54D84D}"/>
              </a:ext>
            </a:extLst>
          </p:cNvPr>
          <p:cNvGrpSpPr/>
          <p:nvPr/>
        </p:nvGrpSpPr>
        <p:grpSpPr>
          <a:xfrm>
            <a:off x="1624531" y="1886515"/>
            <a:ext cx="4251563" cy="4146348"/>
            <a:chOff x="2810223" y="1003877"/>
            <a:chExt cx="3952033" cy="3854231"/>
          </a:xfrm>
        </p:grpSpPr>
        <p:grpSp>
          <p:nvGrpSpPr>
            <p:cNvPr id="17" name="组合 16">
              <a:extLst>
                <a:ext uri="{FF2B5EF4-FFF2-40B4-BE49-F238E27FC236}">
                  <a16:creationId xmlns:a16="http://schemas.microsoft.com/office/drawing/2014/main" id="{0DFA833E-A6AC-4B18-99FD-CB267073B229}"/>
                </a:ext>
              </a:extLst>
            </p:cNvPr>
            <p:cNvGrpSpPr/>
            <p:nvPr/>
          </p:nvGrpSpPr>
          <p:grpSpPr>
            <a:xfrm>
              <a:off x="2873515" y="1003877"/>
              <a:ext cx="2065893" cy="1757720"/>
              <a:chOff x="2873515" y="1003877"/>
              <a:chExt cx="2065893" cy="1757720"/>
            </a:xfrm>
          </p:grpSpPr>
          <p:sp>
            <p:nvSpPr>
              <p:cNvPr id="52" name="任意多边形 54">
                <a:extLst>
                  <a:ext uri="{FF2B5EF4-FFF2-40B4-BE49-F238E27FC236}">
                    <a16:creationId xmlns:a16="http://schemas.microsoft.com/office/drawing/2014/main" id="{569F58E1-9E73-4C5C-A459-3A2A5ABF0EA5}"/>
                  </a:ext>
                </a:extLst>
              </p:cNvPr>
              <p:cNvSpPr/>
              <p:nvPr/>
            </p:nvSpPr>
            <p:spPr>
              <a:xfrm rot="5400000">
                <a:off x="3027602" y="849790"/>
                <a:ext cx="1757720" cy="2065893"/>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53" name="组合 199">
                <a:extLst>
                  <a:ext uri="{FF2B5EF4-FFF2-40B4-BE49-F238E27FC236}">
                    <a16:creationId xmlns:a16="http://schemas.microsoft.com/office/drawing/2014/main" id="{9758B06C-3A21-499A-B766-7FA95EE9E8BB}"/>
                  </a:ext>
                </a:extLst>
              </p:cNvPr>
              <p:cNvGrpSpPr>
                <a:grpSpLocks/>
              </p:cNvGrpSpPr>
              <p:nvPr/>
            </p:nvGrpSpPr>
            <p:grpSpPr bwMode="auto">
              <a:xfrm>
                <a:off x="3516576" y="1705213"/>
                <a:ext cx="464573" cy="416302"/>
                <a:chOff x="6942138" y="1422400"/>
                <a:chExt cx="357188" cy="323851"/>
              </a:xfrm>
            </p:grpSpPr>
            <p:sp>
              <p:nvSpPr>
                <p:cNvPr id="55" name="Freeform 31">
                  <a:extLst>
                    <a:ext uri="{FF2B5EF4-FFF2-40B4-BE49-F238E27FC236}">
                      <a16:creationId xmlns:a16="http://schemas.microsoft.com/office/drawing/2014/main" id="{88274B4A-3A94-4956-940A-4B8047D2D7B7}"/>
                    </a:ext>
                  </a:extLst>
                </p:cNvPr>
                <p:cNvSpPr>
                  <a:spLocks/>
                </p:cNvSpPr>
                <p:nvPr/>
              </p:nvSpPr>
              <p:spPr bwMode="auto">
                <a:xfrm>
                  <a:off x="6942138" y="1706563"/>
                  <a:ext cx="357188" cy="39688"/>
                </a:xfrm>
                <a:custGeom>
                  <a:avLst/>
                  <a:gdLst>
                    <a:gd name="T0" fmla="*/ 357188 w 136"/>
                    <a:gd name="T1" fmla="*/ 18521 h 15"/>
                    <a:gd name="T2" fmla="*/ 336177 w 136"/>
                    <a:gd name="T3" fmla="*/ 39688 h 15"/>
                    <a:gd name="T4" fmla="*/ 21011 w 136"/>
                    <a:gd name="T5" fmla="*/ 39688 h 15"/>
                    <a:gd name="T6" fmla="*/ 0 w 136"/>
                    <a:gd name="T7" fmla="*/ 18521 h 15"/>
                    <a:gd name="T8" fmla="*/ 21011 w 136"/>
                    <a:gd name="T9" fmla="*/ 0 h 15"/>
                    <a:gd name="T10" fmla="*/ 336177 w 136"/>
                    <a:gd name="T11" fmla="*/ 0 h 15"/>
                    <a:gd name="T12" fmla="*/ 357188 w 136"/>
                    <a:gd name="T13" fmla="*/ 18521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 h="15">
                      <a:moveTo>
                        <a:pt x="136" y="7"/>
                      </a:moveTo>
                      <a:cubicBezTo>
                        <a:pt x="136" y="12"/>
                        <a:pt x="133" y="15"/>
                        <a:pt x="128" y="15"/>
                      </a:cubicBezTo>
                      <a:cubicBezTo>
                        <a:pt x="8" y="15"/>
                        <a:pt x="8" y="15"/>
                        <a:pt x="8" y="15"/>
                      </a:cubicBezTo>
                      <a:cubicBezTo>
                        <a:pt x="3" y="15"/>
                        <a:pt x="0" y="12"/>
                        <a:pt x="0" y="7"/>
                      </a:cubicBezTo>
                      <a:cubicBezTo>
                        <a:pt x="0" y="3"/>
                        <a:pt x="3" y="0"/>
                        <a:pt x="8" y="0"/>
                      </a:cubicBezTo>
                      <a:cubicBezTo>
                        <a:pt x="128" y="0"/>
                        <a:pt x="128" y="0"/>
                        <a:pt x="128" y="0"/>
                      </a:cubicBezTo>
                      <a:cubicBezTo>
                        <a:pt x="133" y="0"/>
                        <a:pt x="136" y="3"/>
                        <a:pt x="136"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6" name="Freeform 32">
                  <a:extLst>
                    <a:ext uri="{FF2B5EF4-FFF2-40B4-BE49-F238E27FC236}">
                      <a16:creationId xmlns:a16="http://schemas.microsoft.com/office/drawing/2014/main" id="{E76CA284-8EFA-49E2-948F-7A25B03C3204}"/>
                    </a:ext>
                  </a:extLst>
                </p:cNvPr>
                <p:cNvSpPr>
                  <a:spLocks/>
                </p:cNvSpPr>
                <p:nvPr/>
              </p:nvSpPr>
              <p:spPr bwMode="auto">
                <a:xfrm>
                  <a:off x="6986588" y="1562100"/>
                  <a:ext cx="42863" cy="123825"/>
                </a:xfrm>
                <a:custGeom>
                  <a:avLst/>
                  <a:gdLst>
                    <a:gd name="T0" fmla="*/ 21432 w 16"/>
                    <a:gd name="T1" fmla="*/ 123825 h 47"/>
                    <a:gd name="T2" fmla="*/ 0 w 16"/>
                    <a:gd name="T3" fmla="*/ 102748 h 47"/>
                    <a:gd name="T4" fmla="*/ 0 w 16"/>
                    <a:gd name="T5" fmla="*/ 21077 h 47"/>
                    <a:gd name="T6" fmla="*/ 21432 w 16"/>
                    <a:gd name="T7" fmla="*/ 0 h 47"/>
                    <a:gd name="T8" fmla="*/ 42863 w 16"/>
                    <a:gd name="T9" fmla="*/ 21077 h 47"/>
                    <a:gd name="T10" fmla="*/ 42863 w 16"/>
                    <a:gd name="T11" fmla="*/ 102748 h 47"/>
                    <a:gd name="T12" fmla="*/ 21432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7" name="Freeform 33">
                  <a:extLst>
                    <a:ext uri="{FF2B5EF4-FFF2-40B4-BE49-F238E27FC236}">
                      <a16:creationId xmlns:a16="http://schemas.microsoft.com/office/drawing/2014/main" id="{C00E6EC6-87BD-46CB-AD56-7DE3FA6F2DAE}"/>
                    </a:ext>
                  </a:extLst>
                </p:cNvPr>
                <p:cNvSpPr>
                  <a:spLocks/>
                </p:cNvSpPr>
                <p:nvPr/>
              </p:nvSpPr>
              <p:spPr bwMode="auto">
                <a:xfrm>
                  <a:off x="7062788" y="1562100"/>
                  <a:ext cx="39688" cy="123825"/>
                </a:xfrm>
                <a:custGeom>
                  <a:avLst/>
                  <a:gdLst>
                    <a:gd name="T0" fmla="*/ 21167 w 15"/>
                    <a:gd name="T1" fmla="*/ 123825 h 47"/>
                    <a:gd name="T2" fmla="*/ 0 w 15"/>
                    <a:gd name="T3" fmla="*/ 102748 h 47"/>
                    <a:gd name="T4" fmla="*/ 0 w 15"/>
                    <a:gd name="T5" fmla="*/ 21077 h 47"/>
                    <a:gd name="T6" fmla="*/ 21167 w 15"/>
                    <a:gd name="T7" fmla="*/ 0 h 47"/>
                    <a:gd name="T8" fmla="*/ 39688 w 15"/>
                    <a:gd name="T9" fmla="*/ 21077 h 47"/>
                    <a:gd name="T10" fmla="*/ 39688 w 15"/>
                    <a:gd name="T11" fmla="*/ 102748 h 47"/>
                    <a:gd name="T12" fmla="*/ 21167 w 15"/>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47">
                      <a:moveTo>
                        <a:pt x="8" y="47"/>
                      </a:moveTo>
                      <a:cubicBezTo>
                        <a:pt x="3" y="47"/>
                        <a:pt x="0" y="44"/>
                        <a:pt x="0" y="39"/>
                      </a:cubicBezTo>
                      <a:cubicBezTo>
                        <a:pt x="0" y="8"/>
                        <a:pt x="0" y="8"/>
                        <a:pt x="0" y="8"/>
                      </a:cubicBezTo>
                      <a:cubicBezTo>
                        <a:pt x="0" y="4"/>
                        <a:pt x="3" y="0"/>
                        <a:pt x="8" y="0"/>
                      </a:cubicBezTo>
                      <a:cubicBezTo>
                        <a:pt x="12" y="0"/>
                        <a:pt x="15" y="4"/>
                        <a:pt x="15" y="8"/>
                      </a:cubicBezTo>
                      <a:cubicBezTo>
                        <a:pt x="15" y="39"/>
                        <a:pt x="15" y="39"/>
                        <a:pt x="15" y="39"/>
                      </a:cubicBezTo>
                      <a:cubicBezTo>
                        <a:pt x="15"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8" name="Freeform 34">
                  <a:extLst>
                    <a:ext uri="{FF2B5EF4-FFF2-40B4-BE49-F238E27FC236}">
                      <a16:creationId xmlns:a16="http://schemas.microsoft.com/office/drawing/2014/main" id="{26A9F83D-33DB-462A-85FA-311AF4165D19}"/>
                    </a:ext>
                  </a:extLst>
                </p:cNvPr>
                <p:cNvSpPr>
                  <a:spLocks/>
                </p:cNvSpPr>
                <p:nvPr/>
              </p:nvSpPr>
              <p:spPr bwMode="auto">
                <a:xfrm>
                  <a:off x="7138988" y="1562100"/>
                  <a:ext cx="39688" cy="123825"/>
                </a:xfrm>
                <a:custGeom>
                  <a:avLst/>
                  <a:gdLst>
                    <a:gd name="T0" fmla="*/ 18521 w 15"/>
                    <a:gd name="T1" fmla="*/ 123825 h 47"/>
                    <a:gd name="T2" fmla="*/ 0 w 15"/>
                    <a:gd name="T3" fmla="*/ 102748 h 47"/>
                    <a:gd name="T4" fmla="*/ 0 w 15"/>
                    <a:gd name="T5" fmla="*/ 21077 h 47"/>
                    <a:gd name="T6" fmla="*/ 18521 w 15"/>
                    <a:gd name="T7" fmla="*/ 0 h 47"/>
                    <a:gd name="T8" fmla="*/ 39688 w 15"/>
                    <a:gd name="T9" fmla="*/ 21077 h 47"/>
                    <a:gd name="T10" fmla="*/ 39688 w 15"/>
                    <a:gd name="T11" fmla="*/ 102748 h 47"/>
                    <a:gd name="T12" fmla="*/ 18521 w 15"/>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47">
                      <a:moveTo>
                        <a:pt x="7" y="47"/>
                      </a:moveTo>
                      <a:cubicBezTo>
                        <a:pt x="3" y="47"/>
                        <a:pt x="0" y="44"/>
                        <a:pt x="0" y="39"/>
                      </a:cubicBezTo>
                      <a:cubicBezTo>
                        <a:pt x="0" y="8"/>
                        <a:pt x="0" y="8"/>
                        <a:pt x="0" y="8"/>
                      </a:cubicBezTo>
                      <a:cubicBezTo>
                        <a:pt x="0" y="4"/>
                        <a:pt x="3" y="0"/>
                        <a:pt x="7" y="0"/>
                      </a:cubicBezTo>
                      <a:cubicBezTo>
                        <a:pt x="12" y="0"/>
                        <a:pt x="15" y="4"/>
                        <a:pt x="15" y="8"/>
                      </a:cubicBezTo>
                      <a:cubicBezTo>
                        <a:pt x="15" y="39"/>
                        <a:pt x="15" y="39"/>
                        <a:pt x="15" y="39"/>
                      </a:cubicBezTo>
                      <a:cubicBezTo>
                        <a:pt x="15" y="44"/>
                        <a:pt x="12" y="47"/>
                        <a:pt x="7"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9" name="Freeform 35">
                  <a:extLst>
                    <a:ext uri="{FF2B5EF4-FFF2-40B4-BE49-F238E27FC236}">
                      <a16:creationId xmlns:a16="http://schemas.microsoft.com/office/drawing/2014/main" id="{CB51FC1D-BAA7-49EA-B68F-30F4EC5986B2}"/>
                    </a:ext>
                  </a:extLst>
                </p:cNvPr>
                <p:cNvSpPr>
                  <a:spLocks/>
                </p:cNvSpPr>
                <p:nvPr/>
              </p:nvSpPr>
              <p:spPr bwMode="auto">
                <a:xfrm>
                  <a:off x="7212013" y="1562100"/>
                  <a:ext cx="42863" cy="123825"/>
                </a:xfrm>
                <a:custGeom>
                  <a:avLst/>
                  <a:gdLst>
                    <a:gd name="T0" fmla="*/ 21432 w 16"/>
                    <a:gd name="T1" fmla="*/ 123825 h 47"/>
                    <a:gd name="T2" fmla="*/ 0 w 16"/>
                    <a:gd name="T3" fmla="*/ 102748 h 47"/>
                    <a:gd name="T4" fmla="*/ 0 w 16"/>
                    <a:gd name="T5" fmla="*/ 21077 h 47"/>
                    <a:gd name="T6" fmla="*/ 21432 w 16"/>
                    <a:gd name="T7" fmla="*/ 0 h 47"/>
                    <a:gd name="T8" fmla="*/ 42863 w 16"/>
                    <a:gd name="T9" fmla="*/ 21077 h 47"/>
                    <a:gd name="T10" fmla="*/ 42863 w 16"/>
                    <a:gd name="T11" fmla="*/ 102748 h 47"/>
                    <a:gd name="T12" fmla="*/ 21432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60" name="Freeform 36">
                  <a:extLst>
                    <a:ext uri="{FF2B5EF4-FFF2-40B4-BE49-F238E27FC236}">
                      <a16:creationId xmlns:a16="http://schemas.microsoft.com/office/drawing/2014/main" id="{78C255F6-3D2B-46BA-8F32-32B782186AA5}"/>
                    </a:ext>
                  </a:extLst>
                </p:cNvPr>
                <p:cNvSpPr>
                  <a:spLocks/>
                </p:cNvSpPr>
                <p:nvPr/>
              </p:nvSpPr>
              <p:spPr bwMode="auto">
                <a:xfrm>
                  <a:off x="7010400" y="1422400"/>
                  <a:ext cx="220663" cy="66675"/>
                </a:xfrm>
                <a:custGeom>
                  <a:avLst/>
                  <a:gdLst>
                    <a:gd name="T0" fmla="*/ 220663 w 84"/>
                    <a:gd name="T1" fmla="*/ 66675 h 25"/>
                    <a:gd name="T2" fmla="*/ 136601 w 84"/>
                    <a:gd name="T3" fmla="*/ 10668 h 25"/>
                    <a:gd name="T4" fmla="*/ 84062 w 84"/>
                    <a:gd name="T5" fmla="*/ 10668 h 25"/>
                    <a:gd name="T6" fmla="*/ 47285 w 84"/>
                    <a:gd name="T7" fmla="*/ 34671 h 25"/>
                    <a:gd name="T8" fmla="*/ 0 w 84"/>
                    <a:gd name="T9" fmla="*/ 66675 h 25"/>
                    <a:gd name="T10" fmla="*/ 220663 w 84"/>
                    <a:gd name="T11" fmla="*/ 66675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4" h="25">
                      <a:moveTo>
                        <a:pt x="84" y="25"/>
                      </a:moveTo>
                      <a:cubicBezTo>
                        <a:pt x="52" y="4"/>
                        <a:pt x="52" y="4"/>
                        <a:pt x="52" y="4"/>
                      </a:cubicBezTo>
                      <a:cubicBezTo>
                        <a:pt x="46" y="0"/>
                        <a:pt x="38" y="0"/>
                        <a:pt x="32" y="4"/>
                      </a:cubicBezTo>
                      <a:cubicBezTo>
                        <a:pt x="18" y="13"/>
                        <a:pt x="18" y="13"/>
                        <a:pt x="18" y="13"/>
                      </a:cubicBezTo>
                      <a:cubicBezTo>
                        <a:pt x="0" y="25"/>
                        <a:pt x="0" y="25"/>
                        <a:pt x="0" y="25"/>
                      </a:cubicBezTo>
                      <a:lnTo>
                        <a:pt x="84"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61" name="Freeform 37">
                  <a:extLst>
                    <a:ext uri="{FF2B5EF4-FFF2-40B4-BE49-F238E27FC236}">
                      <a16:creationId xmlns:a16="http://schemas.microsoft.com/office/drawing/2014/main" id="{7CD555D3-6406-4B57-8CDB-7C0811E2EDF0}"/>
                    </a:ext>
                  </a:extLst>
                </p:cNvPr>
                <p:cNvSpPr>
                  <a:spLocks/>
                </p:cNvSpPr>
                <p:nvPr/>
              </p:nvSpPr>
              <p:spPr bwMode="auto">
                <a:xfrm>
                  <a:off x="6962775" y="1509713"/>
                  <a:ext cx="315913" cy="41275"/>
                </a:xfrm>
                <a:custGeom>
                  <a:avLst/>
                  <a:gdLst>
                    <a:gd name="T0" fmla="*/ 315913 w 120"/>
                    <a:gd name="T1" fmla="*/ 20638 h 16"/>
                    <a:gd name="T2" fmla="*/ 294852 w 120"/>
                    <a:gd name="T3" fmla="*/ 41275 h 16"/>
                    <a:gd name="T4" fmla="*/ 21061 w 120"/>
                    <a:gd name="T5" fmla="*/ 41275 h 16"/>
                    <a:gd name="T6" fmla="*/ 0 w 120"/>
                    <a:gd name="T7" fmla="*/ 20638 h 16"/>
                    <a:gd name="T8" fmla="*/ 21061 w 120"/>
                    <a:gd name="T9" fmla="*/ 0 h 16"/>
                    <a:gd name="T10" fmla="*/ 294852 w 120"/>
                    <a:gd name="T11" fmla="*/ 0 h 16"/>
                    <a:gd name="T12" fmla="*/ 315913 w 120"/>
                    <a:gd name="T13" fmla="*/ 20638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 h="16">
                      <a:moveTo>
                        <a:pt x="120" y="8"/>
                      </a:moveTo>
                      <a:cubicBezTo>
                        <a:pt x="120" y="12"/>
                        <a:pt x="116" y="16"/>
                        <a:pt x="112" y="16"/>
                      </a:cubicBezTo>
                      <a:cubicBezTo>
                        <a:pt x="8" y="16"/>
                        <a:pt x="8" y="16"/>
                        <a:pt x="8" y="16"/>
                      </a:cubicBezTo>
                      <a:cubicBezTo>
                        <a:pt x="4" y="16"/>
                        <a:pt x="0" y="12"/>
                        <a:pt x="0" y="8"/>
                      </a:cubicBezTo>
                      <a:cubicBezTo>
                        <a:pt x="0" y="3"/>
                        <a:pt x="4" y="0"/>
                        <a:pt x="8" y="0"/>
                      </a:cubicBezTo>
                      <a:cubicBezTo>
                        <a:pt x="112" y="0"/>
                        <a:pt x="112" y="0"/>
                        <a:pt x="112" y="0"/>
                      </a:cubicBezTo>
                      <a:cubicBezTo>
                        <a:pt x="116" y="0"/>
                        <a:pt x="120" y="3"/>
                        <a:pt x="12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grpSp>
          <p:sp>
            <p:nvSpPr>
              <p:cNvPr id="54" name="文本框 226">
                <a:extLst>
                  <a:ext uri="{FF2B5EF4-FFF2-40B4-BE49-F238E27FC236}">
                    <a16:creationId xmlns:a16="http://schemas.microsoft.com/office/drawing/2014/main" id="{0EA22BA2-F5AF-4A25-8D42-72149B127FCC}"/>
                  </a:ext>
                </a:extLst>
              </p:cNvPr>
              <p:cNvSpPr txBox="1">
                <a:spLocks noChangeArrowheads="1"/>
              </p:cNvSpPr>
              <p:nvPr/>
            </p:nvSpPr>
            <p:spPr bwMode="auto">
              <a:xfrm>
                <a:off x="3487865" y="2270283"/>
                <a:ext cx="474506"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a:solidFill>
                      <a:schemeClr val="bg1"/>
                    </a:solidFill>
                    <a:effectLst>
                      <a:outerShdw blurRad="38100" dist="38100" dir="2700000" algn="tl">
                        <a:srgbClr val="000000">
                          <a:alpha val="43137"/>
                        </a:srgbClr>
                      </a:outerShdw>
                    </a:effectLst>
                    <a:latin typeface="+mj-lt"/>
                    <a:cs typeface="Arial Unicode MS" pitchFamily="34" charset="-122"/>
                  </a:rPr>
                  <a:t>Buy</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nvGrpSpPr>
            <p:cNvPr id="18" name="组合 17">
              <a:extLst>
                <a:ext uri="{FF2B5EF4-FFF2-40B4-BE49-F238E27FC236}">
                  <a16:creationId xmlns:a16="http://schemas.microsoft.com/office/drawing/2014/main" id="{9824FFEC-9AB0-4058-9F88-4293C1ED2601}"/>
                </a:ext>
              </a:extLst>
            </p:cNvPr>
            <p:cNvGrpSpPr/>
            <p:nvPr/>
          </p:nvGrpSpPr>
          <p:grpSpPr>
            <a:xfrm>
              <a:off x="4983715" y="1011377"/>
              <a:ext cx="1778541" cy="2040255"/>
              <a:chOff x="4983715" y="1011377"/>
              <a:chExt cx="1778541" cy="2040255"/>
            </a:xfrm>
          </p:grpSpPr>
          <p:sp>
            <p:nvSpPr>
              <p:cNvPr id="44" name="任意多边形 46">
                <a:extLst>
                  <a:ext uri="{FF2B5EF4-FFF2-40B4-BE49-F238E27FC236}">
                    <a16:creationId xmlns:a16="http://schemas.microsoft.com/office/drawing/2014/main" id="{2B448B51-435F-4C41-97FB-9B8980CABD00}"/>
                  </a:ext>
                </a:extLst>
              </p:cNvPr>
              <p:cNvSpPr/>
              <p:nvPr/>
            </p:nvSpPr>
            <p:spPr>
              <a:xfrm flipH="1" flipV="1">
                <a:off x="4983715" y="1011377"/>
                <a:ext cx="1778541" cy="204025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55C0AF"/>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45" name="组合 193">
                <a:extLst>
                  <a:ext uri="{FF2B5EF4-FFF2-40B4-BE49-F238E27FC236}">
                    <a16:creationId xmlns:a16="http://schemas.microsoft.com/office/drawing/2014/main" id="{B97224D9-0F0C-4B00-BA57-154E72C0722B}"/>
                  </a:ext>
                </a:extLst>
              </p:cNvPr>
              <p:cNvGrpSpPr>
                <a:grpSpLocks/>
              </p:cNvGrpSpPr>
              <p:nvPr/>
            </p:nvGrpSpPr>
            <p:grpSpPr bwMode="auto">
              <a:xfrm>
                <a:off x="5557151" y="1782723"/>
                <a:ext cx="431661" cy="356295"/>
                <a:chOff x="9478963" y="1489075"/>
                <a:chExt cx="307975" cy="257176"/>
              </a:xfrm>
            </p:grpSpPr>
            <p:sp>
              <p:nvSpPr>
                <p:cNvPr id="47" name="Freeform 26">
                  <a:extLst>
                    <a:ext uri="{FF2B5EF4-FFF2-40B4-BE49-F238E27FC236}">
                      <a16:creationId xmlns:a16="http://schemas.microsoft.com/office/drawing/2014/main" id="{81F0C54F-646C-4A05-AD78-386C1098C5D8}"/>
                    </a:ext>
                  </a:extLst>
                </p:cNvPr>
                <p:cNvSpPr>
                  <a:spLocks/>
                </p:cNvSpPr>
                <p:nvPr/>
              </p:nvSpPr>
              <p:spPr bwMode="auto">
                <a:xfrm>
                  <a:off x="9478963" y="1706563"/>
                  <a:ext cx="307975" cy="39688"/>
                </a:xfrm>
                <a:custGeom>
                  <a:avLst/>
                  <a:gdLst>
                    <a:gd name="T0" fmla="*/ 307975 w 118"/>
                    <a:gd name="T1" fmla="*/ 18521 h 15"/>
                    <a:gd name="T2" fmla="*/ 287095 w 118"/>
                    <a:gd name="T3" fmla="*/ 39688 h 15"/>
                    <a:gd name="T4" fmla="*/ 18270 w 118"/>
                    <a:gd name="T5" fmla="*/ 39688 h 15"/>
                    <a:gd name="T6" fmla="*/ 0 w 118"/>
                    <a:gd name="T7" fmla="*/ 18521 h 15"/>
                    <a:gd name="T8" fmla="*/ 18270 w 118"/>
                    <a:gd name="T9" fmla="*/ 0 h 15"/>
                    <a:gd name="T10" fmla="*/ 287095 w 118"/>
                    <a:gd name="T11" fmla="*/ 0 h 15"/>
                    <a:gd name="T12" fmla="*/ 307975 w 118"/>
                    <a:gd name="T13" fmla="*/ 18521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15">
                      <a:moveTo>
                        <a:pt x="118" y="7"/>
                      </a:moveTo>
                      <a:cubicBezTo>
                        <a:pt x="118" y="12"/>
                        <a:pt x="115" y="15"/>
                        <a:pt x="110" y="15"/>
                      </a:cubicBezTo>
                      <a:cubicBezTo>
                        <a:pt x="7" y="15"/>
                        <a:pt x="7" y="15"/>
                        <a:pt x="7" y="15"/>
                      </a:cubicBezTo>
                      <a:cubicBezTo>
                        <a:pt x="3" y="15"/>
                        <a:pt x="0" y="12"/>
                        <a:pt x="0" y="7"/>
                      </a:cubicBezTo>
                      <a:cubicBezTo>
                        <a:pt x="0" y="3"/>
                        <a:pt x="3" y="0"/>
                        <a:pt x="7" y="0"/>
                      </a:cubicBezTo>
                      <a:cubicBezTo>
                        <a:pt x="110" y="0"/>
                        <a:pt x="110" y="0"/>
                        <a:pt x="110" y="0"/>
                      </a:cubicBezTo>
                      <a:cubicBezTo>
                        <a:pt x="115" y="0"/>
                        <a:pt x="118" y="3"/>
                        <a:pt x="118"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8" name="Freeform 27">
                  <a:extLst>
                    <a:ext uri="{FF2B5EF4-FFF2-40B4-BE49-F238E27FC236}">
                      <a16:creationId xmlns:a16="http://schemas.microsoft.com/office/drawing/2014/main" id="{88FDB68B-4A6A-414E-AAC2-8D607CE44BD8}"/>
                    </a:ext>
                  </a:extLst>
                </p:cNvPr>
                <p:cNvSpPr>
                  <a:spLocks/>
                </p:cNvSpPr>
                <p:nvPr/>
              </p:nvSpPr>
              <p:spPr bwMode="auto">
                <a:xfrm>
                  <a:off x="9504363" y="1562100"/>
                  <a:ext cx="41275" cy="123825"/>
                </a:xfrm>
                <a:custGeom>
                  <a:avLst/>
                  <a:gdLst>
                    <a:gd name="T0" fmla="*/ 20638 w 16"/>
                    <a:gd name="T1" fmla="*/ 123825 h 47"/>
                    <a:gd name="T2" fmla="*/ 0 w 16"/>
                    <a:gd name="T3" fmla="*/ 102748 h 47"/>
                    <a:gd name="T4" fmla="*/ 0 w 16"/>
                    <a:gd name="T5" fmla="*/ 21077 h 47"/>
                    <a:gd name="T6" fmla="*/ 20638 w 16"/>
                    <a:gd name="T7" fmla="*/ 0 h 47"/>
                    <a:gd name="T8" fmla="*/ 41275 w 16"/>
                    <a:gd name="T9" fmla="*/ 21077 h 47"/>
                    <a:gd name="T10" fmla="*/ 41275 w 16"/>
                    <a:gd name="T11" fmla="*/ 102748 h 47"/>
                    <a:gd name="T12" fmla="*/ 20638 w 16"/>
                    <a:gd name="T13" fmla="*/ 123825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47">
                      <a:moveTo>
                        <a:pt x="8" y="47"/>
                      </a:moveTo>
                      <a:cubicBezTo>
                        <a:pt x="4" y="47"/>
                        <a:pt x="0" y="44"/>
                        <a:pt x="0" y="39"/>
                      </a:cubicBezTo>
                      <a:cubicBezTo>
                        <a:pt x="0" y="8"/>
                        <a:pt x="0" y="8"/>
                        <a:pt x="0" y="8"/>
                      </a:cubicBezTo>
                      <a:cubicBezTo>
                        <a:pt x="0" y="4"/>
                        <a:pt x="4" y="0"/>
                        <a:pt x="8" y="0"/>
                      </a:cubicBezTo>
                      <a:cubicBezTo>
                        <a:pt x="12" y="0"/>
                        <a:pt x="16" y="4"/>
                        <a:pt x="16" y="8"/>
                      </a:cubicBezTo>
                      <a:cubicBezTo>
                        <a:pt x="16" y="39"/>
                        <a:pt x="16" y="39"/>
                        <a:pt x="16" y="39"/>
                      </a:cubicBezTo>
                      <a:cubicBezTo>
                        <a:pt x="16" y="44"/>
                        <a:pt x="12" y="47"/>
                        <a:pt x="8"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9" name="Freeform 28">
                  <a:extLst>
                    <a:ext uri="{FF2B5EF4-FFF2-40B4-BE49-F238E27FC236}">
                      <a16:creationId xmlns:a16="http://schemas.microsoft.com/office/drawing/2014/main" id="{82D41FA0-E60E-4701-A7F7-537D7BE851E6}"/>
                    </a:ext>
                  </a:extLst>
                </p:cNvPr>
                <p:cNvSpPr>
                  <a:spLocks/>
                </p:cNvSpPr>
                <p:nvPr/>
              </p:nvSpPr>
              <p:spPr bwMode="auto">
                <a:xfrm>
                  <a:off x="9577388" y="1525588"/>
                  <a:ext cx="42863" cy="160338"/>
                </a:xfrm>
                <a:custGeom>
                  <a:avLst/>
                  <a:gdLst>
                    <a:gd name="T0" fmla="*/ 21432 w 16"/>
                    <a:gd name="T1" fmla="*/ 160338 h 61"/>
                    <a:gd name="T2" fmla="*/ 0 w 16"/>
                    <a:gd name="T3" fmla="*/ 139310 h 61"/>
                    <a:gd name="T4" fmla="*/ 0 w 16"/>
                    <a:gd name="T5" fmla="*/ 21028 h 61"/>
                    <a:gd name="T6" fmla="*/ 21432 w 16"/>
                    <a:gd name="T7" fmla="*/ 0 h 61"/>
                    <a:gd name="T8" fmla="*/ 42863 w 16"/>
                    <a:gd name="T9" fmla="*/ 21028 h 61"/>
                    <a:gd name="T10" fmla="*/ 42863 w 16"/>
                    <a:gd name="T11" fmla="*/ 139310 h 61"/>
                    <a:gd name="T12" fmla="*/ 21432 w 16"/>
                    <a:gd name="T13" fmla="*/ 160338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 h="61">
                      <a:moveTo>
                        <a:pt x="8" y="61"/>
                      </a:moveTo>
                      <a:cubicBezTo>
                        <a:pt x="3" y="61"/>
                        <a:pt x="0" y="58"/>
                        <a:pt x="0" y="53"/>
                      </a:cubicBezTo>
                      <a:cubicBezTo>
                        <a:pt x="0" y="8"/>
                        <a:pt x="0" y="8"/>
                        <a:pt x="0" y="8"/>
                      </a:cubicBezTo>
                      <a:cubicBezTo>
                        <a:pt x="0" y="4"/>
                        <a:pt x="3" y="0"/>
                        <a:pt x="8" y="0"/>
                      </a:cubicBezTo>
                      <a:cubicBezTo>
                        <a:pt x="12" y="0"/>
                        <a:pt x="16" y="4"/>
                        <a:pt x="16" y="8"/>
                      </a:cubicBezTo>
                      <a:cubicBezTo>
                        <a:pt x="16" y="53"/>
                        <a:pt x="16" y="53"/>
                        <a:pt x="16" y="53"/>
                      </a:cubicBezTo>
                      <a:cubicBezTo>
                        <a:pt x="16" y="58"/>
                        <a:pt x="12" y="61"/>
                        <a:pt x="8"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0" name="Freeform 29">
                  <a:extLst>
                    <a:ext uri="{FF2B5EF4-FFF2-40B4-BE49-F238E27FC236}">
                      <a16:creationId xmlns:a16="http://schemas.microsoft.com/office/drawing/2014/main" id="{6EA6D3A3-705D-491E-B7AE-BAB342DDBB78}"/>
                    </a:ext>
                  </a:extLst>
                </p:cNvPr>
                <p:cNvSpPr>
                  <a:spLocks/>
                </p:cNvSpPr>
                <p:nvPr/>
              </p:nvSpPr>
              <p:spPr bwMode="auto">
                <a:xfrm>
                  <a:off x="9652000" y="1489075"/>
                  <a:ext cx="38100" cy="196850"/>
                </a:xfrm>
                <a:custGeom>
                  <a:avLst/>
                  <a:gdLst>
                    <a:gd name="T0" fmla="*/ 20320 w 15"/>
                    <a:gd name="T1" fmla="*/ 196850 h 75"/>
                    <a:gd name="T2" fmla="*/ 0 w 15"/>
                    <a:gd name="T3" fmla="*/ 175853 h 75"/>
                    <a:gd name="T4" fmla="*/ 0 w 15"/>
                    <a:gd name="T5" fmla="*/ 20997 h 75"/>
                    <a:gd name="T6" fmla="*/ 20320 w 15"/>
                    <a:gd name="T7" fmla="*/ 0 h 75"/>
                    <a:gd name="T8" fmla="*/ 38100 w 15"/>
                    <a:gd name="T9" fmla="*/ 20997 h 75"/>
                    <a:gd name="T10" fmla="*/ 38100 w 15"/>
                    <a:gd name="T11" fmla="*/ 175853 h 75"/>
                    <a:gd name="T12" fmla="*/ 20320 w 15"/>
                    <a:gd name="T13" fmla="*/ 196850 h 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75">
                      <a:moveTo>
                        <a:pt x="8" y="75"/>
                      </a:moveTo>
                      <a:cubicBezTo>
                        <a:pt x="3" y="75"/>
                        <a:pt x="0" y="72"/>
                        <a:pt x="0" y="67"/>
                      </a:cubicBezTo>
                      <a:cubicBezTo>
                        <a:pt x="0" y="8"/>
                        <a:pt x="0" y="8"/>
                        <a:pt x="0" y="8"/>
                      </a:cubicBezTo>
                      <a:cubicBezTo>
                        <a:pt x="0" y="3"/>
                        <a:pt x="3" y="0"/>
                        <a:pt x="8" y="0"/>
                      </a:cubicBezTo>
                      <a:cubicBezTo>
                        <a:pt x="12" y="0"/>
                        <a:pt x="15" y="3"/>
                        <a:pt x="15" y="8"/>
                      </a:cubicBezTo>
                      <a:cubicBezTo>
                        <a:pt x="15" y="67"/>
                        <a:pt x="15" y="67"/>
                        <a:pt x="15" y="67"/>
                      </a:cubicBezTo>
                      <a:cubicBezTo>
                        <a:pt x="15" y="72"/>
                        <a:pt x="12" y="75"/>
                        <a:pt x="8"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51" name="Freeform 30">
                  <a:extLst>
                    <a:ext uri="{FF2B5EF4-FFF2-40B4-BE49-F238E27FC236}">
                      <a16:creationId xmlns:a16="http://schemas.microsoft.com/office/drawing/2014/main" id="{18D2FE2F-9164-490F-AB10-ABDA802B02FB}"/>
                    </a:ext>
                  </a:extLst>
                </p:cNvPr>
                <p:cNvSpPr>
                  <a:spLocks/>
                </p:cNvSpPr>
                <p:nvPr/>
              </p:nvSpPr>
              <p:spPr bwMode="auto">
                <a:xfrm>
                  <a:off x="9725025" y="1498600"/>
                  <a:ext cx="39688" cy="187325"/>
                </a:xfrm>
                <a:custGeom>
                  <a:avLst/>
                  <a:gdLst>
                    <a:gd name="T0" fmla="*/ 18521 w 15"/>
                    <a:gd name="T1" fmla="*/ 187325 h 71"/>
                    <a:gd name="T2" fmla="*/ 0 w 15"/>
                    <a:gd name="T3" fmla="*/ 166218 h 71"/>
                    <a:gd name="T4" fmla="*/ 0 w 15"/>
                    <a:gd name="T5" fmla="*/ 21107 h 71"/>
                    <a:gd name="T6" fmla="*/ 18521 w 15"/>
                    <a:gd name="T7" fmla="*/ 0 h 71"/>
                    <a:gd name="T8" fmla="*/ 39688 w 15"/>
                    <a:gd name="T9" fmla="*/ 21107 h 71"/>
                    <a:gd name="T10" fmla="*/ 39688 w 15"/>
                    <a:gd name="T11" fmla="*/ 166218 h 71"/>
                    <a:gd name="T12" fmla="*/ 18521 w 15"/>
                    <a:gd name="T13" fmla="*/ 187325 h 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71">
                      <a:moveTo>
                        <a:pt x="7" y="71"/>
                      </a:moveTo>
                      <a:cubicBezTo>
                        <a:pt x="3" y="71"/>
                        <a:pt x="0" y="68"/>
                        <a:pt x="0" y="63"/>
                      </a:cubicBezTo>
                      <a:cubicBezTo>
                        <a:pt x="0" y="8"/>
                        <a:pt x="0" y="8"/>
                        <a:pt x="0" y="8"/>
                      </a:cubicBezTo>
                      <a:cubicBezTo>
                        <a:pt x="0" y="3"/>
                        <a:pt x="3" y="0"/>
                        <a:pt x="7" y="0"/>
                      </a:cubicBezTo>
                      <a:cubicBezTo>
                        <a:pt x="12" y="0"/>
                        <a:pt x="15" y="3"/>
                        <a:pt x="15" y="8"/>
                      </a:cubicBezTo>
                      <a:cubicBezTo>
                        <a:pt x="15" y="63"/>
                        <a:pt x="15" y="63"/>
                        <a:pt x="15" y="63"/>
                      </a:cubicBezTo>
                      <a:cubicBezTo>
                        <a:pt x="15" y="68"/>
                        <a:pt x="12" y="71"/>
                        <a:pt x="7" y="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grpSp>
          <p:sp>
            <p:nvSpPr>
              <p:cNvPr id="46" name="文本框 227">
                <a:extLst>
                  <a:ext uri="{FF2B5EF4-FFF2-40B4-BE49-F238E27FC236}">
                    <a16:creationId xmlns:a16="http://schemas.microsoft.com/office/drawing/2014/main" id="{833B5892-949E-4B4F-A0C4-9836C183A088}"/>
                  </a:ext>
                </a:extLst>
              </p:cNvPr>
              <p:cNvSpPr txBox="1">
                <a:spLocks noChangeArrowheads="1"/>
              </p:cNvSpPr>
              <p:nvPr/>
            </p:nvSpPr>
            <p:spPr bwMode="auto">
              <a:xfrm>
                <a:off x="5345310" y="2270284"/>
                <a:ext cx="809771"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a:solidFill>
                      <a:schemeClr val="bg1"/>
                    </a:solidFill>
                    <a:effectLst>
                      <a:outerShdw blurRad="38100" dist="38100" dir="2700000" algn="tl">
                        <a:srgbClr val="000000">
                          <a:alpha val="43137"/>
                        </a:srgbClr>
                      </a:outerShdw>
                    </a:effectLst>
                    <a:latin typeface="+mj-lt"/>
                    <a:cs typeface="Arial Unicode MS" pitchFamily="34" charset="-122"/>
                  </a:rPr>
                  <a:t>Budget</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nvGrpSpPr>
            <p:cNvPr id="19" name="组合 18">
              <a:extLst>
                <a:ext uri="{FF2B5EF4-FFF2-40B4-BE49-F238E27FC236}">
                  <a16:creationId xmlns:a16="http://schemas.microsoft.com/office/drawing/2014/main" id="{69D0200E-13D2-488E-B5A0-7C06D11992D3}"/>
                </a:ext>
              </a:extLst>
            </p:cNvPr>
            <p:cNvGrpSpPr/>
            <p:nvPr/>
          </p:nvGrpSpPr>
          <p:grpSpPr>
            <a:xfrm>
              <a:off x="2810223" y="2814102"/>
              <a:ext cx="1779807" cy="2040255"/>
              <a:chOff x="2810223" y="2814102"/>
              <a:chExt cx="1779807" cy="2040255"/>
            </a:xfrm>
          </p:grpSpPr>
          <p:sp>
            <p:nvSpPr>
              <p:cNvPr id="31" name="任意多边形 33">
                <a:extLst>
                  <a:ext uri="{FF2B5EF4-FFF2-40B4-BE49-F238E27FC236}">
                    <a16:creationId xmlns:a16="http://schemas.microsoft.com/office/drawing/2014/main" id="{C159AAB5-A4A6-4B71-9F8C-4ACF0752491B}"/>
                  </a:ext>
                </a:extLst>
              </p:cNvPr>
              <p:cNvSpPr/>
              <p:nvPr/>
            </p:nvSpPr>
            <p:spPr>
              <a:xfrm flipH="1">
                <a:off x="2810223" y="2814102"/>
                <a:ext cx="1779807" cy="2040255"/>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55C0AF"/>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32" name="组合 207">
                <a:extLst>
                  <a:ext uri="{FF2B5EF4-FFF2-40B4-BE49-F238E27FC236}">
                    <a16:creationId xmlns:a16="http://schemas.microsoft.com/office/drawing/2014/main" id="{20CCB9E1-7970-44F4-B34B-8829E2C7D4D8}"/>
                  </a:ext>
                </a:extLst>
              </p:cNvPr>
              <p:cNvGrpSpPr>
                <a:grpSpLocks/>
              </p:cNvGrpSpPr>
              <p:nvPr/>
            </p:nvGrpSpPr>
            <p:grpSpPr bwMode="auto">
              <a:xfrm>
                <a:off x="3450751" y="3914240"/>
                <a:ext cx="596223" cy="418802"/>
                <a:chOff x="6934200" y="4259263"/>
                <a:chExt cx="373063" cy="265113"/>
              </a:xfrm>
            </p:grpSpPr>
            <p:sp>
              <p:nvSpPr>
                <p:cNvPr id="34" name="Oval 38">
                  <a:extLst>
                    <a:ext uri="{FF2B5EF4-FFF2-40B4-BE49-F238E27FC236}">
                      <a16:creationId xmlns:a16="http://schemas.microsoft.com/office/drawing/2014/main" id="{7417FE3F-2F20-445A-88F2-9C4011E60E70}"/>
                    </a:ext>
                  </a:extLst>
                </p:cNvPr>
                <p:cNvSpPr>
                  <a:spLocks noChangeArrowheads="1"/>
                </p:cNvSpPr>
                <p:nvPr/>
              </p:nvSpPr>
              <p:spPr bwMode="auto">
                <a:xfrm>
                  <a:off x="7094538" y="4395788"/>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5" name="Freeform 39">
                  <a:extLst>
                    <a:ext uri="{FF2B5EF4-FFF2-40B4-BE49-F238E27FC236}">
                      <a16:creationId xmlns:a16="http://schemas.microsoft.com/office/drawing/2014/main" id="{ACF40C1B-C172-402F-BFB7-1CB61BB5C0BD}"/>
                    </a:ext>
                  </a:extLst>
                </p:cNvPr>
                <p:cNvSpPr>
                  <a:spLocks/>
                </p:cNvSpPr>
                <p:nvPr/>
              </p:nvSpPr>
              <p:spPr bwMode="auto">
                <a:xfrm>
                  <a:off x="7073900" y="4449763"/>
                  <a:ext cx="93663" cy="74613"/>
                </a:xfrm>
                <a:custGeom>
                  <a:avLst/>
                  <a:gdLst>
                    <a:gd name="T0" fmla="*/ 70247 w 36"/>
                    <a:gd name="T1" fmla="*/ 0 h 28"/>
                    <a:gd name="T2" fmla="*/ 46832 w 36"/>
                    <a:gd name="T3" fmla="*/ 29312 h 28"/>
                    <a:gd name="T4" fmla="*/ 23416 w 36"/>
                    <a:gd name="T5" fmla="*/ 0 h 28"/>
                    <a:gd name="T6" fmla="*/ 0 w 36"/>
                    <a:gd name="T7" fmla="*/ 47966 h 28"/>
                    <a:gd name="T8" fmla="*/ 2602 w 36"/>
                    <a:gd name="T9" fmla="*/ 69284 h 28"/>
                    <a:gd name="T10" fmla="*/ 46832 w 36"/>
                    <a:gd name="T11" fmla="*/ 74613 h 28"/>
                    <a:gd name="T12" fmla="*/ 91061 w 36"/>
                    <a:gd name="T13" fmla="*/ 69284 h 28"/>
                    <a:gd name="T14" fmla="*/ 93663 w 36"/>
                    <a:gd name="T15" fmla="*/ 47966 h 28"/>
                    <a:gd name="T16" fmla="*/ 70247 w 36"/>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36" name="Oval 40">
                  <a:extLst>
                    <a:ext uri="{FF2B5EF4-FFF2-40B4-BE49-F238E27FC236}">
                      <a16:creationId xmlns:a16="http://schemas.microsoft.com/office/drawing/2014/main" id="{97261CA3-DA98-444D-BC1E-DC29D89FC760}"/>
                    </a:ext>
                  </a:extLst>
                </p:cNvPr>
                <p:cNvSpPr>
                  <a:spLocks noChangeArrowheads="1"/>
                </p:cNvSpPr>
                <p:nvPr/>
              </p:nvSpPr>
              <p:spPr bwMode="auto">
                <a:xfrm>
                  <a:off x="6958013" y="4395788"/>
                  <a:ext cx="50800"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7" name="Freeform 41">
                  <a:extLst>
                    <a:ext uri="{FF2B5EF4-FFF2-40B4-BE49-F238E27FC236}">
                      <a16:creationId xmlns:a16="http://schemas.microsoft.com/office/drawing/2014/main" id="{211039B9-0FDA-490A-A01E-31ED5056B946}"/>
                    </a:ext>
                  </a:extLst>
                </p:cNvPr>
                <p:cNvSpPr>
                  <a:spLocks/>
                </p:cNvSpPr>
                <p:nvPr/>
              </p:nvSpPr>
              <p:spPr bwMode="auto">
                <a:xfrm>
                  <a:off x="6934200" y="4449763"/>
                  <a:ext cx="96838" cy="74613"/>
                </a:xfrm>
                <a:custGeom>
                  <a:avLst/>
                  <a:gdLst>
                    <a:gd name="T0" fmla="*/ 73283 w 37"/>
                    <a:gd name="T1" fmla="*/ 0 h 28"/>
                    <a:gd name="T2" fmla="*/ 49728 w 37"/>
                    <a:gd name="T3" fmla="*/ 29312 h 28"/>
                    <a:gd name="T4" fmla="*/ 23555 w 37"/>
                    <a:gd name="T5" fmla="*/ 0 h 28"/>
                    <a:gd name="T6" fmla="*/ 0 w 37"/>
                    <a:gd name="T7" fmla="*/ 47966 h 28"/>
                    <a:gd name="T8" fmla="*/ 2617 w 37"/>
                    <a:gd name="T9" fmla="*/ 69284 h 28"/>
                    <a:gd name="T10" fmla="*/ 49728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38" name="Oval 42">
                  <a:extLst>
                    <a:ext uri="{FF2B5EF4-FFF2-40B4-BE49-F238E27FC236}">
                      <a16:creationId xmlns:a16="http://schemas.microsoft.com/office/drawing/2014/main" id="{15F8218F-06AF-49F4-9D44-FF6C3393240D}"/>
                    </a:ext>
                  </a:extLst>
                </p:cNvPr>
                <p:cNvSpPr>
                  <a:spLocks noChangeArrowheads="1"/>
                </p:cNvSpPr>
                <p:nvPr/>
              </p:nvSpPr>
              <p:spPr bwMode="auto">
                <a:xfrm>
                  <a:off x="7234238" y="4395788"/>
                  <a:ext cx="49213"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9" name="Freeform 43">
                  <a:extLst>
                    <a:ext uri="{FF2B5EF4-FFF2-40B4-BE49-F238E27FC236}">
                      <a16:creationId xmlns:a16="http://schemas.microsoft.com/office/drawing/2014/main" id="{B98F77BA-7789-4EAB-B64D-D8BD3C9F0528}"/>
                    </a:ext>
                  </a:extLst>
                </p:cNvPr>
                <p:cNvSpPr>
                  <a:spLocks/>
                </p:cNvSpPr>
                <p:nvPr/>
              </p:nvSpPr>
              <p:spPr bwMode="auto">
                <a:xfrm>
                  <a:off x="7210425" y="4449763"/>
                  <a:ext cx="96838" cy="74613"/>
                </a:xfrm>
                <a:custGeom>
                  <a:avLst/>
                  <a:gdLst>
                    <a:gd name="T0" fmla="*/ 73283 w 37"/>
                    <a:gd name="T1" fmla="*/ 0 h 28"/>
                    <a:gd name="T2" fmla="*/ 47110 w 37"/>
                    <a:gd name="T3" fmla="*/ 29312 h 28"/>
                    <a:gd name="T4" fmla="*/ 23555 w 37"/>
                    <a:gd name="T5" fmla="*/ 0 h 28"/>
                    <a:gd name="T6" fmla="*/ 0 w 37"/>
                    <a:gd name="T7" fmla="*/ 47966 h 28"/>
                    <a:gd name="T8" fmla="*/ 2617 w 37"/>
                    <a:gd name="T9" fmla="*/ 69284 h 28"/>
                    <a:gd name="T10" fmla="*/ 47110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0" name="Oval 44">
                  <a:extLst>
                    <a:ext uri="{FF2B5EF4-FFF2-40B4-BE49-F238E27FC236}">
                      <a16:creationId xmlns:a16="http://schemas.microsoft.com/office/drawing/2014/main" id="{D4F530CC-BEE2-4AC7-ABE3-C40E57413513}"/>
                    </a:ext>
                  </a:extLst>
                </p:cNvPr>
                <p:cNvSpPr>
                  <a:spLocks noChangeArrowheads="1"/>
                </p:cNvSpPr>
                <p:nvPr/>
              </p:nvSpPr>
              <p:spPr bwMode="auto">
                <a:xfrm>
                  <a:off x="7026275"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41" name="Freeform 45">
                  <a:extLst>
                    <a:ext uri="{FF2B5EF4-FFF2-40B4-BE49-F238E27FC236}">
                      <a16:creationId xmlns:a16="http://schemas.microsoft.com/office/drawing/2014/main" id="{B659C1A3-56AA-4110-B3A1-2D1FF8B41382}"/>
                    </a:ext>
                  </a:extLst>
                </p:cNvPr>
                <p:cNvSpPr>
                  <a:spLocks/>
                </p:cNvSpPr>
                <p:nvPr/>
              </p:nvSpPr>
              <p:spPr bwMode="auto">
                <a:xfrm>
                  <a:off x="7002463" y="4313238"/>
                  <a:ext cx="96838" cy="74613"/>
                </a:xfrm>
                <a:custGeom>
                  <a:avLst/>
                  <a:gdLst>
                    <a:gd name="T0" fmla="*/ 73283 w 37"/>
                    <a:gd name="T1" fmla="*/ 0 h 28"/>
                    <a:gd name="T2" fmla="*/ 49728 w 37"/>
                    <a:gd name="T3" fmla="*/ 29312 h 28"/>
                    <a:gd name="T4" fmla="*/ 23555 w 37"/>
                    <a:gd name="T5" fmla="*/ 0 h 28"/>
                    <a:gd name="T6" fmla="*/ 0 w 37"/>
                    <a:gd name="T7" fmla="*/ 47966 h 28"/>
                    <a:gd name="T8" fmla="*/ 5234 w 37"/>
                    <a:gd name="T9" fmla="*/ 69284 h 28"/>
                    <a:gd name="T10" fmla="*/ 49728 w 37"/>
                    <a:gd name="T11" fmla="*/ 74613 h 28"/>
                    <a:gd name="T12" fmla="*/ 94221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42" name="Oval 46">
                  <a:extLst>
                    <a:ext uri="{FF2B5EF4-FFF2-40B4-BE49-F238E27FC236}">
                      <a16:creationId xmlns:a16="http://schemas.microsoft.com/office/drawing/2014/main" id="{24124D95-CABB-459C-B05D-3068491130FD}"/>
                    </a:ext>
                  </a:extLst>
                </p:cNvPr>
                <p:cNvSpPr>
                  <a:spLocks noChangeArrowheads="1"/>
                </p:cNvSpPr>
                <p:nvPr/>
              </p:nvSpPr>
              <p:spPr bwMode="auto">
                <a:xfrm>
                  <a:off x="7162800" y="42592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43" name="Freeform 47">
                  <a:extLst>
                    <a:ext uri="{FF2B5EF4-FFF2-40B4-BE49-F238E27FC236}">
                      <a16:creationId xmlns:a16="http://schemas.microsoft.com/office/drawing/2014/main" id="{D2632B66-C7F1-42B6-954D-A616248BAD9A}"/>
                    </a:ext>
                  </a:extLst>
                </p:cNvPr>
                <p:cNvSpPr>
                  <a:spLocks/>
                </p:cNvSpPr>
                <p:nvPr/>
              </p:nvSpPr>
              <p:spPr bwMode="auto">
                <a:xfrm>
                  <a:off x="7142163" y="4313238"/>
                  <a:ext cx="96838" cy="74613"/>
                </a:xfrm>
                <a:custGeom>
                  <a:avLst/>
                  <a:gdLst>
                    <a:gd name="T0" fmla="*/ 73283 w 37"/>
                    <a:gd name="T1" fmla="*/ 0 h 28"/>
                    <a:gd name="T2" fmla="*/ 47110 w 37"/>
                    <a:gd name="T3" fmla="*/ 29312 h 28"/>
                    <a:gd name="T4" fmla="*/ 23555 w 37"/>
                    <a:gd name="T5" fmla="*/ 0 h 28"/>
                    <a:gd name="T6" fmla="*/ 0 w 37"/>
                    <a:gd name="T7" fmla="*/ 47966 h 28"/>
                    <a:gd name="T8" fmla="*/ 2617 w 37"/>
                    <a:gd name="T9" fmla="*/ 69284 h 28"/>
                    <a:gd name="T10" fmla="*/ 47110 w 37"/>
                    <a:gd name="T11" fmla="*/ 74613 h 28"/>
                    <a:gd name="T12" fmla="*/ 91604 w 37"/>
                    <a:gd name="T13" fmla="*/ 69284 h 28"/>
                    <a:gd name="T14" fmla="*/ 96838 w 37"/>
                    <a:gd name="T15" fmla="*/ 47966 h 28"/>
                    <a:gd name="T16" fmla="*/ 73283 w 37"/>
                    <a:gd name="T17" fmla="*/ 0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grpSp>
          <p:sp>
            <p:nvSpPr>
              <p:cNvPr id="33" name="文本框 228">
                <a:extLst>
                  <a:ext uri="{FF2B5EF4-FFF2-40B4-BE49-F238E27FC236}">
                    <a16:creationId xmlns:a16="http://schemas.microsoft.com/office/drawing/2014/main" id="{60E90A3C-72BD-4AB9-866F-7F3A61D6553D}"/>
                  </a:ext>
                </a:extLst>
              </p:cNvPr>
              <p:cNvSpPr txBox="1">
                <a:spLocks noChangeArrowheads="1"/>
              </p:cNvSpPr>
              <p:nvPr/>
            </p:nvSpPr>
            <p:spPr bwMode="auto">
              <a:xfrm>
                <a:off x="3313525" y="4424138"/>
                <a:ext cx="823183"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err="1">
                    <a:solidFill>
                      <a:schemeClr val="bg1"/>
                    </a:solidFill>
                    <a:effectLst>
                      <a:outerShdw blurRad="38100" dist="38100" dir="2700000" algn="tl">
                        <a:srgbClr val="000000">
                          <a:alpha val="43137"/>
                        </a:srgbClr>
                      </a:outerShdw>
                    </a:effectLst>
                    <a:latin typeface="+mj-lt"/>
                    <a:cs typeface="Arial Unicode MS" pitchFamily="34" charset="-122"/>
                  </a:rPr>
                  <a:t>Cancel</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nvGrpSpPr>
            <p:cNvPr id="20" name="组合 19">
              <a:extLst>
                <a:ext uri="{FF2B5EF4-FFF2-40B4-BE49-F238E27FC236}">
                  <a16:creationId xmlns:a16="http://schemas.microsoft.com/office/drawing/2014/main" id="{703AEB8F-0E0F-4DE1-B20A-585BD5FA0752}"/>
                </a:ext>
              </a:extLst>
            </p:cNvPr>
            <p:cNvGrpSpPr/>
            <p:nvPr/>
          </p:nvGrpSpPr>
          <p:grpSpPr>
            <a:xfrm>
              <a:off x="4696362" y="3100388"/>
              <a:ext cx="2065893" cy="1757720"/>
              <a:chOff x="4696362" y="3100388"/>
              <a:chExt cx="2065893" cy="1757720"/>
            </a:xfrm>
          </p:grpSpPr>
          <p:sp>
            <p:nvSpPr>
              <p:cNvPr id="21" name="任意多边形 23">
                <a:extLst>
                  <a:ext uri="{FF2B5EF4-FFF2-40B4-BE49-F238E27FC236}">
                    <a16:creationId xmlns:a16="http://schemas.microsoft.com/office/drawing/2014/main" id="{12345E46-FB73-4596-AF46-D4299EEEA6CA}"/>
                  </a:ext>
                </a:extLst>
              </p:cNvPr>
              <p:cNvSpPr/>
              <p:nvPr/>
            </p:nvSpPr>
            <p:spPr>
              <a:xfrm rot="16200000" flipH="1">
                <a:off x="4850449" y="2946301"/>
                <a:ext cx="1757720" cy="2065893"/>
              </a:xfrm>
              <a:custGeom>
                <a:avLst/>
                <a:gdLst>
                  <a:gd name="connsiteX0" fmla="*/ 0 w 2232000"/>
                  <a:gd name="connsiteY0" fmla="*/ 2335309 h 2590940"/>
                  <a:gd name="connsiteX1" fmla="*/ 0 w 2232000"/>
                  <a:gd name="connsiteY1" fmla="*/ 614571 h 2590940"/>
                  <a:gd name="connsiteX2" fmla="*/ 255630 w 2232000"/>
                  <a:gd name="connsiteY2" fmla="*/ 358940 h 2590940"/>
                  <a:gd name="connsiteX3" fmla="*/ 907815 w 2232000"/>
                  <a:gd name="connsiteY3" fmla="*/ 358940 h 2590940"/>
                  <a:gd name="connsiteX4" fmla="*/ 1116000 w 2232000"/>
                  <a:gd name="connsiteY4" fmla="*/ 0 h 2590940"/>
                  <a:gd name="connsiteX5" fmla="*/ 1324185 w 2232000"/>
                  <a:gd name="connsiteY5" fmla="*/ 358940 h 2590940"/>
                  <a:gd name="connsiteX6" fmla="*/ 1976369 w 2232000"/>
                  <a:gd name="connsiteY6" fmla="*/ 358940 h 2590940"/>
                  <a:gd name="connsiteX7" fmla="*/ 2232000 w 2232000"/>
                  <a:gd name="connsiteY7" fmla="*/ 614571 h 2590940"/>
                  <a:gd name="connsiteX8" fmla="*/ 2232000 w 2232000"/>
                  <a:gd name="connsiteY8" fmla="*/ 2335309 h 2590940"/>
                  <a:gd name="connsiteX9" fmla="*/ 1976369 w 2232000"/>
                  <a:gd name="connsiteY9" fmla="*/ 2590940 h 2590940"/>
                  <a:gd name="connsiteX10" fmla="*/ 255630 w 2232000"/>
                  <a:gd name="connsiteY10" fmla="*/ 2590940 h 2590940"/>
                  <a:gd name="connsiteX11" fmla="*/ 0 w 2232000"/>
                  <a:gd name="connsiteY11" fmla="*/ 2335309 h 259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2000" h="2590940">
                    <a:moveTo>
                      <a:pt x="0" y="2335309"/>
                    </a:moveTo>
                    <a:lnTo>
                      <a:pt x="0" y="614571"/>
                    </a:lnTo>
                    <a:cubicBezTo>
                      <a:pt x="0" y="473390"/>
                      <a:pt x="114449" y="358940"/>
                      <a:pt x="255630" y="358940"/>
                    </a:cubicBezTo>
                    <a:lnTo>
                      <a:pt x="907815" y="358940"/>
                    </a:lnTo>
                    <a:lnTo>
                      <a:pt x="1116000" y="0"/>
                    </a:lnTo>
                    <a:lnTo>
                      <a:pt x="1324185" y="358940"/>
                    </a:lnTo>
                    <a:lnTo>
                      <a:pt x="1976369" y="358940"/>
                    </a:lnTo>
                    <a:cubicBezTo>
                      <a:pt x="2117550" y="358940"/>
                      <a:pt x="2232000" y="473390"/>
                      <a:pt x="2232000" y="614571"/>
                    </a:cubicBezTo>
                    <a:lnTo>
                      <a:pt x="2232000" y="2335309"/>
                    </a:lnTo>
                    <a:cubicBezTo>
                      <a:pt x="2232000" y="2476490"/>
                      <a:pt x="2117550" y="2590940"/>
                      <a:pt x="1976369" y="2590940"/>
                    </a:cubicBezTo>
                    <a:lnTo>
                      <a:pt x="255630" y="2590940"/>
                    </a:lnTo>
                    <a:cubicBezTo>
                      <a:pt x="114449" y="2590940"/>
                      <a:pt x="0" y="2476490"/>
                      <a:pt x="0" y="2335309"/>
                    </a:cubicBezTo>
                    <a:close/>
                  </a:path>
                </a:pathLst>
              </a:custGeom>
              <a:solidFill>
                <a:srgbClr val="113F4E"/>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72585" tIns="36293" rIns="72585" bIns="36293" anchor="ctr"/>
              <a:lstStyle/>
              <a:p>
                <a:pPr algn="ctr" fontAlgn="auto">
                  <a:spcBef>
                    <a:spcPts val="0"/>
                  </a:spcBef>
                  <a:spcAft>
                    <a:spcPts val="0"/>
                  </a:spcAft>
                  <a:defRPr/>
                </a:pPr>
                <a:endParaRPr lang="zh-CN" altLang="en-US" dirty="0">
                  <a:latin typeface="+mj-lt"/>
                  <a:ea typeface="微软雅黑" panose="020B0503020204020204" pitchFamily="34" charset="-122"/>
                </a:endParaRPr>
              </a:p>
            </p:txBody>
          </p:sp>
          <p:grpSp>
            <p:nvGrpSpPr>
              <p:cNvPr id="22" name="组合 218">
                <a:extLst>
                  <a:ext uri="{FF2B5EF4-FFF2-40B4-BE49-F238E27FC236}">
                    <a16:creationId xmlns:a16="http://schemas.microsoft.com/office/drawing/2014/main" id="{99A1579F-8373-4125-829B-2C2F227AE7DD}"/>
                  </a:ext>
                </a:extLst>
              </p:cNvPr>
              <p:cNvGrpSpPr>
                <a:grpSpLocks/>
              </p:cNvGrpSpPr>
              <p:nvPr/>
            </p:nvGrpSpPr>
            <p:grpSpPr bwMode="auto">
              <a:xfrm>
                <a:off x="5506517" y="3859233"/>
                <a:ext cx="532930" cy="531316"/>
                <a:chOff x="9488488" y="4192588"/>
                <a:chExt cx="341313" cy="344487"/>
              </a:xfrm>
            </p:grpSpPr>
            <p:sp>
              <p:nvSpPr>
                <p:cNvPr id="24" name="Freeform 48">
                  <a:extLst>
                    <a:ext uri="{FF2B5EF4-FFF2-40B4-BE49-F238E27FC236}">
                      <a16:creationId xmlns:a16="http://schemas.microsoft.com/office/drawing/2014/main" id="{7A323361-F8F6-4883-AAC3-8B87D613BF0E}"/>
                    </a:ext>
                  </a:extLst>
                </p:cNvPr>
                <p:cNvSpPr>
                  <a:spLocks noEditPoints="1"/>
                </p:cNvSpPr>
                <p:nvPr/>
              </p:nvSpPr>
              <p:spPr bwMode="auto">
                <a:xfrm>
                  <a:off x="9567863" y="4206875"/>
                  <a:ext cx="182563" cy="330200"/>
                </a:xfrm>
                <a:custGeom>
                  <a:avLst/>
                  <a:gdLst>
                    <a:gd name="T0" fmla="*/ 91282 w 70"/>
                    <a:gd name="T1" fmla="*/ 330200 h 126"/>
                    <a:gd name="T2" fmla="*/ 0 w 70"/>
                    <a:gd name="T3" fmla="*/ 165100 h 126"/>
                    <a:gd name="T4" fmla="*/ 91282 w 70"/>
                    <a:gd name="T5" fmla="*/ 0 h 126"/>
                    <a:gd name="T6" fmla="*/ 182563 w 70"/>
                    <a:gd name="T7" fmla="*/ 165100 h 126"/>
                    <a:gd name="T8" fmla="*/ 91282 w 70"/>
                    <a:gd name="T9" fmla="*/ 330200 h 126"/>
                    <a:gd name="T10" fmla="*/ 91282 w 70"/>
                    <a:gd name="T11" fmla="*/ 15724 h 126"/>
                    <a:gd name="T12" fmla="*/ 15648 w 70"/>
                    <a:gd name="T13" fmla="*/ 165100 h 126"/>
                    <a:gd name="T14" fmla="*/ 91282 w 70"/>
                    <a:gd name="T15" fmla="*/ 314476 h 126"/>
                    <a:gd name="T16" fmla="*/ 166915 w 70"/>
                    <a:gd name="T17" fmla="*/ 165100 h 126"/>
                    <a:gd name="T18" fmla="*/ 91282 w 70"/>
                    <a:gd name="T19" fmla="*/ 15724 h 1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 h="126">
                      <a:moveTo>
                        <a:pt x="35" y="126"/>
                      </a:moveTo>
                      <a:cubicBezTo>
                        <a:pt x="15" y="126"/>
                        <a:pt x="0" y="98"/>
                        <a:pt x="0" y="63"/>
                      </a:cubicBezTo>
                      <a:cubicBezTo>
                        <a:pt x="0" y="27"/>
                        <a:pt x="15" y="0"/>
                        <a:pt x="35" y="0"/>
                      </a:cubicBezTo>
                      <a:cubicBezTo>
                        <a:pt x="55" y="0"/>
                        <a:pt x="70" y="27"/>
                        <a:pt x="70" y="63"/>
                      </a:cubicBezTo>
                      <a:cubicBezTo>
                        <a:pt x="70" y="98"/>
                        <a:pt x="55" y="126"/>
                        <a:pt x="35" y="126"/>
                      </a:cubicBezTo>
                      <a:close/>
                      <a:moveTo>
                        <a:pt x="35" y="6"/>
                      </a:moveTo>
                      <a:cubicBezTo>
                        <a:pt x="19" y="6"/>
                        <a:pt x="6" y="32"/>
                        <a:pt x="6" y="63"/>
                      </a:cubicBezTo>
                      <a:cubicBezTo>
                        <a:pt x="6" y="93"/>
                        <a:pt x="19" y="120"/>
                        <a:pt x="35" y="120"/>
                      </a:cubicBezTo>
                      <a:cubicBezTo>
                        <a:pt x="51" y="120"/>
                        <a:pt x="64" y="93"/>
                        <a:pt x="64" y="63"/>
                      </a:cubicBezTo>
                      <a:cubicBezTo>
                        <a:pt x="64" y="32"/>
                        <a:pt x="51" y="6"/>
                        <a:pt x="3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25" name="Freeform 49">
                  <a:extLst>
                    <a:ext uri="{FF2B5EF4-FFF2-40B4-BE49-F238E27FC236}">
                      <a16:creationId xmlns:a16="http://schemas.microsoft.com/office/drawing/2014/main" id="{4DD82ED7-9BB0-414D-91C6-C3B58924B9FA}"/>
                    </a:ext>
                  </a:extLst>
                </p:cNvPr>
                <p:cNvSpPr>
                  <a:spLocks noEditPoints="1"/>
                </p:cNvSpPr>
                <p:nvPr/>
              </p:nvSpPr>
              <p:spPr bwMode="auto">
                <a:xfrm>
                  <a:off x="9488488" y="4260850"/>
                  <a:ext cx="341313" cy="219075"/>
                </a:xfrm>
                <a:custGeom>
                  <a:avLst/>
                  <a:gdLst>
                    <a:gd name="T0" fmla="*/ 105019 w 130"/>
                    <a:gd name="T1" fmla="*/ 219075 h 83"/>
                    <a:gd name="T2" fmla="*/ 21004 w 130"/>
                    <a:gd name="T3" fmla="*/ 179483 h 83"/>
                    <a:gd name="T4" fmla="*/ 131274 w 130"/>
                    <a:gd name="T5" fmla="*/ 23755 h 83"/>
                    <a:gd name="T6" fmla="*/ 236294 w 130"/>
                    <a:gd name="T7" fmla="*/ 0 h 83"/>
                    <a:gd name="T8" fmla="*/ 320309 w 130"/>
                    <a:gd name="T9" fmla="*/ 39592 h 83"/>
                    <a:gd name="T10" fmla="*/ 210039 w 130"/>
                    <a:gd name="T11" fmla="*/ 195320 h 83"/>
                    <a:gd name="T12" fmla="*/ 105019 w 130"/>
                    <a:gd name="T13" fmla="*/ 219075 h 83"/>
                    <a:gd name="T14" fmla="*/ 236294 w 130"/>
                    <a:gd name="T15" fmla="*/ 15837 h 83"/>
                    <a:gd name="T16" fmla="*/ 139151 w 130"/>
                    <a:gd name="T17" fmla="*/ 39592 h 83"/>
                    <a:gd name="T18" fmla="*/ 34131 w 130"/>
                    <a:gd name="T19" fmla="*/ 174204 h 83"/>
                    <a:gd name="T20" fmla="*/ 105019 w 130"/>
                    <a:gd name="T21" fmla="*/ 203238 h 83"/>
                    <a:gd name="T22" fmla="*/ 202162 w 130"/>
                    <a:gd name="T23" fmla="*/ 179483 h 83"/>
                    <a:gd name="T24" fmla="*/ 307182 w 130"/>
                    <a:gd name="T25" fmla="*/ 44871 h 83"/>
                    <a:gd name="T26" fmla="*/ 236294 w 130"/>
                    <a:gd name="T27" fmla="*/ 15837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0" h="83">
                      <a:moveTo>
                        <a:pt x="40" y="83"/>
                      </a:moveTo>
                      <a:cubicBezTo>
                        <a:pt x="24" y="83"/>
                        <a:pt x="12" y="78"/>
                        <a:pt x="8" y="68"/>
                      </a:cubicBezTo>
                      <a:cubicBezTo>
                        <a:pt x="0" y="50"/>
                        <a:pt x="18" y="24"/>
                        <a:pt x="50" y="9"/>
                      </a:cubicBezTo>
                      <a:cubicBezTo>
                        <a:pt x="63" y="3"/>
                        <a:pt x="78" y="0"/>
                        <a:pt x="90" y="0"/>
                      </a:cubicBezTo>
                      <a:cubicBezTo>
                        <a:pt x="106" y="0"/>
                        <a:pt x="118" y="5"/>
                        <a:pt x="122" y="15"/>
                      </a:cubicBezTo>
                      <a:cubicBezTo>
                        <a:pt x="130" y="33"/>
                        <a:pt x="112" y="59"/>
                        <a:pt x="80" y="74"/>
                      </a:cubicBezTo>
                      <a:cubicBezTo>
                        <a:pt x="67" y="80"/>
                        <a:pt x="52" y="83"/>
                        <a:pt x="40" y="83"/>
                      </a:cubicBezTo>
                      <a:close/>
                      <a:moveTo>
                        <a:pt x="90" y="6"/>
                      </a:moveTo>
                      <a:cubicBezTo>
                        <a:pt x="79" y="6"/>
                        <a:pt x="65" y="9"/>
                        <a:pt x="53" y="15"/>
                      </a:cubicBezTo>
                      <a:cubicBezTo>
                        <a:pt x="25" y="28"/>
                        <a:pt x="7" y="51"/>
                        <a:pt x="13" y="66"/>
                      </a:cubicBezTo>
                      <a:cubicBezTo>
                        <a:pt x="17" y="73"/>
                        <a:pt x="26" y="77"/>
                        <a:pt x="40" y="77"/>
                      </a:cubicBezTo>
                      <a:cubicBezTo>
                        <a:pt x="51" y="77"/>
                        <a:pt x="65" y="74"/>
                        <a:pt x="77" y="68"/>
                      </a:cubicBezTo>
                      <a:cubicBezTo>
                        <a:pt x="105" y="55"/>
                        <a:pt x="123" y="32"/>
                        <a:pt x="117" y="17"/>
                      </a:cubicBezTo>
                      <a:cubicBezTo>
                        <a:pt x="113" y="10"/>
                        <a:pt x="104" y="6"/>
                        <a:pt x="90"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26" name="Freeform 50">
                  <a:extLst>
                    <a:ext uri="{FF2B5EF4-FFF2-40B4-BE49-F238E27FC236}">
                      <a16:creationId xmlns:a16="http://schemas.microsoft.com/office/drawing/2014/main" id="{71038C7A-AC0A-4478-8F74-34F047CC1278}"/>
                    </a:ext>
                  </a:extLst>
                </p:cNvPr>
                <p:cNvSpPr>
                  <a:spLocks noEditPoints="1"/>
                </p:cNvSpPr>
                <p:nvPr/>
              </p:nvSpPr>
              <p:spPr bwMode="auto">
                <a:xfrm>
                  <a:off x="9493250" y="4267200"/>
                  <a:ext cx="331788" cy="206375"/>
                </a:xfrm>
                <a:custGeom>
                  <a:avLst/>
                  <a:gdLst>
                    <a:gd name="T0" fmla="*/ 223825 w 126"/>
                    <a:gd name="T1" fmla="*/ 206375 h 79"/>
                    <a:gd name="T2" fmla="*/ 134295 w 126"/>
                    <a:gd name="T3" fmla="*/ 190701 h 79"/>
                    <a:gd name="T4" fmla="*/ 34232 w 126"/>
                    <a:gd name="T5" fmla="*/ 125392 h 79"/>
                    <a:gd name="T6" fmla="*/ 10533 w 126"/>
                    <a:gd name="T7" fmla="*/ 47022 h 79"/>
                    <a:gd name="T8" fmla="*/ 107963 w 126"/>
                    <a:gd name="T9" fmla="*/ 0 h 79"/>
                    <a:gd name="T10" fmla="*/ 197493 w 126"/>
                    <a:gd name="T11" fmla="*/ 15674 h 79"/>
                    <a:gd name="T12" fmla="*/ 297556 w 126"/>
                    <a:gd name="T13" fmla="*/ 80983 h 79"/>
                    <a:gd name="T14" fmla="*/ 321255 w 126"/>
                    <a:gd name="T15" fmla="*/ 159353 h 79"/>
                    <a:gd name="T16" fmla="*/ 223825 w 126"/>
                    <a:gd name="T17" fmla="*/ 206375 h 79"/>
                    <a:gd name="T18" fmla="*/ 107963 w 126"/>
                    <a:gd name="T19" fmla="*/ 15674 h 79"/>
                    <a:gd name="T20" fmla="*/ 23699 w 126"/>
                    <a:gd name="T21" fmla="*/ 52247 h 79"/>
                    <a:gd name="T22" fmla="*/ 47398 w 126"/>
                    <a:gd name="T23" fmla="*/ 117555 h 79"/>
                    <a:gd name="T24" fmla="*/ 139562 w 126"/>
                    <a:gd name="T25" fmla="*/ 175027 h 79"/>
                    <a:gd name="T26" fmla="*/ 223825 w 126"/>
                    <a:gd name="T27" fmla="*/ 190701 h 79"/>
                    <a:gd name="T28" fmla="*/ 308089 w 126"/>
                    <a:gd name="T29" fmla="*/ 154128 h 79"/>
                    <a:gd name="T30" fmla="*/ 284390 w 126"/>
                    <a:gd name="T31" fmla="*/ 88820 h 79"/>
                    <a:gd name="T32" fmla="*/ 192226 w 126"/>
                    <a:gd name="T33" fmla="*/ 31348 h 79"/>
                    <a:gd name="T34" fmla="*/ 107963 w 126"/>
                    <a:gd name="T35" fmla="*/ 15674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6" h="79">
                      <a:moveTo>
                        <a:pt x="85" y="79"/>
                      </a:moveTo>
                      <a:cubicBezTo>
                        <a:pt x="74" y="79"/>
                        <a:pt x="63" y="77"/>
                        <a:pt x="51" y="73"/>
                      </a:cubicBezTo>
                      <a:cubicBezTo>
                        <a:pt x="35" y="67"/>
                        <a:pt x="22" y="58"/>
                        <a:pt x="13" y="48"/>
                      </a:cubicBezTo>
                      <a:cubicBezTo>
                        <a:pt x="4" y="38"/>
                        <a:pt x="0" y="27"/>
                        <a:pt x="4" y="18"/>
                      </a:cubicBezTo>
                      <a:cubicBezTo>
                        <a:pt x="8" y="7"/>
                        <a:pt x="22" y="0"/>
                        <a:pt x="41" y="0"/>
                      </a:cubicBezTo>
                      <a:cubicBezTo>
                        <a:pt x="52" y="0"/>
                        <a:pt x="63" y="2"/>
                        <a:pt x="75" y="6"/>
                      </a:cubicBezTo>
                      <a:cubicBezTo>
                        <a:pt x="91" y="12"/>
                        <a:pt x="104" y="21"/>
                        <a:pt x="113" y="31"/>
                      </a:cubicBezTo>
                      <a:cubicBezTo>
                        <a:pt x="122" y="41"/>
                        <a:pt x="126" y="52"/>
                        <a:pt x="122" y="61"/>
                      </a:cubicBezTo>
                      <a:cubicBezTo>
                        <a:pt x="118" y="72"/>
                        <a:pt x="104" y="79"/>
                        <a:pt x="85" y="79"/>
                      </a:cubicBezTo>
                      <a:close/>
                      <a:moveTo>
                        <a:pt x="41" y="6"/>
                      </a:moveTo>
                      <a:cubicBezTo>
                        <a:pt x="24" y="6"/>
                        <a:pt x="13" y="11"/>
                        <a:pt x="9" y="20"/>
                      </a:cubicBezTo>
                      <a:cubicBezTo>
                        <a:pt x="7" y="27"/>
                        <a:pt x="10" y="36"/>
                        <a:pt x="18" y="45"/>
                      </a:cubicBezTo>
                      <a:cubicBezTo>
                        <a:pt x="26" y="54"/>
                        <a:pt x="38" y="62"/>
                        <a:pt x="53" y="67"/>
                      </a:cubicBezTo>
                      <a:cubicBezTo>
                        <a:pt x="64" y="71"/>
                        <a:pt x="75" y="73"/>
                        <a:pt x="85" y="73"/>
                      </a:cubicBezTo>
                      <a:cubicBezTo>
                        <a:pt x="102" y="73"/>
                        <a:pt x="113" y="68"/>
                        <a:pt x="117" y="59"/>
                      </a:cubicBezTo>
                      <a:cubicBezTo>
                        <a:pt x="119" y="52"/>
                        <a:pt x="116" y="43"/>
                        <a:pt x="108" y="34"/>
                      </a:cubicBezTo>
                      <a:cubicBezTo>
                        <a:pt x="100" y="25"/>
                        <a:pt x="88" y="17"/>
                        <a:pt x="73" y="12"/>
                      </a:cubicBezTo>
                      <a:cubicBezTo>
                        <a:pt x="62" y="8"/>
                        <a:pt x="51" y="6"/>
                        <a:pt x="41"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mj-lt"/>
                    <a:ea typeface="微软雅黑" panose="020B0503020204020204" pitchFamily="34" charset="-122"/>
                  </a:endParaRPr>
                </a:p>
              </p:txBody>
            </p:sp>
            <p:sp>
              <p:nvSpPr>
                <p:cNvPr id="27" name="Oval 51">
                  <a:extLst>
                    <a:ext uri="{FF2B5EF4-FFF2-40B4-BE49-F238E27FC236}">
                      <a16:creationId xmlns:a16="http://schemas.microsoft.com/office/drawing/2014/main" id="{A412767A-C396-4A08-A659-2028F2218030}"/>
                    </a:ext>
                  </a:extLst>
                </p:cNvPr>
                <p:cNvSpPr>
                  <a:spLocks noChangeArrowheads="1"/>
                </p:cNvSpPr>
                <p:nvPr/>
              </p:nvSpPr>
              <p:spPr bwMode="auto">
                <a:xfrm>
                  <a:off x="9617075" y="4329113"/>
                  <a:ext cx="84138" cy="841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28" name="Oval 52">
                  <a:extLst>
                    <a:ext uri="{FF2B5EF4-FFF2-40B4-BE49-F238E27FC236}">
                      <a16:creationId xmlns:a16="http://schemas.microsoft.com/office/drawing/2014/main" id="{D36D2EAA-E779-4123-ACB4-AE9B022029EF}"/>
                    </a:ext>
                  </a:extLst>
                </p:cNvPr>
                <p:cNvSpPr>
                  <a:spLocks noChangeArrowheads="1"/>
                </p:cNvSpPr>
                <p:nvPr/>
              </p:nvSpPr>
              <p:spPr bwMode="auto">
                <a:xfrm>
                  <a:off x="9785350"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29" name="Oval 53">
                  <a:extLst>
                    <a:ext uri="{FF2B5EF4-FFF2-40B4-BE49-F238E27FC236}">
                      <a16:creationId xmlns:a16="http://schemas.microsoft.com/office/drawing/2014/main" id="{87C721A7-6836-4279-923E-05A71CFD4349}"/>
                    </a:ext>
                  </a:extLst>
                </p:cNvPr>
                <p:cNvSpPr>
                  <a:spLocks noChangeArrowheads="1"/>
                </p:cNvSpPr>
                <p:nvPr/>
              </p:nvSpPr>
              <p:spPr bwMode="auto">
                <a:xfrm>
                  <a:off x="9491663" y="4413250"/>
                  <a:ext cx="41275"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sp>
              <p:nvSpPr>
                <p:cNvPr id="30" name="Oval 54">
                  <a:extLst>
                    <a:ext uri="{FF2B5EF4-FFF2-40B4-BE49-F238E27FC236}">
                      <a16:creationId xmlns:a16="http://schemas.microsoft.com/office/drawing/2014/main" id="{A48D49BF-6EAC-4723-B535-CF88123027B3}"/>
                    </a:ext>
                  </a:extLst>
                </p:cNvPr>
                <p:cNvSpPr>
                  <a:spLocks noChangeArrowheads="1"/>
                </p:cNvSpPr>
                <p:nvPr/>
              </p:nvSpPr>
              <p:spPr bwMode="auto">
                <a:xfrm>
                  <a:off x="9637713" y="4192588"/>
                  <a:ext cx="42863" cy="428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endParaRPr lang="zh-CN" altLang="en-US">
                    <a:latin typeface="+mj-lt"/>
                  </a:endParaRPr>
                </a:p>
              </p:txBody>
            </p:sp>
          </p:grpSp>
          <p:sp>
            <p:nvSpPr>
              <p:cNvPr id="23" name="文本框 229">
                <a:extLst>
                  <a:ext uri="{FF2B5EF4-FFF2-40B4-BE49-F238E27FC236}">
                    <a16:creationId xmlns:a16="http://schemas.microsoft.com/office/drawing/2014/main" id="{5BA4D84B-C1F1-42C1-AE13-F5888C50EB00}"/>
                  </a:ext>
                </a:extLst>
              </p:cNvPr>
              <p:cNvSpPr txBox="1">
                <a:spLocks noChangeArrowheads="1"/>
              </p:cNvSpPr>
              <p:nvPr/>
            </p:nvSpPr>
            <p:spPr bwMode="auto">
              <a:xfrm>
                <a:off x="5321700" y="4441806"/>
                <a:ext cx="1055633" cy="29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585" tIns="36293" rIns="72585" bIns="36293">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fontAlgn="base">
                  <a:spcBef>
                    <a:spcPct val="0"/>
                  </a:spcBef>
                  <a:spcAft>
                    <a:spcPct val="0"/>
                  </a:spcAft>
                  <a:defRPr>
                    <a:solidFill>
                      <a:schemeClr val="tx1"/>
                    </a:solidFill>
                    <a:latin typeface="Calibri" pitchFamily="34" charset="0"/>
                    <a:ea typeface="微软雅黑" pitchFamily="34" charset="-122"/>
                  </a:defRPr>
                </a:lvl6pPr>
                <a:lvl7pPr marL="2971800" indent="-228600" fontAlgn="base">
                  <a:spcBef>
                    <a:spcPct val="0"/>
                  </a:spcBef>
                  <a:spcAft>
                    <a:spcPct val="0"/>
                  </a:spcAft>
                  <a:defRPr>
                    <a:solidFill>
                      <a:schemeClr val="tx1"/>
                    </a:solidFill>
                    <a:latin typeface="Calibri" pitchFamily="34" charset="0"/>
                    <a:ea typeface="微软雅黑" pitchFamily="34" charset="-122"/>
                  </a:defRPr>
                </a:lvl7pPr>
                <a:lvl8pPr marL="3429000" indent="-228600" fontAlgn="base">
                  <a:spcBef>
                    <a:spcPct val="0"/>
                  </a:spcBef>
                  <a:spcAft>
                    <a:spcPct val="0"/>
                  </a:spcAft>
                  <a:defRPr>
                    <a:solidFill>
                      <a:schemeClr val="tx1"/>
                    </a:solidFill>
                    <a:latin typeface="Calibri" pitchFamily="34" charset="0"/>
                    <a:ea typeface="微软雅黑" pitchFamily="34" charset="-122"/>
                  </a:defRPr>
                </a:lvl8pPr>
                <a:lvl9pPr marL="3886200" indent="-228600" fontAlgn="base">
                  <a:spcBef>
                    <a:spcPct val="0"/>
                  </a:spcBef>
                  <a:spcAft>
                    <a:spcPct val="0"/>
                  </a:spcAft>
                  <a:defRPr>
                    <a:solidFill>
                      <a:schemeClr val="tx1"/>
                    </a:solidFill>
                    <a:latin typeface="Calibri" pitchFamily="34" charset="0"/>
                    <a:ea typeface="微软雅黑" pitchFamily="34" charset="-122"/>
                  </a:defRPr>
                </a:lvl9pPr>
              </a:lstStyle>
              <a:p>
                <a:r>
                  <a:rPr lang="tr-TR" altLang="zh-CN" sz="1600" b="1" dirty="0" err="1">
                    <a:solidFill>
                      <a:schemeClr val="bg1"/>
                    </a:solidFill>
                    <a:effectLst>
                      <a:outerShdw blurRad="38100" dist="38100" dir="2700000" algn="tl">
                        <a:srgbClr val="000000">
                          <a:alpha val="43137"/>
                        </a:srgbClr>
                      </a:outerShdw>
                    </a:effectLst>
                    <a:latin typeface="+mj-lt"/>
                    <a:cs typeface="Arial Unicode MS" pitchFamily="34" charset="-122"/>
                  </a:rPr>
                  <a:t>Calculate</a:t>
                </a:r>
                <a:endParaRPr lang="zh-CN" altLang="en-US" sz="1600" b="1" dirty="0">
                  <a:solidFill>
                    <a:schemeClr val="bg1"/>
                  </a:solidFill>
                  <a:effectLst>
                    <a:outerShdw blurRad="38100" dist="38100" dir="2700000" algn="tl">
                      <a:srgbClr val="000000">
                        <a:alpha val="43137"/>
                      </a:srgbClr>
                    </a:outerShdw>
                  </a:effectLst>
                  <a:latin typeface="+mj-lt"/>
                  <a:cs typeface="Arial Unicode MS" pitchFamily="34" charset="-122"/>
                </a:endParaRPr>
              </a:p>
            </p:txBody>
          </p:sp>
        </p:grpSp>
      </p:grpSp>
      <p:grpSp>
        <p:nvGrpSpPr>
          <p:cNvPr id="62"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63"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64"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65"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858260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500" fill="hold"/>
                                        <p:tgtEl>
                                          <p:spTgt spid="62"/>
                                        </p:tgtEl>
                                        <p:attrNameLst>
                                          <p:attrName>ppt_x</p:attrName>
                                        </p:attrNameLst>
                                      </p:cBhvr>
                                      <p:tavLst>
                                        <p:tav tm="0">
                                          <p:val>
                                            <p:strVal val="0-#ppt_w/2"/>
                                          </p:val>
                                        </p:tav>
                                        <p:tav tm="100000">
                                          <p:val>
                                            <p:strVal val="#ppt_x"/>
                                          </p:val>
                                        </p:tav>
                                      </p:tavLst>
                                    </p:anim>
                                    <p:anim calcmode="lin" valueType="num">
                                      <p:cBhvr additive="base">
                                        <p:cTn id="19"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3">
            <a:extLst>
              <a:ext uri="{FF2B5EF4-FFF2-40B4-BE49-F238E27FC236}">
                <a16:creationId xmlns:a16="http://schemas.microsoft.com/office/drawing/2014/main" id="{13C22290-2B7E-45A4-92EA-FB80E500E2C2}"/>
              </a:ext>
            </a:extLst>
          </p:cNvPr>
          <p:cNvSpPr>
            <a:spLocks noChangeArrowheads="1"/>
          </p:cNvSpPr>
          <p:nvPr/>
        </p:nvSpPr>
        <p:spPr bwMode="auto">
          <a:xfrm>
            <a:off x="7389095" y="2507941"/>
            <a:ext cx="42348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chemeClr val="bg1">
                    <a:lumMod val="50000"/>
                  </a:schemeClr>
                </a:solidFill>
                <a:latin typeface="+mj-lt"/>
                <a:ea typeface="微软雅黑" panose="020B0503020204020204" pitchFamily="34" charset="-122"/>
                <a:cs typeface="Lato Regular"/>
              </a:rPr>
              <a:t>It is a very sad thing that nowadays there is so little useless information. Oscar Wilde</a:t>
            </a:r>
            <a:r>
              <a:rPr lang="tr-TR" altLang="zh-CN" sz="1200" dirty="0">
                <a:solidFill>
                  <a:schemeClr val="bg1">
                    <a:lumMod val="50000"/>
                  </a:schemeClr>
                </a:solidFill>
                <a:latin typeface="+mj-lt"/>
                <a:ea typeface="微软雅黑" panose="020B0503020204020204" pitchFamily="34" charset="-122"/>
                <a:cs typeface="Lato Regular"/>
              </a:rPr>
              <a:t> </a:t>
            </a:r>
            <a:r>
              <a:rPr lang="en-US" altLang="zh-CN" sz="1200" dirty="0">
                <a:solidFill>
                  <a:schemeClr val="bg1">
                    <a:lumMod val="50000"/>
                  </a:schemeClr>
                </a:solidFill>
                <a:latin typeface="+mj-lt"/>
                <a:ea typeface="微软雅黑" panose="020B0503020204020204" pitchFamily="34" charset="-122"/>
                <a:cs typeface="Lato Regular"/>
              </a:rPr>
              <a:t>It is a very sad thing that nowadays there is so little useless information. Oscar Wilde</a:t>
            </a:r>
          </a:p>
        </p:txBody>
      </p:sp>
      <p:sp>
        <p:nvSpPr>
          <p:cNvPr id="11" name="矩形 15">
            <a:extLst>
              <a:ext uri="{FF2B5EF4-FFF2-40B4-BE49-F238E27FC236}">
                <a16:creationId xmlns:a16="http://schemas.microsoft.com/office/drawing/2014/main" id="{DAE2945E-6546-4A1A-A3D4-99B187CB0CD0}"/>
              </a:ext>
            </a:extLst>
          </p:cNvPr>
          <p:cNvSpPr>
            <a:spLocks noChangeArrowheads="1"/>
          </p:cNvSpPr>
          <p:nvPr/>
        </p:nvSpPr>
        <p:spPr bwMode="auto">
          <a:xfrm>
            <a:off x="7389095" y="4476441"/>
            <a:ext cx="42348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solidFill>
                  <a:schemeClr val="bg1">
                    <a:lumMod val="50000"/>
                  </a:schemeClr>
                </a:solidFill>
                <a:latin typeface="+mj-lt"/>
                <a:ea typeface="微软雅黑" panose="020B0503020204020204" pitchFamily="34" charset="-122"/>
                <a:cs typeface="Lato Regular"/>
              </a:rPr>
              <a:t>We certainly do not forget you as soon as you forget us. It is, perhaps, our fate rather than our merit. We cannot help ourselves. We live at home, quiet, confined, and our feelings prey upon us. You are forced on exertion.</a:t>
            </a:r>
          </a:p>
        </p:txBody>
      </p:sp>
      <p:sp>
        <p:nvSpPr>
          <p:cNvPr id="12" name="椭圆 11">
            <a:extLst>
              <a:ext uri="{FF2B5EF4-FFF2-40B4-BE49-F238E27FC236}">
                <a16:creationId xmlns:a16="http://schemas.microsoft.com/office/drawing/2014/main" id="{E2178B28-07B8-4788-901F-E4094DFD851B}"/>
              </a:ext>
            </a:extLst>
          </p:cNvPr>
          <p:cNvSpPr/>
          <p:nvPr/>
        </p:nvSpPr>
        <p:spPr>
          <a:xfrm>
            <a:off x="6952452" y="2689668"/>
            <a:ext cx="398463" cy="398463"/>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lumMod val="50000"/>
                </a:schemeClr>
              </a:solidFill>
              <a:latin typeface="+mj-lt"/>
              <a:ea typeface="微软雅黑" panose="020B0503020204020204" pitchFamily="34" charset="-122"/>
            </a:endParaRPr>
          </a:p>
        </p:txBody>
      </p:sp>
      <p:sp>
        <p:nvSpPr>
          <p:cNvPr id="13" name="椭圆 12">
            <a:extLst>
              <a:ext uri="{FF2B5EF4-FFF2-40B4-BE49-F238E27FC236}">
                <a16:creationId xmlns:a16="http://schemas.microsoft.com/office/drawing/2014/main" id="{EAB39A3E-4AFF-4E9A-B69F-01095111293F}"/>
              </a:ext>
            </a:extLst>
          </p:cNvPr>
          <p:cNvSpPr/>
          <p:nvPr/>
        </p:nvSpPr>
        <p:spPr>
          <a:xfrm>
            <a:off x="6952452" y="4681981"/>
            <a:ext cx="398463" cy="400050"/>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lumMod val="50000"/>
                </a:schemeClr>
              </a:solidFill>
              <a:latin typeface="+mj-lt"/>
              <a:ea typeface="微软雅黑" panose="020B0503020204020204" pitchFamily="34" charset="-122"/>
            </a:endParaRPr>
          </a:p>
        </p:txBody>
      </p:sp>
      <p:grpSp>
        <p:nvGrpSpPr>
          <p:cNvPr id="14" name="组合 13">
            <a:extLst>
              <a:ext uri="{FF2B5EF4-FFF2-40B4-BE49-F238E27FC236}">
                <a16:creationId xmlns:a16="http://schemas.microsoft.com/office/drawing/2014/main" id="{56FE8995-A459-44DE-A74A-A1FF9E056076}"/>
              </a:ext>
            </a:extLst>
          </p:cNvPr>
          <p:cNvGrpSpPr/>
          <p:nvPr/>
        </p:nvGrpSpPr>
        <p:grpSpPr>
          <a:xfrm>
            <a:off x="684886" y="1952875"/>
            <a:ext cx="5947686" cy="3840335"/>
            <a:chOff x="522288" y="1680358"/>
            <a:chExt cx="4749427" cy="3066638"/>
          </a:xfrm>
        </p:grpSpPr>
        <p:grpSp>
          <p:nvGrpSpPr>
            <p:cNvPr id="15" name="Group 74">
              <a:extLst>
                <a:ext uri="{FF2B5EF4-FFF2-40B4-BE49-F238E27FC236}">
                  <a16:creationId xmlns:a16="http://schemas.microsoft.com/office/drawing/2014/main" id="{791FCD06-D0A7-471D-9FD8-67C3B573B3A4}"/>
                </a:ext>
              </a:extLst>
            </p:cNvPr>
            <p:cNvGrpSpPr/>
            <p:nvPr/>
          </p:nvGrpSpPr>
          <p:grpSpPr>
            <a:xfrm>
              <a:off x="522288" y="2144180"/>
              <a:ext cx="925512" cy="1951570"/>
              <a:chOff x="522288" y="1680358"/>
              <a:chExt cx="925512" cy="1864274"/>
            </a:xfrm>
          </p:grpSpPr>
          <p:sp>
            <p:nvSpPr>
              <p:cNvPr id="39" name="Freeform 5">
                <a:extLst>
                  <a:ext uri="{FF2B5EF4-FFF2-40B4-BE49-F238E27FC236}">
                    <a16:creationId xmlns:a16="http://schemas.microsoft.com/office/drawing/2014/main" id="{89E6A2F3-9581-40B3-95B7-DA654D9AFDC9}"/>
                  </a:ext>
                </a:extLst>
              </p:cNvPr>
              <p:cNvSpPr>
                <a:spLocks/>
              </p:cNvSpPr>
              <p:nvPr/>
            </p:nvSpPr>
            <p:spPr bwMode="auto">
              <a:xfrm>
                <a:off x="522288" y="1680358"/>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40" name="Freeform 6">
                <a:extLst>
                  <a:ext uri="{FF2B5EF4-FFF2-40B4-BE49-F238E27FC236}">
                    <a16:creationId xmlns:a16="http://schemas.microsoft.com/office/drawing/2014/main" id="{7B2E5A1D-8CBF-4091-B873-375CAC4D69DA}"/>
                  </a:ext>
                </a:extLst>
              </p:cNvPr>
              <p:cNvSpPr>
                <a:spLocks/>
              </p:cNvSpPr>
              <p:nvPr/>
            </p:nvSpPr>
            <p:spPr bwMode="auto">
              <a:xfrm>
                <a:off x="983516" y="1680358"/>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6" name="Group 75">
              <a:extLst>
                <a:ext uri="{FF2B5EF4-FFF2-40B4-BE49-F238E27FC236}">
                  <a16:creationId xmlns:a16="http://schemas.microsoft.com/office/drawing/2014/main" id="{D6CC69E3-8F54-43A9-BF6B-31751414F89E}"/>
                </a:ext>
              </a:extLst>
            </p:cNvPr>
            <p:cNvGrpSpPr/>
            <p:nvPr/>
          </p:nvGrpSpPr>
          <p:grpSpPr>
            <a:xfrm>
              <a:off x="1447800" y="2888053"/>
              <a:ext cx="925512" cy="1207696"/>
              <a:chOff x="1447800" y="1680358"/>
              <a:chExt cx="925512" cy="1864274"/>
            </a:xfrm>
          </p:grpSpPr>
          <p:sp>
            <p:nvSpPr>
              <p:cNvPr id="37" name="Freeform 5">
                <a:extLst>
                  <a:ext uri="{FF2B5EF4-FFF2-40B4-BE49-F238E27FC236}">
                    <a16:creationId xmlns:a16="http://schemas.microsoft.com/office/drawing/2014/main" id="{A39BD1D7-184F-4B4F-A365-84C58593D555}"/>
                  </a:ext>
                </a:extLst>
              </p:cNvPr>
              <p:cNvSpPr>
                <a:spLocks/>
              </p:cNvSpPr>
              <p:nvPr/>
            </p:nvSpPr>
            <p:spPr bwMode="auto">
              <a:xfrm>
                <a:off x="1447800" y="1680358"/>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55C0AF"/>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8" name="Freeform 6">
                <a:extLst>
                  <a:ext uri="{FF2B5EF4-FFF2-40B4-BE49-F238E27FC236}">
                    <a16:creationId xmlns:a16="http://schemas.microsoft.com/office/drawing/2014/main" id="{4F932E95-BA20-4411-8523-EEC265BC30AD}"/>
                  </a:ext>
                </a:extLst>
              </p:cNvPr>
              <p:cNvSpPr>
                <a:spLocks/>
              </p:cNvSpPr>
              <p:nvPr/>
            </p:nvSpPr>
            <p:spPr bwMode="auto">
              <a:xfrm>
                <a:off x="1909028" y="1680358"/>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55C0AF"/>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7" name="Group 76">
              <a:extLst>
                <a:ext uri="{FF2B5EF4-FFF2-40B4-BE49-F238E27FC236}">
                  <a16:creationId xmlns:a16="http://schemas.microsoft.com/office/drawing/2014/main" id="{7AED3BE0-C1C8-4624-9BEC-BA5A934F4787}"/>
                </a:ext>
              </a:extLst>
            </p:cNvPr>
            <p:cNvGrpSpPr/>
            <p:nvPr/>
          </p:nvGrpSpPr>
          <p:grpSpPr>
            <a:xfrm>
              <a:off x="2400986" y="1680358"/>
              <a:ext cx="925512" cy="2415392"/>
              <a:chOff x="2400986" y="1657350"/>
              <a:chExt cx="925512" cy="1864274"/>
            </a:xfrm>
          </p:grpSpPr>
          <p:sp>
            <p:nvSpPr>
              <p:cNvPr id="35" name="Freeform 5">
                <a:extLst>
                  <a:ext uri="{FF2B5EF4-FFF2-40B4-BE49-F238E27FC236}">
                    <a16:creationId xmlns:a16="http://schemas.microsoft.com/office/drawing/2014/main" id="{9439B287-68D6-4042-8DCE-BF065D88ABEC}"/>
                  </a:ext>
                </a:extLst>
              </p:cNvPr>
              <p:cNvSpPr>
                <a:spLocks/>
              </p:cNvSpPr>
              <p:nvPr/>
            </p:nvSpPr>
            <p:spPr bwMode="auto">
              <a:xfrm>
                <a:off x="2400986" y="1657350"/>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113F4E"/>
              </a:solidFill>
              <a:ln>
                <a:solidFill>
                  <a:schemeClr val="accent1"/>
                </a:solid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6" name="Freeform 6">
                <a:extLst>
                  <a:ext uri="{FF2B5EF4-FFF2-40B4-BE49-F238E27FC236}">
                    <a16:creationId xmlns:a16="http://schemas.microsoft.com/office/drawing/2014/main" id="{1B7C4EE1-95D1-4444-820F-2148DD8847A5}"/>
                  </a:ext>
                </a:extLst>
              </p:cNvPr>
              <p:cNvSpPr>
                <a:spLocks/>
              </p:cNvSpPr>
              <p:nvPr/>
            </p:nvSpPr>
            <p:spPr bwMode="auto">
              <a:xfrm>
                <a:off x="2862214" y="1657350"/>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113F4E"/>
              </a:solidFill>
              <a:ln>
                <a:solidFill>
                  <a:schemeClr val="accent1"/>
                </a:solid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8" name="Group 77">
              <a:extLst>
                <a:ext uri="{FF2B5EF4-FFF2-40B4-BE49-F238E27FC236}">
                  <a16:creationId xmlns:a16="http://schemas.microsoft.com/office/drawing/2014/main" id="{ADB3138D-3CF9-4FF1-AA7A-9F0F25FC12EB}"/>
                </a:ext>
              </a:extLst>
            </p:cNvPr>
            <p:cNvGrpSpPr/>
            <p:nvPr/>
          </p:nvGrpSpPr>
          <p:grpSpPr>
            <a:xfrm>
              <a:off x="3326498" y="2341632"/>
              <a:ext cx="925512" cy="1754118"/>
              <a:chOff x="3326498" y="1657350"/>
              <a:chExt cx="925512" cy="1864274"/>
            </a:xfrm>
          </p:grpSpPr>
          <p:sp>
            <p:nvSpPr>
              <p:cNvPr id="33" name="Freeform 5">
                <a:extLst>
                  <a:ext uri="{FF2B5EF4-FFF2-40B4-BE49-F238E27FC236}">
                    <a16:creationId xmlns:a16="http://schemas.microsoft.com/office/drawing/2014/main" id="{153D373B-C1B6-4C4E-92EC-D1A7D4E1EC05}"/>
                  </a:ext>
                </a:extLst>
              </p:cNvPr>
              <p:cNvSpPr>
                <a:spLocks/>
              </p:cNvSpPr>
              <p:nvPr/>
            </p:nvSpPr>
            <p:spPr bwMode="auto">
              <a:xfrm>
                <a:off x="3326498" y="1657350"/>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55C0AF"/>
              </a:solidFill>
              <a:ln>
                <a:solidFill>
                  <a:schemeClr val="accent1"/>
                </a:solid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4" name="Freeform 6">
                <a:extLst>
                  <a:ext uri="{FF2B5EF4-FFF2-40B4-BE49-F238E27FC236}">
                    <a16:creationId xmlns:a16="http://schemas.microsoft.com/office/drawing/2014/main" id="{7F8C3BBF-624D-412D-AC91-5C4F90AF01C2}"/>
                  </a:ext>
                </a:extLst>
              </p:cNvPr>
              <p:cNvSpPr>
                <a:spLocks/>
              </p:cNvSpPr>
              <p:nvPr/>
            </p:nvSpPr>
            <p:spPr bwMode="auto">
              <a:xfrm>
                <a:off x="3787726" y="1657350"/>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55C0AF"/>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grpSp>
          <p:nvGrpSpPr>
            <p:cNvPr id="19" name="Group 78">
              <a:extLst>
                <a:ext uri="{FF2B5EF4-FFF2-40B4-BE49-F238E27FC236}">
                  <a16:creationId xmlns:a16="http://schemas.microsoft.com/office/drawing/2014/main" id="{52CE8C23-7A43-41BD-BDB1-1AC4D9BDEC3B}"/>
                </a:ext>
              </a:extLst>
            </p:cNvPr>
            <p:cNvGrpSpPr/>
            <p:nvPr/>
          </p:nvGrpSpPr>
          <p:grpSpPr>
            <a:xfrm>
              <a:off x="4252010" y="2637811"/>
              <a:ext cx="925512" cy="1457939"/>
              <a:chOff x="4252010" y="1669891"/>
              <a:chExt cx="925512" cy="1864274"/>
            </a:xfrm>
          </p:grpSpPr>
          <p:sp>
            <p:nvSpPr>
              <p:cNvPr id="31" name="Freeform 5">
                <a:extLst>
                  <a:ext uri="{FF2B5EF4-FFF2-40B4-BE49-F238E27FC236}">
                    <a16:creationId xmlns:a16="http://schemas.microsoft.com/office/drawing/2014/main" id="{7C543E9D-E6FA-4876-A712-B188354C164B}"/>
                  </a:ext>
                </a:extLst>
              </p:cNvPr>
              <p:cNvSpPr>
                <a:spLocks/>
              </p:cNvSpPr>
              <p:nvPr/>
            </p:nvSpPr>
            <p:spPr bwMode="auto">
              <a:xfrm>
                <a:off x="4252010" y="1669891"/>
                <a:ext cx="464284" cy="1864274"/>
              </a:xfrm>
              <a:custGeom>
                <a:avLst/>
                <a:gdLst>
                  <a:gd name="T0" fmla="*/ 152 w 152"/>
                  <a:gd name="T1" fmla="*/ 674 h 674"/>
                  <a:gd name="T2" fmla="*/ 151 w 152"/>
                  <a:gd name="T3" fmla="*/ 0 h 674"/>
                  <a:gd name="T4" fmla="*/ 0 w 152"/>
                  <a:gd name="T5" fmla="*/ 672 h 674"/>
                  <a:gd name="T6" fmla="*/ 152 w 152"/>
                  <a:gd name="T7" fmla="*/ 674 h 674"/>
                </a:gdLst>
                <a:ahLst/>
                <a:cxnLst>
                  <a:cxn ang="0">
                    <a:pos x="T0" y="T1"/>
                  </a:cxn>
                  <a:cxn ang="0">
                    <a:pos x="T2" y="T3"/>
                  </a:cxn>
                  <a:cxn ang="0">
                    <a:pos x="T4" y="T5"/>
                  </a:cxn>
                  <a:cxn ang="0">
                    <a:pos x="T6" y="T7"/>
                  </a:cxn>
                </a:cxnLst>
                <a:rect l="0" t="0" r="r" b="b"/>
                <a:pathLst>
                  <a:path w="152" h="674">
                    <a:moveTo>
                      <a:pt x="152" y="674"/>
                    </a:moveTo>
                    <a:lnTo>
                      <a:pt x="151" y="0"/>
                    </a:lnTo>
                    <a:lnTo>
                      <a:pt x="0" y="672"/>
                    </a:lnTo>
                    <a:lnTo>
                      <a:pt x="152"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sp>
            <p:nvSpPr>
              <p:cNvPr id="32" name="Freeform 6">
                <a:extLst>
                  <a:ext uri="{FF2B5EF4-FFF2-40B4-BE49-F238E27FC236}">
                    <a16:creationId xmlns:a16="http://schemas.microsoft.com/office/drawing/2014/main" id="{7F754403-9E23-4C76-B8C5-B2302DF3EDC3}"/>
                  </a:ext>
                </a:extLst>
              </p:cNvPr>
              <p:cNvSpPr>
                <a:spLocks/>
              </p:cNvSpPr>
              <p:nvPr/>
            </p:nvSpPr>
            <p:spPr bwMode="auto">
              <a:xfrm>
                <a:off x="4713238" y="1669891"/>
                <a:ext cx="464284" cy="1864274"/>
              </a:xfrm>
              <a:custGeom>
                <a:avLst/>
                <a:gdLst>
                  <a:gd name="T0" fmla="*/ 0 w 152"/>
                  <a:gd name="T1" fmla="*/ 674 h 674"/>
                  <a:gd name="T2" fmla="*/ 0 w 152"/>
                  <a:gd name="T3" fmla="*/ 0 h 674"/>
                  <a:gd name="T4" fmla="*/ 152 w 152"/>
                  <a:gd name="T5" fmla="*/ 674 h 674"/>
                  <a:gd name="T6" fmla="*/ 0 w 152"/>
                  <a:gd name="T7" fmla="*/ 674 h 674"/>
                </a:gdLst>
                <a:ahLst/>
                <a:cxnLst>
                  <a:cxn ang="0">
                    <a:pos x="T0" y="T1"/>
                  </a:cxn>
                  <a:cxn ang="0">
                    <a:pos x="T2" y="T3"/>
                  </a:cxn>
                  <a:cxn ang="0">
                    <a:pos x="T4" y="T5"/>
                  </a:cxn>
                  <a:cxn ang="0">
                    <a:pos x="T6" y="T7"/>
                  </a:cxn>
                </a:cxnLst>
                <a:rect l="0" t="0" r="r" b="b"/>
                <a:pathLst>
                  <a:path w="152" h="674">
                    <a:moveTo>
                      <a:pt x="0" y="674"/>
                    </a:moveTo>
                    <a:lnTo>
                      <a:pt x="0" y="0"/>
                    </a:lnTo>
                    <a:lnTo>
                      <a:pt x="152" y="674"/>
                    </a:lnTo>
                    <a:lnTo>
                      <a:pt x="0" y="674"/>
                    </a:lnTo>
                    <a:close/>
                  </a:path>
                </a:pathLst>
              </a:custGeom>
              <a:solidFill>
                <a:srgbClr val="113F4E"/>
              </a:solidFill>
              <a:ln>
                <a:noFill/>
              </a:ln>
            </p:spPr>
            <p:txBody>
              <a:bodyPr vert="horz" wrap="square" lIns="91440" tIns="45720" rIns="91440" bIns="45720" numCol="1" anchor="t" anchorCtr="0" compatLnSpc="1">
                <a:prstTxWarp prst="textNoShape">
                  <a:avLst/>
                </a:prstTxWarp>
              </a:bodyPr>
              <a:lstStyle/>
              <a:p>
                <a:endParaRPr lang="en-US" sz="2000" dirty="0">
                  <a:solidFill>
                    <a:schemeClr val="bg1">
                      <a:lumMod val="50000"/>
                    </a:schemeClr>
                  </a:solidFill>
                  <a:latin typeface="+mj-lt"/>
                </a:endParaRPr>
              </a:p>
            </p:txBody>
          </p:sp>
        </p:grpSp>
        <p:sp>
          <p:nvSpPr>
            <p:cNvPr id="20" name="Text Box 10">
              <a:extLst>
                <a:ext uri="{FF2B5EF4-FFF2-40B4-BE49-F238E27FC236}">
                  <a16:creationId xmlns:a16="http://schemas.microsoft.com/office/drawing/2014/main" id="{C3448797-DEF6-4802-9051-E2EFA843DF03}"/>
                </a:ext>
              </a:extLst>
            </p:cNvPr>
            <p:cNvSpPr txBox="1">
              <a:spLocks noChangeArrowheads="1"/>
            </p:cNvSpPr>
            <p:nvPr/>
          </p:nvSpPr>
          <p:spPr bwMode="auto">
            <a:xfrm>
              <a:off x="522288" y="4366052"/>
              <a:ext cx="925512" cy="208904"/>
            </a:xfrm>
            <a:prstGeom prst="rect">
              <a:avLst/>
            </a:prstGeom>
            <a:noFill/>
            <a:ln w="9525">
              <a:noFill/>
              <a:miter lim="800000"/>
              <a:headEnd/>
              <a:tailEnd/>
            </a:ln>
          </p:spPr>
          <p:txBody>
            <a:bodyPr wrap="square" lIns="45720" tIns="22860" rIns="45720" bIns="22860">
              <a:spAutoFit/>
            </a:bodyPr>
            <a:lstStyle/>
            <a:p>
              <a:pPr algn="ctr" defTabSz="1088232"/>
              <a:r>
                <a:rPr lang="en-US" sz="1400" b="1" dirty="0">
                  <a:solidFill>
                    <a:schemeClr val="bg1">
                      <a:lumMod val="50000"/>
                    </a:schemeClr>
                  </a:solidFill>
                  <a:latin typeface="+mj-lt"/>
                  <a:ea typeface="Open Sans" pitchFamily="34" charset="0"/>
                  <a:cs typeface="Open Sans" pitchFamily="34" charset="0"/>
                </a:rPr>
                <a:t>Fix Cost</a:t>
              </a:r>
              <a:endParaRPr lang="en-US" sz="1000" dirty="0">
                <a:solidFill>
                  <a:schemeClr val="bg1">
                    <a:lumMod val="50000"/>
                  </a:schemeClr>
                </a:solidFill>
                <a:latin typeface="+mj-lt"/>
                <a:ea typeface="Open Sans" pitchFamily="34" charset="0"/>
                <a:cs typeface="Open Sans" pitchFamily="34" charset="0"/>
              </a:endParaRPr>
            </a:p>
          </p:txBody>
        </p:sp>
        <p:sp>
          <p:nvSpPr>
            <p:cNvPr id="21" name="Text Box 10">
              <a:extLst>
                <a:ext uri="{FF2B5EF4-FFF2-40B4-BE49-F238E27FC236}">
                  <a16:creationId xmlns:a16="http://schemas.microsoft.com/office/drawing/2014/main" id="{29DE2255-4243-4F77-89D5-0F94E304B41F}"/>
                </a:ext>
              </a:extLst>
            </p:cNvPr>
            <p:cNvSpPr txBox="1">
              <a:spLocks noChangeArrowheads="1"/>
            </p:cNvSpPr>
            <p:nvPr/>
          </p:nvSpPr>
          <p:spPr bwMode="auto">
            <a:xfrm>
              <a:off x="1446272" y="4366052"/>
              <a:ext cx="925512" cy="38094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Property</a:t>
              </a:r>
            </a:p>
            <a:p>
              <a:pPr algn="ctr" defTabSz="1088232"/>
              <a:r>
                <a:rPr lang="en-US" sz="1400" b="1">
                  <a:solidFill>
                    <a:schemeClr val="bg1">
                      <a:lumMod val="50000"/>
                    </a:schemeClr>
                  </a:solidFill>
                  <a:latin typeface="+mj-lt"/>
                  <a:ea typeface="Open Sans" pitchFamily="34" charset="0"/>
                  <a:cs typeface="Open Sans" pitchFamily="34" charset="0"/>
                </a:rPr>
                <a:t>Cost</a:t>
              </a:r>
              <a:endParaRPr lang="en-US" sz="1000">
                <a:solidFill>
                  <a:schemeClr val="bg1">
                    <a:lumMod val="50000"/>
                  </a:schemeClr>
                </a:solidFill>
                <a:latin typeface="+mj-lt"/>
                <a:ea typeface="Open Sans" pitchFamily="34" charset="0"/>
                <a:cs typeface="Open Sans" pitchFamily="34" charset="0"/>
              </a:endParaRPr>
            </a:p>
          </p:txBody>
        </p:sp>
        <p:sp>
          <p:nvSpPr>
            <p:cNvPr id="22" name="Text Box 10">
              <a:extLst>
                <a:ext uri="{FF2B5EF4-FFF2-40B4-BE49-F238E27FC236}">
                  <a16:creationId xmlns:a16="http://schemas.microsoft.com/office/drawing/2014/main" id="{E6920A40-EE98-4257-A933-EC8C83EBCE66}"/>
                </a:ext>
              </a:extLst>
            </p:cNvPr>
            <p:cNvSpPr txBox="1">
              <a:spLocks noChangeArrowheads="1"/>
            </p:cNvSpPr>
            <p:nvPr/>
          </p:nvSpPr>
          <p:spPr bwMode="auto">
            <a:xfrm>
              <a:off x="2402514" y="4366052"/>
              <a:ext cx="925512" cy="20890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Interest</a:t>
              </a:r>
              <a:endParaRPr lang="en-US" sz="1000">
                <a:solidFill>
                  <a:schemeClr val="bg1">
                    <a:lumMod val="50000"/>
                  </a:schemeClr>
                </a:solidFill>
                <a:latin typeface="+mj-lt"/>
                <a:ea typeface="Open Sans" pitchFamily="34" charset="0"/>
                <a:cs typeface="Open Sans" pitchFamily="34" charset="0"/>
              </a:endParaRPr>
            </a:p>
          </p:txBody>
        </p:sp>
        <p:sp>
          <p:nvSpPr>
            <p:cNvPr id="23" name="Text Box 10">
              <a:extLst>
                <a:ext uri="{FF2B5EF4-FFF2-40B4-BE49-F238E27FC236}">
                  <a16:creationId xmlns:a16="http://schemas.microsoft.com/office/drawing/2014/main" id="{86E6D96F-0C01-401A-8C14-44A66320D6C2}"/>
                </a:ext>
              </a:extLst>
            </p:cNvPr>
            <p:cNvSpPr txBox="1">
              <a:spLocks noChangeArrowheads="1"/>
            </p:cNvSpPr>
            <p:nvPr/>
          </p:nvSpPr>
          <p:spPr bwMode="auto">
            <a:xfrm>
              <a:off x="3328026" y="4366052"/>
              <a:ext cx="925512" cy="38094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Another</a:t>
              </a:r>
            </a:p>
            <a:p>
              <a:pPr algn="ctr" defTabSz="1088232"/>
              <a:r>
                <a:rPr lang="en-US" sz="1400" b="1">
                  <a:solidFill>
                    <a:schemeClr val="bg1">
                      <a:lumMod val="50000"/>
                    </a:schemeClr>
                  </a:solidFill>
                  <a:latin typeface="+mj-lt"/>
                  <a:ea typeface="Open Sans" pitchFamily="34" charset="0"/>
                  <a:cs typeface="Open Sans" pitchFamily="34" charset="0"/>
                </a:rPr>
                <a:t>Cost</a:t>
              </a:r>
              <a:endParaRPr lang="en-US" sz="1000">
                <a:solidFill>
                  <a:schemeClr val="bg1">
                    <a:lumMod val="50000"/>
                  </a:schemeClr>
                </a:solidFill>
                <a:latin typeface="+mj-lt"/>
                <a:ea typeface="Open Sans" pitchFamily="34" charset="0"/>
                <a:cs typeface="Open Sans" pitchFamily="34" charset="0"/>
              </a:endParaRPr>
            </a:p>
          </p:txBody>
        </p:sp>
        <p:sp>
          <p:nvSpPr>
            <p:cNvPr id="24" name="Text Box 10">
              <a:extLst>
                <a:ext uri="{FF2B5EF4-FFF2-40B4-BE49-F238E27FC236}">
                  <a16:creationId xmlns:a16="http://schemas.microsoft.com/office/drawing/2014/main" id="{1BC3124E-A432-4BC4-B631-7AA582112646}"/>
                </a:ext>
              </a:extLst>
            </p:cNvPr>
            <p:cNvSpPr txBox="1">
              <a:spLocks noChangeArrowheads="1"/>
            </p:cNvSpPr>
            <p:nvPr/>
          </p:nvSpPr>
          <p:spPr bwMode="auto">
            <a:xfrm>
              <a:off x="4252010" y="4366052"/>
              <a:ext cx="925512" cy="380944"/>
            </a:xfrm>
            <a:prstGeom prst="rect">
              <a:avLst/>
            </a:prstGeom>
            <a:noFill/>
            <a:ln w="9525">
              <a:noFill/>
              <a:miter lim="800000"/>
              <a:headEnd/>
              <a:tailEnd/>
            </a:ln>
          </p:spPr>
          <p:txBody>
            <a:bodyPr wrap="square" lIns="45720" tIns="22860" rIns="45720" bIns="22860">
              <a:spAutoFit/>
            </a:bodyPr>
            <a:lstStyle/>
            <a:p>
              <a:pPr algn="ctr" defTabSz="1088232"/>
              <a:r>
                <a:rPr lang="en-US" sz="1400" b="1">
                  <a:solidFill>
                    <a:schemeClr val="bg1">
                      <a:lumMod val="50000"/>
                    </a:schemeClr>
                  </a:solidFill>
                  <a:latin typeface="+mj-lt"/>
                  <a:ea typeface="Open Sans" pitchFamily="34" charset="0"/>
                  <a:cs typeface="Open Sans" pitchFamily="34" charset="0"/>
                </a:rPr>
                <a:t>Labor </a:t>
              </a:r>
            </a:p>
            <a:p>
              <a:pPr algn="ctr" defTabSz="1088232"/>
              <a:r>
                <a:rPr lang="en-US" sz="1400" b="1">
                  <a:solidFill>
                    <a:schemeClr val="bg1">
                      <a:lumMod val="50000"/>
                    </a:schemeClr>
                  </a:solidFill>
                  <a:latin typeface="+mj-lt"/>
                  <a:ea typeface="Open Sans" pitchFamily="34" charset="0"/>
                  <a:cs typeface="Open Sans" pitchFamily="34" charset="0"/>
                </a:rPr>
                <a:t>Payment</a:t>
              </a:r>
              <a:endParaRPr lang="en-US" sz="1000">
                <a:solidFill>
                  <a:schemeClr val="bg1">
                    <a:lumMod val="50000"/>
                  </a:schemeClr>
                </a:solidFill>
                <a:latin typeface="+mj-lt"/>
                <a:ea typeface="Open Sans" pitchFamily="34" charset="0"/>
                <a:cs typeface="Open Sans" pitchFamily="34" charset="0"/>
              </a:endParaRPr>
            </a:p>
          </p:txBody>
        </p:sp>
        <p:cxnSp>
          <p:nvCxnSpPr>
            <p:cNvPr id="25" name="Straight Connector 88">
              <a:extLst>
                <a:ext uri="{FF2B5EF4-FFF2-40B4-BE49-F238E27FC236}">
                  <a16:creationId xmlns:a16="http://schemas.microsoft.com/office/drawing/2014/main" id="{A7C4D140-CC19-4396-BD57-14486C084AAF}"/>
                </a:ext>
              </a:extLst>
            </p:cNvPr>
            <p:cNvCxnSpPr>
              <a:cxnSpLocks/>
            </p:cNvCxnSpPr>
            <p:nvPr/>
          </p:nvCxnSpPr>
          <p:spPr>
            <a:xfrm>
              <a:off x="522288" y="4248150"/>
              <a:ext cx="4749427"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Box 7">
              <a:extLst>
                <a:ext uri="{FF2B5EF4-FFF2-40B4-BE49-F238E27FC236}">
                  <a16:creationId xmlns:a16="http://schemas.microsoft.com/office/drawing/2014/main" id="{65023789-A515-43BE-B2FE-2E4330906B69}"/>
                </a:ext>
              </a:extLst>
            </p:cNvPr>
            <p:cNvSpPr txBox="1">
              <a:spLocks noChangeArrowheads="1"/>
            </p:cNvSpPr>
            <p:nvPr/>
          </p:nvSpPr>
          <p:spPr bwMode="auto">
            <a:xfrm>
              <a:off x="2578300"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90%</a:t>
              </a:r>
            </a:p>
          </p:txBody>
        </p:sp>
        <p:sp>
          <p:nvSpPr>
            <p:cNvPr id="27" name="Text Box 7">
              <a:extLst>
                <a:ext uri="{FF2B5EF4-FFF2-40B4-BE49-F238E27FC236}">
                  <a16:creationId xmlns:a16="http://schemas.microsoft.com/office/drawing/2014/main" id="{53EF225B-583C-46A1-9C7E-AEB7F42FAEB6}"/>
                </a:ext>
              </a:extLst>
            </p:cNvPr>
            <p:cNvSpPr txBox="1">
              <a:spLocks noChangeArrowheads="1"/>
            </p:cNvSpPr>
            <p:nvPr/>
          </p:nvSpPr>
          <p:spPr bwMode="auto">
            <a:xfrm>
              <a:off x="3503810"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67%</a:t>
              </a:r>
            </a:p>
          </p:txBody>
        </p:sp>
        <p:sp>
          <p:nvSpPr>
            <p:cNvPr id="28" name="Text Box 7">
              <a:extLst>
                <a:ext uri="{FF2B5EF4-FFF2-40B4-BE49-F238E27FC236}">
                  <a16:creationId xmlns:a16="http://schemas.microsoft.com/office/drawing/2014/main" id="{05B3E06D-2C58-4788-9871-8181195BCC0E}"/>
                </a:ext>
              </a:extLst>
            </p:cNvPr>
            <p:cNvSpPr txBox="1">
              <a:spLocks noChangeArrowheads="1"/>
            </p:cNvSpPr>
            <p:nvPr/>
          </p:nvSpPr>
          <p:spPr bwMode="auto">
            <a:xfrm>
              <a:off x="4429324"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54%</a:t>
              </a:r>
            </a:p>
          </p:txBody>
        </p:sp>
        <p:sp>
          <p:nvSpPr>
            <p:cNvPr id="29" name="Text Box 7">
              <a:extLst>
                <a:ext uri="{FF2B5EF4-FFF2-40B4-BE49-F238E27FC236}">
                  <a16:creationId xmlns:a16="http://schemas.microsoft.com/office/drawing/2014/main" id="{73EC53B9-CDDF-460C-B829-68AF08D0D3A9}"/>
                </a:ext>
              </a:extLst>
            </p:cNvPr>
            <p:cNvSpPr txBox="1">
              <a:spLocks noChangeArrowheads="1"/>
            </p:cNvSpPr>
            <p:nvPr/>
          </p:nvSpPr>
          <p:spPr bwMode="auto">
            <a:xfrm>
              <a:off x="1625113"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a:solidFill>
                    <a:schemeClr val="bg1"/>
                  </a:solidFill>
                  <a:latin typeface="+mj-lt"/>
                  <a:ea typeface="Open Sans Light" pitchFamily="34" charset="0"/>
                  <a:cs typeface="Open Sans Light" pitchFamily="34" charset="0"/>
                </a:rPr>
                <a:t>39%</a:t>
              </a:r>
            </a:p>
          </p:txBody>
        </p:sp>
        <p:sp>
          <p:nvSpPr>
            <p:cNvPr id="30" name="Text Box 7">
              <a:extLst>
                <a:ext uri="{FF2B5EF4-FFF2-40B4-BE49-F238E27FC236}">
                  <a16:creationId xmlns:a16="http://schemas.microsoft.com/office/drawing/2014/main" id="{B12BC1FE-B7DD-4CD5-B52D-4F8D7ADE2FB2}"/>
                </a:ext>
              </a:extLst>
            </p:cNvPr>
            <p:cNvSpPr txBox="1">
              <a:spLocks noChangeArrowheads="1"/>
            </p:cNvSpPr>
            <p:nvPr/>
          </p:nvSpPr>
          <p:spPr bwMode="auto">
            <a:xfrm>
              <a:off x="699601" y="3604052"/>
              <a:ext cx="567831" cy="380944"/>
            </a:xfrm>
            <a:prstGeom prst="rect">
              <a:avLst/>
            </a:prstGeom>
            <a:noFill/>
            <a:ln w="9525">
              <a:noFill/>
              <a:miter lim="800000"/>
              <a:headEnd/>
              <a:tailEnd/>
            </a:ln>
          </p:spPr>
          <p:txBody>
            <a:bodyPr wrap="none" lIns="45720" tIns="22860" rIns="45720" bIns="22860">
              <a:spAutoFit/>
            </a:bodyPr>
            <a:lstStyle/>
            <a:p>
              <a:pPr algn="ctr" defTabSz="1088232"/>
              <a:r>
                <a:rPr lang="en-CA" sz="2800" spc="-150" dirty="0">
                  <a:solidFill>
                    <a:schemeClr val="bg1"/>
                  </a:solidFill>
                  <a:latin typeface="+mj-lt"/>
                  <a:ea typeface="Open Sans Light" pitchFamily="34" charset="0"/>
                  <a:cs typeface="Open Sans Light" pitchFamily="34" charset="0"/>
                </a:rPr>
                <a:t>79%</a:t>
              </a:r>
            </a:p>
          </p:txBody>
        </p:sp>
      </p:grpSp>
      <p:grpSp>
        <p:nvGrpSpPr>
          <p:cNvPr id="41"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42"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3"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44"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5167369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anim calcmode="lin" valueType="num">
                                      <p:cBhvr>
                                        <p:cTn id="14" dur="250" fill="hold"/>
                                        <p:tgtEl>
                                          <p:spTgt spid="11"/>
                                        </p:tgtEl>
                                        <p:attrNameLst>
                                          <p:attrName>ppt_x</p:attrName>
                                        </p:attrNameLst>
                                      </p:cBhvr>
                                      <p:tavLst>
                                        <p:tav tm="0">
                                          <p:val>
                                            <p:strVal val="#ppt_x"/>
                                          </p:val>
                                        </p:tav>
                                        <p:tav tm="100000">
                                          <p:val>
                                            <p:strVal val="#ppt_x"/>
                                          </p:val>
                                        </p:tav>
                                      </p:tavLst>
                                    </p:anim>
                                    <p:anim calcmode="lin" valueType="num">
                                      <p:cBhvr>
                                        <p:cTn id="15" dur="25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anim calcmode="lin" valueType="num">
                                      <p:cBhvr>
                                        <p:cTn id="20" dur="250" fill="hold"/>
                                        <p:tgtEl>
                                          <p:spTgt spid="12"/>
                                        </p:tgtEl>
                                        <p:attrNameLst>
                                          <p:attrName>ppt_x</p:attrName>
                                        </p:attrNameLst>
                                      </p:cBhvr>
                                      <p:tavLst>
                                        <p:tav tm="0">
                                          <p:val>
                                            <p:strVal val="#ppt_x"/>
                                          </p:val>
                                        </p:tav>
                                        <p:tav tm="100000">
                                          <p:val>
                                            <p:strVal val="#ppt_x"/>
                                          </p:val>
                                        </p:tav>
                                      </p:tavLst>
                                    </p:anim>
                                    <p:anim calcmode="lin" valueType="num">
                                      <p:cBhvr>
                                        <p:cTn id="21" dur="25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250"/>
                                        <p:tgtEl>
                                          <p:spTgt spid="13"/>
                                        </p:tgtEl>
                                      </p:cBhvr>
                                    </p:animEffect>
                                    <p:anim calcmode="lin" valueType="num">
                                      <p:cBhvr>
                                        <p:cTn id="26" dur="250" fill="hold"/>
                                        <p:tgtEl>
                                          <p:spTgt spid="13"/>
                                        </p:tgtEl>
                                        <p:attrNameLst>
                                          <p:attrName>ppt_x</p:attrName>
                                        </p:attrNameLst>
                                      </p:cBhvr>
                                      <p:tavLst>
                                        <p:tav tm="0">
                                          <p:val>
                                            <p:strVal val="#ppt_x"/>
                                          </p:val>
                                        </p:tav>
                                        <p:tav tm="100000">
                                          <p:val>
                                            <p:strVal val="#ppt_x"/>
                                          </p:val>
                                        </p:tav>
                                      </p:tavLst>
                                    </p:anim>
                                    <p:anim calcmode="lin" valueType="num">
                                      <p:cBhvr>
                                        <p:cTn id="27" dur="25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1000" fill="hold"/>
                                        <p:tgtEl>
                                          <p:spTgt spid="14"/>
                                        </p:tgtEl>
                                        <p:attrNameLst>
                                          <p:attrName>ppt_x</p:attrName>
                                        </p:attrNameLst>
                                      </p:cBhvr>
                                      <p:tavLst>
                                        <p:tav tm="0">
                                          <p:val>
                                            <p:strVal val="0-#ppt_w/2"/>
                                          </p:val>
                                        </p:tav>
                                        <p:tav tm="100000">
                                          <p:val>
                                            <p:strVal val="#ppt_x"/>
                                          </p:val>
                                        </p:tav>
                                      </p:tavLst>
                                    </p:anim>
                                    <p:anim calcmode="lin" valueType="num">
                                      <p:cBhvr additive="base">
                                        <p:cTn id="32" dur="10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0-#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B3D09E9-1C3C-4143-9D3C-843131AB4D92}"/>
              </a:ext>
            </a:extLst>
          </p:cNvPr>
          <p:cNvGrpSpPr/>
          <p:nvPr/>
        </p:nvGrpSpPr>
        <p:grpSpPr>
          <a:xfrm>
            <a:off x="1642819" y="1961181"/>
            <a:ext cx="1063828" cy="1063828"/>
            <a:chOff x="6406391" y="3446094"/>
            <a:chExt cx="838200" cy="838200"/>
          </a:xfrm>
        </p:grpSpPr>
        <p:sp>
          <p:nvSpPr>
            <p:cNvPr id="11" name="椭圆 10">
              <a:extLst>
                <a:ext uri="{FF2B5EF4-FFF2-40B4-BE49-F238E27FC236}">
                  <a16:creationId xmlns:a16="http://schemas.microsoft.com/office/drawing/2014/main" id="{60D45A50-FE43-4D8A-9904-8BAC3F9BDFE0}"/>
                </a:ext>
              </a:extLst>
            </p:cNvPr>
            <p:cNvSpPr/>
            <p:nvPr/>
          </p:nvSpPr>
          <p:spPr>
            <a:xfrm>
              <a:off x="6406391" y="3446094"/>
              <a:ext cx="838200" cy="838200"/>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2" name="Freeform 28">
              <a:extLst>
                <a:ext uri="{FF2B5EF4-FFF2-40B4-BE49-F238E27FC236}">
                  <a16:creationId xmlns:a16="http://schemas.microsoft.com/office/drawing/2014/main" id="{F1D0F295-21EF-43F7-B046-46A197321661}"/>
                </a:ext>
              </a:extLst>
            </p:cNvPr>
            <p:cNvSpPr>
              <a:spLocks noEditPoints="1"/>
            </p:cNvSpPr>
            <p:nvPr/>
          </p:nvSpPr>
          <p:spPr bwMode="auto">
            <a:xfrm>
              <a:off x="6525545" y="3642360"/>
              <a:ext cx="599892" cy="445668"/>
            </a:xfrm>
            <a:custGeom>
              <a:avLst/>
              <a:gdLst>
                <a:gd name="T0" fmla="*/ 44 w 209"/>
                <a:gd name="T1" fmla="*/ 99 h 155"/>
                <a:gd name="T2" fmla="*/ 24 w 209"/>
                <a:gd name="T3" fmla="*/ 87 h 155"/>
                <a:gd name="T4" fmla="*/ 28 w 209"/>
                <a:gd name="T5" fmla="*/ 4 h 155"/>
                <a:gd name="T6" fmla="*/ 179 w 209"/>
                <a:gd name="T7" fmla="*/ 4 h 155"/>
                <a:gd name="T8" fmla="*/ 182 w 209"/>
                <a:gd name="T9" fmla="*/ 87 h 155"/>
                <a:gd name="T10" fmla="*/ 161 w 209"/>
                <a:gd name="T11" fmla="*/ 99 h 155"/>
                <a:gd name="T12" fmla="*/ 209 w 209"/>
                <a:gd name="T13" fmla="*/ 141 h 155"/>
                <a:gd name="T14" fmla="*/ 7 w 209"/>
                <a:gd name="T15" fmla="*/ 155 h 155"/>
                <a:gd name="T16" fmla="*/ 63 w 209"/>
                <a:gd name="T17" fmla="*/ 102 h 155"/>
                <a:gd name="T18" fmla="*/ 63 w 209"/>
                <a:gd name="T19" fmla="*/ 99 h 155"/>
                <a:gd name="T20" fmla="*/ 36 w 209"/>
                <a:gd name="T21" fmla="*/ 12 h 155"/>
                <a:gd name="T22" fmla="*/ 36 w 209"/>
                <a:gd name="T23" fmla="*/ 12 h 155"/>
                <a:gd name="T24" fmla="*/ 36 w 209"/>
                <a:gd name="T25" fmla="*/ 87 h 155"/>
                <a:gd name="T26" fmla="*/ 170 w 209"/>
                <a:gd name="T27" fmla="*/ 87 h 155"/>
                <a:gd name="T28" fmla="*/ 170 w 209"/>
                <a:gd name="T29" fmla="*/ 12 h 155"/>
                <a:gd name="T30" fmla="*/ 27 w 209"/>
                <a:gd name="T31" fmla="*/ 133 h 155"/>
                <a:gd name="T32" fmla="*/ 31 w 209"/>
                <a:gd name="T33" fmla="*/ 126 h 155"/>
                <a:gd name="T34" fmla="*/ 61 w 209"/>
                <a:gd name="T35" fmla="*/ 115 h 155"/>
                <a:gd name="T36" fmla="*/ 157 w 209"/>
                <a:gd name="T37" fmla="*/ 110 h 155"/>
                <a:gd name="T38" fmla="*/ 170 w 209"/>
                <a:gd name="T39" fmla="*/ 110 h 155"/>
                <a:gd name="T40" fmla="*/ 140 w 209"/>
                <a:gd name="T41" fmla="*/ 115 h 155"/>
                <a:gd name="T42" fmla="*/ 139 w 209"/>
                <a:gd name="T43" fmla="*/ 110 h 155"/>
                <a:gd name="T44" fmla="*/ 136 w 209"/>
                <a:gd name="T45" fmla="*/ 115 h 155"/>
                <a:gd name="T46" fmla="*/ 103 w 209"/>
                <a:gd name="T47" fmla="*/ 110 h 155"/>
                <a:gd name="T48" fmla="*/ 117 w 209"/>
                <a:gd name="T49" fmla="*/ 110 h 155"/>
                <a:gd name="T50" fmla="*/ 84 w 209"/>
                <a:gd name="T51" fmla="*/ 115 h 155"/>
                <a:gd name="T52" fmla="*/ 85 w 209"/>
                <a:gd name="T53" fmla="*/ 110 h 155"/>
                <a:gd name="T54" fmla="*/ 80 w 209"/>
                <a:gd name="T55" fmla="*/ 115 h 155"/>
                <a:gd name="T56" fmla="*/ 152 w 209"/>
                <a:gd name="T57" fmla="*/ 117 h 155"/>
                <a:gd name="T58" fmla="*/ 175 w 209"/>
                <a:gd name="T59" fmla="*/ 117 h 155"/>
                <a:gd name="T60" fmla="*/ 134 w 209"/>
                <a:gd name="T61" fmla="*/ 123 h 155"/>
                <a:gd name="T62" fmla="*/ 132 w 209"/>
                <a:gd name="T63" fmla="*/ 117 h 155"/>
                <a:gd name="T64" fmla="*/ 129 w 209"/>
                <a:gd name="T65" fmla="*/ 123 h 155"/>
                <a:gd name="T66" fmla="*/ 94 w 209"/>
                <a:gd name="T67" fmla="*/ 117 h 155"/>
                <a:gd name="T68" fmla="*/ 109 w 209"/>
                <a:gd name="T69" fmla="*/ 117 h 155"/>
                <a:gd name="T70" fmla="*/ 73 w 209"/>
                <a:gd name="T71" fmla="*/ 123 h 155"/>
                <a:gd name="T72" fmla="*/ 75 w 209"/>
                <a:gd name="T73" fmla="*/ 117 h 155"/>
                <a:gd name="T74" fmla="*/ 68 w 209"/>
                <a:gd name="T75" fmla="*/ 123 h 155"/>
                <a:gd name="T76" fmla="*/ 37 w 209"/>
                <a:gd name="T77" fmla="*/ 117 h 155"/>
                <a:gd name="T78" fmla="*/ 51 w 209"/>
                <a:gd name="T79" fmla="*/ 117 h 155"/>
                <a:gd name="T80" fmla="*/ 163 w 209"/>
                <a:gd name="T81" fmla="*/ 133 h 155"/>
                <a:gd name="T82" fmla="*/ 160 w 209"/>
                <a:gd name="T83" fmla="*/ 126 h 155"/>
                <a:gd name="T84" fmla="*/ 158 w 209"/>
                <a:gd name="T85" fmla="*/ 133 h 155"/>
                <a:gd name="T86" fmla="*/ 119 w 209"/>
                <a:gd name="T87" fmla="*/ 126 h 155"/>
                <a:gd name="T88" fmla="*/ 135 w 209"/>
                <a:gd name="T89" fmla="*/ 126 h 155"/>
                <a:gd name="T90" fmla="*/ 98 w 209"/>
                <a:gd name="T91" fmla="*/ 133 h 155"/>
                <a:gd name="T92" fmla="*/ 98 w 209"/>
                <a:gd name="T93" fmla="*/ 126 h 155"/>
                <a:gd name="T94" fmla="*/ 92 w 209"/>
                <a:gd name="T95" fmla="*/ 133 h 155"/>
                <a:gd name="T96" fmla="*/ 57 w 209"/>
                <a:gd name="T97" fmla="*/ 126 h 155"/>
                <a:gd name="T98" fmla="*/ 73 w 209"/>
                <a:gd name="T99" fmla="*/ 12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 h="155">
                  <a:moveTo>
                    <a:pt x="27" y="102"/>
                  </a:moveTo>
                  <a:cubicBezTo>
                    <a:pt x="44" y="102"/>
                    <a:pt x="44" y="102"/>
                    <a:pt x="44" y="102"/>
                  </a:cubicBezTo>
                  <a:cubicBezTo>
                    <a:pt x="44" y="99"/>
                    <a:pt x="44" y="99"/>
                    <a:pt x="44" y="99"/>
                  </a:cubicBezTo>
                  <a:cubicBezTo>
                    <a:pt x="36" y="99"/>
                    <a:pt x="36" y="99"/>
                    <a:pt x="36" y="99"/>
                  </a:cubicBezTo>
                  <a:cubicBezTo>
                    <a:pt x="33" y="99"/>
                    <a:pt x="30" y="98"/>
                    <a:pt x="28" y="96"/>
                  </a:cubicBezTo>
                  <a:cubicBezTo>
                    <a:pt x="25" y="93"/>
                    <a:pt x="24" y="90"/>
                    <a:pt x="24" y="87"/>
                  </a:cubicBezTo>
                  <a:cubicBezTo>
                    <a:pt x="24" y="12"/>
                    <a:pt x="24" y="12"/>
                    <a:pt x="24" y="12"/>
                  </a:cubicBezTo>
                  <a:cubicBezTo>
                    <a:pt x="24" y="9"/>
                    <a:pt x="25" y="6"/>
                    <a:pt x="28" y="4"/>
                  </a:cubicBezTo>
                  <a:cubicBezTo>
                    <a:pt x="28" y="4"/>
                    <a:pt x="28" y="4"/>
                    <a:pt x="28" y="4"/>
                  </a:cubicBezTo>
                  <a:cubicBezTo>
                    <a:pt x="30" y="1"/>
                    <a:pt x="33" y="0"/>
                    <a:pt x="36" y="0"/>
                  </a:cubicBezTo>
                  <a:cubicBezTo>
                    <a:pt x="170" y="0"/>
                    <a:pt x="170" y="0"/>
                    <a:pt x="170" y="0"/>
                  </a:cubicBezTo>
                  <a:cubicBezTo>
                    <a:pt x="173" y="0"/>
                    <a:pt x="177" y="1"/>
                    <a:pt x="179" y="4"/>
                  </a:cubicBezTo>
                  <a:cubicBezTo>
                    <a:pt x="179" y="4"/>
                    <a:pt x="179" y="4"/>
                    <a:pt x="179" y="4"/>
                  </a:cubicBezTo>
                  <a:cubicBezTo>
                    <a:pt x="181" y="6"/>
                    <a:pt x="182" y="9"/>
                    <a:pt x="182" y="12"/>
                  </a:cubicBezTo>
                  <a:cubicBezTo>
                    <a:pt x="182" y="87"/>
                    <a:pt x="182" y="87"/>
                    <a:pt x="182" y="87"/>
                  </a:cubicBezTo>
                  <a:cubicBezTo>
                    <a:pt x="182" y="90"/>
                    <a:pt x="181" y="93"/>
                    <a:pt x="179" y="96"/>
                  </a:cubicBezTo>
                  <a:cubicBezTo>
                    <a:pt x="177" y="98"/>
                    <a:pt x="173" y="99"/>
                    <a:pt x="170" y="99"/>
                  </a:cubicBezTo>
                  <a:cubicBezTo>
                    <a:pt x="161" y="99"/>
                    <a:pt x="161" y="99"/>
                    <a:pt x="161" y="99"/>
                  </a:cubicBezTo>
                  <a:cubicBezTo>
                    <a:pt x="161" y="102"/>
                    <a:pt x="161" y="102"/>
                    <a:pt x="161" y="102"/>
                  </a:cubicBezTo>
                  <a:cubicBezTo>
                    <a:pt x="180" y="102"/>
                    <a:pt x="180" y="102"/>
                    <a:pt x="180" y="102"/>
                  </a:cubicBezTo>
                  <a:cubicBezTo>
                    <a:pt x="209" y="141"/>
                    <a:pt x="209" y="141"/>
                    <a:pt x="209" y="141"/>
                  </a:cubicBezTo>
                  <a:cubicBezTo>
                    <a:pt x="209" y="141"/>
                    <a:pt x="209" y="141"/>
                    <a:pt x="209" y="141"/>
                  </a:cubicBezTo>
                  <a:cubicBezTo>
                    <a:pt x="202" y="155"/>
                    <a:pt x="202" y="155"/>
                    <a:pt x="202" y="155"/>
                  </a:cubicBezTo>
                  <a:cubicBezTo>
                    <a:pt x="7" y="155"/>
                    <a:pt x="7" y="155"/>
                    <a:pt x="7" y="155"/>
                  </a:cubicBezTo>
                  <a:cubicBezTo>
                    <a:pt x="0" y="141"/>
                    <a:pt x="0" y="141"/>
                    <a:pt x="0" y="141"/>
                  </a:cubicBezTo>
                  <a:cubicBezTo>
                    <a:pt x="27" y="102"/>
                    <a:pt x="27" y="102"/>
                    <a:pt x="27" y="102"/>
                  </a:cubicBezTo>
                  <a:close/>
                  <a:moveTo>
                    <a:pt x="63" y="102"/>
                  </a:moveTo>
                  <a:cubicBezTo>
                    <a:pt x="143" y="102"/>
                    <a:pt x="143" y="102"/>
                    <a:pt x="143" y="102"/>
                  </a:cubicBezTo>
                  <a:cubicBezTo>
                    <a:pt x="143" y="99"/>
                    <a:pt x="143" y="99"/>
                    <a:pt x="143" y="99"/>
                  </a:cubicBezTo>
                  <a:cubicBezTo>
                    <a:pt x="63" y="99"/>
                    <a:pt x="63" y="99"/>
                    <a:pt x="63" y="99"/>
                  </a:cubicBezTo>
                  <a:cubicBezTo>
                    <a:pt x="63" y="102"/>
                    <a:pt x="63" y="102"/>
                    <a:pt x="63" y="102"/>
                  </a:cubicBezTo>
                  <a:close/>
                  <a:moveTo>
                    <a:pt x="170" y="12"/>
                  </a:moveTo>
                  <a:cubicBezTo>
                    <a:pt x="36" y="12"/>
                    <a:pt x="36" y="12"/>
                    <a:pt x="36" y="12"/>
                  </a:cubicBezTo>
                  <a:cubicBezTo>
                    <a:pt x="36" y="12"/>
                    <a:pt x="36" y="12"/>
                    <a:pt x="36" y="12"/>
                  </a:cubicBezTo>
                  <a:cubicBezTo>
                    <a:pt x="36" y="12"/>
                    <a:pt x="36" y="12"/>
                    <a:pt x="36" y="12"/>
                  </a:cubicBezTo>
                  <a:cubicBezTo>
                    <a:pt x="36" y="12"/>
                    <a:pt x="36" y="12"/>
                    <a:pt x="36" y="12"/>
                  </a:cubicBezTo>
                  <a:cubicBezTo>
                    <a:pt x="36" y="87"/>
                    <a:pt x="36" y="87"/>
                    <a:pt x="36" y="87"/>
                  </a:cubicBezTo>
                  <a:cubicBezTo>
                    <a:pt x="36" y="87"/>
                    <a:pt x="36" y="87"/>
                    <a:pt x="36" y="87"/>
                  </a:cubicBezTo>
                  <a:cubicBezTo>
                    <a:pt x="36" y="87"/>
                    <a:pt x="36" y="87"/>
                    <a:pt x="36" y="87"/>
                  </a:cubicBezTo>
                  <a:cubicBezTo>
                    <a:pt x="170" y="87"/>
                    <a:pt x="170" y="87"/>
                    <a:pt x="170" y="87"/>
                  </a:cubicBezTo>
                  <a:cubicBezTo>
                    <a:pt x="170" y="87"/>
                    <a:pt x="170" y="87"/>
                    <a:pt x="170" y="87"/>
                  </a:cubicBezTo>
                  <a:cubicBezTo>
                    <a:pt x="170" y="87"/>
                    <a:pt x="170" y="87"/>
                    <a:pt x="170" y="87"/>
                  </a:cubicBezTo>
                  <a:cubicBezTo>
                    <a:pt x="170" y="12"/>
                    <a:pt x="170" y="12"/>
                    <a:pt x="170" y="12"/>
                  </a:cubicBezTo>
                  <a:cubicBezTo>
                    <a:pt x="170" y="12"/>
                    <a:pt x="170" y="12"/>
                    <a:pt x="170" y="12"/>
                  </a:cubicBezTo>
                  <a:cubicBezTo>
                    <a:pt x="170" y="12"/>
                    <a:pt x="170" y="12"/>
                    <a:pt x="170" y="12"/>
                  </a:cubicBezTo>
                  <a:cubicBezTo>
                    <a:pt x="170" y="12"/>
                    <a:pt x="170" y="12"/>
                    <a:pt x="170" y="12"/>
                  </a:cubicBezTo>
                  <a:close/>
                  <a:moveTo>
                    <a:pt x="31" y="126"/>
                  </a:moveTo>
                  <a:cubicBezTo>
                    <a:pt x="30" y="128"/>
                    <a:pt x="28" y="131"/>
                    <a:pt x="27" y="133"/>
                  </a:cubicBezTo>
                  <a:cubicBezTo>
                    <a:pt x="34" y="133"/>
                    <a:pt x="41" y="133"/>
                    <a:pt x="48" y="133"/>
                  </a:cubicBezTo>
                  <a:cubicBezTo>
                    <a:pt x="49" y="131"/>
                    <a:pt x="50" y="128"/>
                    <a:pt x="51" y="126"/>
                  </a:cubicBezTo>
                  <a:cubicBezTo>
                    <a:pt x="44" y="126"/>
                    <a:pt x="38" y="126"/>
                    <a:pt x="31" y="126"/>
                  </a:cubicBezTo>
                  <a:close/>
                  <a:moveTo>
                    <a:pt x="41" y="110"/>
                  </a:moveTo>
                  <a:cubicBezTo>
                    <a:pt x="40" y="111"/>
                    <a:pt x="39" y="113"/>
                    <a:pt x="38" y="115"/>
                  </a:cubicBezTo>
                  <a:cubicBezTo>
                    <a:pt x="46" y="115"/>
                    <a:pt x="53" y="115"/>
                    <a:pt x="61" y="115"/>
                  </a:cubicBezTo>
                  <a:cubicBezTo>
                    <a:pt x="62" y="113"/>
                    <a:pt x="62" y="111"/>
                    <a:pt x="63" y="110"/>
                  </a:cubicBezTo>
                  <a:cubicBezTo>
                    <a:pt x="56" y="110"/>
                    <a:pt x="49" y="110"/>
                    <a:pt x="41" y="110"/>
                  </a:cubicBezTo>
                  <a:close/>
                  <a:moveTo>
                    <a:pt x="157" y="110"/>
                  </a:moveTo>
                  <a:cubicBezTo>
                    <a:pt x="157" y="111"/>
                    <a:pt x="158" y="113"/>
                    <a:pt x="159" y="115"/>
                  </a:cubicBezTo>
                  <a:cubicBezTo>
                    <a:pt x="164" y="115"/>
                    <a:pt x="169" y="115"/>
                    <a:pt x="173" y="115"/>
                  </a:cubicBezTo>
                  <a:cubicBezTo>
                    <a:pt x="172" y="113"/>
                    <a:pt x="171" y="111"/>
                    <a:pt x="170" y="110"/>
                  </a:cubicBezTo>
                  <a:cubicBezTo>
                    <a:pt x="166" y="110"/>
                    <a:pt x="161" y="110"/>
                    <a:pt x="157" y="110"/>
                  </a:cubicBezTo>
                  <a:close/>
                  <a:moveTo>
                    <a:pt x="139" y="110"/>
                  </a:moveTo>
                  <a:cubicBezTo>
                    <a:pt x="139" y="111"/>
                    <a:pt x="140" y="113"/>
                    <a:pt x="140" y="115"/>
                  </a:cubicBezTo>
                  <a:cubicBezTo>
                    <a:pt x="145" y="115"/>
                    <a:pt x="150" y="115"/>
                    <a:pt x="155" y="115"/>
                  </a:cubicBezTo>
                  <a:cubicBezTo>
                    <a:pt x="154" y="113"/>
                    <a:pt x="153" y="111"/>
                    <a:pt x="152" y="110"/>
                  </a:cubicBezTo>
                  <a:cubicBezTo>
                    <a:pt x="148" y="110"/>
                    <a:pt x="143" y="110"/>
                    <a:pt x="139" y="110"/>
                  </a:cubicBezTo>
                  <a:close/>
                  <a:moveTo>
                    <a:pt x="121" y="110"/>
                  </a:moveTo>
                  <a:cubicBezTo>
                    <a:pt x="121" y="111"/>
                    <a:pt x="121" y="113"/>
                    <a:pt x="122" y="115"/>
                  </a:cubicBezTo>
                  <a:cubicBezTo>
                    <a:pt x="126" y="115"/>
                    <a:pt x="131" y="115"/>
                    <a:pt x="136" y="115"/>
                  </a:cubicBezTo>
                  <a:cubicBezTo>
                    <a:pt x="135" y="113"/>
                    <a:pt x="135" y="111"/>
                    <a:pt x="134" y="110"/>
                  </a:cubicBezTo>
                  <a:cubicBezTo>
                    <a:pt x="130" y="110"/>
                    <a:pt x="125" y="110"/>
                    <a:pt x="121" y="110"/>
                  </a:cubicBezTo>
                  <a:close/>
                  <a:moveTo>
                    <a:pt x="103" y="110"/>
                  </a:moveTo>
                  <a:cubicBezTo>
                    <a:pt x="103" y="111"/>
                    <a:pt x="103" y="113"/>
                    <a:pt x="103" y="115"/>
                  </a:cubicBezTo>
                  <a:cubicBezTo>
                    <a:pt x="108" y="115"/>
                    <a:pt x="113" y="115"/>
                    <a:pt x="117" y="115"/>
                  </a:cubicBezTo>
                  <a:cubicBezTo>
                    <a:pt x="117" y="113"/>
                    <a:pt x="117" y="111"/>
                    <a:pt x="117" y="110"/>
                  </a:cubicBezTo>
                  <a:cubicBezTo>
                    <a:pt x="112" y="110"/>
                    <a:pt x="108" y="110"/>
                    <a:pt x="103" y="110"/>
                  </a:cubicBezTo>
                  <a:close/>
                  <a:moveTo>
                    <a:pt x="85" y="110"/>
                  </a:moveTo>
                  <a:cubicBezTo>
                    <a:pt x="85" y="111"/>
                    <a:pt x="85" y="113"/>
                    <a:pt x="84" y="115"/>
                  </a:cubicBezTo>
                  <a:cubicBezTo>
                    <a:pt x="89" y="115"/>
                    <a:pt x="94" y="115"/>
                    <a:pt x="98" y="115"/>
                  </a:cubicBezTo>
                  <a:cubicBezTo>
                    <a:pt x="99" y="113"/>
                    <a:pt x="99" y="111"/>
                    <a:pt x="99" y="110"/>
                  </a:cubicBezTo>
                  <a:cubicBezTo>
                    <a:pt x="94" y="110"/>
                    <a:pt x="90" y="110"/>
                    <a:pt x="85" y="110"/>
                  </a:cubicBezTo>
                  <a:close/>
                  <a:moveTo>
                    <a:pt x="67" y="110"/>
                  </a:moveTo>
                  <a:cubicBezTo>
                    <a:pt x="67" y="111"/>
                    <a:pt x="66" y="113"/>
                    <a:pt x="66" y="115"/>
                  </a:cubicBezTo>
                  <a:cubicBezTo>
                    <a:pt x="70" y="115"/>
                    <a:pt x="75" y="115"/>
                    <a:pt x="80" y="115"/>
                  </a:cubicBezTo>
                  <a:cubicBezTo>
                    <a:pt x="80" y="113"/>
                    <a:pt x="81" y="111"/>
                    <a:pt x="81" y="110"/>
                  </a:cubicBezTo>
                  <a:cubicBezTo>
                    <a:pt x="77" y="110"/>
                    <a:pt x="72" y="110"/>
                    <a:pt x="67" y="110"/>
                  </a:cubicBezTo>
                  <a:close/>
                  <a:moveTo>
                    <a:pt x="152" y="117"/>
                  </a:moveTo>
                  <a:cubicBezTo>
                    <a:pt x="153" y="119"/>
                    <a:pt x="153" y="121"/>
                    <a:pt x="154" y="123"/>
                  </a:cubicBezTo>
                  <a:cubicBezTo>
                    <a:pt x="162" y="123"/>
                    <a:pt x="170" y="123"/>
                    <a:pt x="178" y="123"/>
                  </a:cubicBezTo>
                  <a:cubicBezTo>
                    <a:pt x="177" y="121"/>
                    <a:pt x="176" y="119"/>
                    <a:pt x="175" y="117"/>
                  </a:cubicBezTo>
                  <a:cubicBezTo>
                    <a:pt x="167" y="117"/>
                    <a:pt x="160" y="117"/>
                    <a:pt x="152" y="117"/>
                  </a:cubicBezTo>
                  <a:close/>
                  <a:moveTo>
                    <a:pt x="132" y="117"/>
                  </a:moveTo>
                  <a:cubicBezTo>
                    <a:pt x="133" y="119"/>
                    <a:pt x="133" y="121"/>
                    <a:pt x="134" y="123"/>
                  </a:cubicBezTo>
                  <a:cubicBezTo>
                    <a:pt x="139" y="123"/>
                    <a:pt x="144" y="123"/>
                    <a:pt x="149" y="123"/>
                  </a:cubicBezTo>
                  <a:cubicBezTo>
                    <a:pt x="148" y="121"/>
                    <a:pt x="148" y="119"/>
                    <a:pt x="147" y="117"/>
                  </a:cubicBezTo>
                  <a:cubicBezTo>
                    <a:pt x="142" y="117"/>
                    <a:pt x="137" y="117"/>
                    <a:pt x="132" y="117"/>
                  </a:cubicBezTo>
                  <a:close/>
                  <a:moveTo>
                    <a:pt x="113" y="117"/>
                  </a:moveTo>
                  <a:cubicBezTo>
                    <a:pt x="113" y="119"/>
                    <a:pt x="114" y="121"/>
                    <a:pt x="114" y="123"/>
                  </a:cubicBezTo>
                  <a:cubicBezTo>
                    <a:pt x="119" y="123"/>
                    <a:pt x="124" y="123"/>
                    <a:pt x="129" y="123"/>
                  </a:cubicBezTo>
                  <a:cubicBezTo>
                    <a:pt x="129" y="121"/>
                    <a:pt x="128" y="119"/>
                    <a:pt x="128" y="117"/>
                  </a:cubicBezTo>
                  <a:cubicBezTo>
                    <a:pt x="123" y="117"/>
                    <a:pt x="118" y="117"/>
                    <a:pt x="113" y="117"/>
                  </a:cubicBezTo>
                  <a:close/>
                  <a:moveTo>
                    <a:pt x="94" y="117"/>
                  </a:moveTo>
                  <a:cubicBezTo>
                    <a:pt x="94" y="119"/>
                    <a:pt x="94" y="121"/>
                    <a:pt x="93" y="123"/>
                  </a:cubicBezTo>
                  <a:cubicBezTo>
                    <a:pt x="99" y="123"/>
                    <a:pt x="104" y="123"/>
                    <a:pt x="109" y="123"/>
                  </a:cubicBezTo>
                  <a:cubicBezTo>
                    <a:pt x="109" y="121"/>
                    <a:pt x="109" y="119"/>
                    <a:pt x="109" y="117"/>
                  </a:cubicBezTo>
                  <a:cubicBezTo>
                    <a:pt x="104" y="117"/>
                    <a:pt x="99" y="117"/>
                    <a:pt x="94" y="117"/>
                  </a:cubicBezTo>
                  <a:close/>
                  <a:moveTo>
                    <a:pt x="75" y="117"/>
                  </a:moveTo>
                  <a:cubicBezTo>
                    <a:pt x="74" y="119"/>
                    <a:pt x="74" y="121"/>
                    <a:pt x="73" y="123"/>
                  </a:cubicBezTo>
                  <a:cubicBezTo>
                    <a:pt x="79" y="123"/>
                    <a:pt x="84" y="123"/>
                    <a:pt x="89" y="123"/>
                  </a:cubicBezTo>
                  <a:cubicBezTo>
                    <a:pt x="89" y="121"/>
                    <a:pt x="89" y="119"/>
                    <a:pt x="90" y="117"/>
                  </a:cubicBezTo>
                  <a:cubicBezTo>
                    <a:pt x="85" y="117"/>
                    <a:pt x="80" y="117"/>
                    <a:pt x="75" y="117"/>
                  </a:cubicBezTo>
                  <a:close/>
                  <a:moveTo>
                    <a:pt x="56" y="117"/>
                  </a:moveTo>
                  <a:cubicBezTo>
                    <a:pt x="55" y="119"/>
                    <a:pt x="54" y="121"/>
                    <a:pt x="53" y="123"/>
                  </a:cubicBezTo>
                  <a:cubicBezTo>
                    <a:pt x="58" y="123"/>
                    <a:pt x="63" y="123"/>
                    <a:pt x="68" y="123"/>
                  </a:cubicBezTo>
                  <a:cubicBezTo>
                    <a:pt x="69" y="121"/>
                    <a:pt x="70" y="119"/>
                    <a:pt x="70" y="117"/>
                  </a:cubicBezTo>
                  <a:cubicBezTo>
                    <a:pt x="65" y="117"/>
                    <a:pt x="60" y="117"/>
                    <a:pt x="56" y="117"/>
                  </a:cubicBezTo>
                  <a:close/>
                  <a:moveTo>
                    <a:pt x="37" y="117"/>
                  </a:moveTo>
                  <a:cubicBezTo>
                    <a:pt x="35" y="119"/>
                    <a:pt x="34" y="121"/>
                    <a:pt x="33" y="123"/>
                  </a:cubicBezTo>
                  <a:cubicBezTo>
                    <a:pt x="38" y="123"/>
                    <a:pt x="43" y="123"/>
                    <a:pt x="48" y="123"/>
                  </a:cubicBezTo>
                  <a:cubicBezTo>
                    <a:pt x="49" y="121"/>
                    <a:pt x="50" y="119"/>
                    <a:pt x="51" y="117"/>
                  </a:cubicBezTo>
                  <a:cubicBezTo>
                    <a:pt x="46" y="117"/>
                    <a:pt x="41" y="117"/>
                    <a:pt x="37" y="117"/>
                  </a:cubicBezTo>
                  <a:close/>
                  <a:moveTo>
                    <a:pt x="160" y="126"/>
                  </a:moveTo>
                  <a:cubicBezTo>
                    <a:pt x="161" y="128"/>
                    <a:pt x="162" y="131"/>
                    <a:pt x="163" y="133"/>
                  </a:cubicBezTo>
                  <a:cubicBezTo>
                    <a:pt x="170" y="133"/>
                    <a:pt x="177" y="133"/>
                    <a:pt x="184" y="133"/>
                  </a:cubicBezTo>
                  <a:cubicBezTo>
                    <a:pt x="183" y="131"/>
                    <a:pt x="182" y="128"/>
                    <a:pt x="180" y="126"/>
                  </a:cubicBezTo>
                  <a:cubicBezTo>
                    <a:pt x="174" y="126"/>
                    <a:pt x="167" y="126"/>
                    <a:pt x="160" y="126"/>
                  </a:cubicBezTo>
                  <a:close/>
                  <a:moveTo>
                    <a:pt x="139" y="126"/>
                  </a:moveTo>
                  <a:cubicBezTo>
                    <a:pt x="140" y="128"/>
                    <a:pt x="141" y="131"/>
                    <a:pt x="141" y="133"/>
                  </a:cubicBezTo>
                  <a:cubicBezTo>
                    <a:pt x="147" y="133"/>
                    <a:pt x="152" y="133"/>
                    <a:pt x="158" y="133"/>
                  </a:cubicBezTo>
                  <a:cubicBezTo>
                    <a:pt x="157" y="131"/>
                    <a:pt x="156" y="128"/>
                    <a:pt x="155" y="126"/>
                  </a:cubicBezTo>
                  <a:cubicBezTo>
                    <a:pt x="150" y="126"/>
                    <a:pt x="145" y="126"/>
                    <a:pt x="139" y="126"/>
                  </a:cubicBezTo>
                  <a:close/>
                  <a:moveTo>
                    <a:pt x="119" y="126"/>
                  </a:moveTo>
                  <a:cubicBezTo>
                    <a:pt x="119" y="128"/>
                    <a:pt x="119" y="131"/>
                    <a:pt x="119" y="133"/>
                  </a:cubicBezTo>
                  <a:cubicBezTo>
                    <a:pt x="125" y="133"/>
                    <a:pt x="131" y="133"/>
                    <a:pt x="136" y="133"/>
                  </a:cubicBezTo>
                  <a:cubicBezTo>
                    <a:pt x="136" y="131"/>
                    <a:pt x="135" y="128"/>
                    <a:pt x="135" y="126"/>
                  </a:cubicBezTo>
                  <a:cubicBezTo>
                    <a:pt x="129" y="126"/>
                    <a:pt x="124" y="126"/>
                    <a:pt x="119" y="126"/>
                  </a:cubicBezTo>
                  <a:close/>
                  <a:moveTo>
                    <a:pt x="98" y="126"/>
                  </a:moveTo>
                  <a:cubicBezTo>
                    <a:pt x="98" y="128"/>
                    <a:pt x="98" y="131"/>
                    <a:pt x="98" y="133"/>
                  </a:cubicBezTo>
                  <a:cubicBezTo>
                    <a:pt x="103" y="133"/>
                    <a:pt x="109" y="133"/>
                    <a:pt x="115" y="133"/>
                  </a:cubicBezTo>
                  <a:cubicBezTo>
                    <a:pt x="114" y="131"/>
                    <a:pt x="114" y="128"/>
                    <a:pt x="114" y="126"/>
                  </a:cubicBezTo>
                  <a:cubicBezTo>
                    <a:pt x="109" y="126"/>
                    <a:pt x="103" y="126"/>
                    <a:pt x="98" y="126"/>
                  </a:cubicBezTo>
                  <a:close/>
                  <a:moveTo>
                    <a:pt x="77" y="126"/>
                  </a:moveTo>
                  <a:cubicBezTo>
                    <a:pt x="77" y="128"/>
                    <a:pt x="76" y="131"/>
                    <a:pt x="76" y="133"/>
                  </a:cubicBezTo>
                  <a:cubicBezTo>
                    <a:pt x="81" y="133"/>
                    <a:pt x="87" y="133"/>
                    <a:pt x="92" y="133"/>
                  </a:cubicBezTo>
                  <a:cubicBezTo>
                    <a:pt x="93" y="131"/>
                    <a:pt x="93" y="128"/>
                    <a:pt x="93" y="126"/>
                  </a:cubicBezTo>
                  <a:cubicBezTo>
                    <a:pt x="88" y="126"/>
                    <a:pt x="83" y="126"/>
                    <a:pt x="77" y="126"/>
                  </a:cubicBezTo>
                  <a:close/>
                  <a:moveTo>
                    <a:pt x="57" y="126"/>
                  </a:moveTo>
                  <a:cubicBezTo>
                    <a:pt x="56" y="128"/>
                    <a:pt x="55" y="131"/>
                    <a:pt x="54" y="133"/>
                  </a:cubicBezTo>
                  <a:cubicBezTo>
                    <a:pt x="60" y="133"/>
                    <a:pt x="65" y="133"/>
                    <a:pt x="71" y="133"/>
                  </a:cubicBezTo>
                  <a:cubicBezTo>
                    <a:pt x="71" y="131"/>
                    <a:pt x="72" y="128"/>
                    <a:pt x="73" y="126"/>
                  </a:cubicBezTo>
                  <a:cubicBezTo>
                    <a:pt x="67" y="126"/>
                    <a:pt x="62" y="126"/>
                    <a:pt x="57" y="12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13" name="组合 12">
            <a:extLst>
              <a:ext uri="{FF2B5EF4-FFF2-40B4-BE49-F238E27FC236}">
                <a16:creationId xmlns:a16="http://schemas.microsoft.com/office/drawing/2014/main" id="{03746800-7EDC-4AE7-A486-144AEE9880E4}"/>
              </a:ext>
            </a:extLst>
          </p:cNvPr>
          <p:cNvGrpSpPr/>
          <p:nvPr/>
        </p:nvGrpSpPr>
        <p:grpSpPr>
          <a:xfrm>
            <a:off x="3017569" y="1961181"/>
            <a:ext cx="8429386" cy="1236917"/>
            <a:chOff x="6568699" y="2146581"/>
            <a:chExt cx="5242301" cy="769249"/>
          </a:xfrm>
        </p:grpSpPr>
        <p:sp>
          <p:nvSpPr>
            <p:cNvPr id="14" name="文本框 6">
              <a:extLst>
                <a:ext uri="{FF2B5EF4-FFF2-40B4-BE49-F238E27FC236}">
                  <a16:creationId xmlns:a16="http://schemas.microsoft.com/office/drawing/2014/main" id="{BAB6BA4A-C310-4730-BDE6-E019E34E7B0B}"/>
                </a:ext>
              </a:extLst>
            </p:cNvPr>
            <p:cNvSpPr txBox="1"/>
            <p:nvPr/>
          </p:nvSpPr>
          <p:spPr>
            <a:xfrm>
              <a:off x="6568699" y="2146581"/>
              <a:ext cx="1066904" cy="248832"/>
            </a:xfrm>
            <a:prstGeom prst="rect">
              <a:avLst/>
            </a:prstGeom>
            <a:noFill/>
          </p:spPr>
          <p:txBody>
            <a:bodyPr wrap="none" rtlCol="0">
              <a:spAutoFit/>
            </a:bodyPr>
            <a:lstStyle/>
            <a:p>
              <a:r>
                <a:rPr lang="tr-TR" altLang="zh-CN" sz="2000" b="1" dirty="0" err="1">
                  <a:solidFill>
                    <a:schemeClr val="bg1">
                      <a:lumMod val="50000"/>
                    </a:schemeClr>
                  </a:solidFill>
                  <a:latin typeface="+mj-lt"/>
                  <a:ea typeface="微软雅黑 Light" panose="020B0502040204020203" pitchFamily="34" charset="-122"/>
                </a:rPr>
                <a:t>Competition</a:t>
              </a:r>
              <a:endParaRPr lang="zh-CN" altLang="en-US" sz="2000" b="1" dirty="0">
                <a:solidFill>
                  <a:schemeClr val="bg1">
                    <a:lumMod val="50000"/>
                  </a:schemeClr>
                </a:solidFill>
                <a:latin typeface="+mj-lt"/>
                <a:ea typeface="微软雅黑 Light" panose="020B0502040204020203" pitchFamily="34" charset="-122"/>
              </a:endParaRPr>
            </a:p>
          </p:txBody>
        </p:sp>
        <p:sp>
          <p:nvSpPr>
            <p:cNvPr id="15" name="矩形 14">
              <a:extLst>
                <a:ext uri="{FF2B5EF4-FFF2-40B4-BE49-F238E27FC236}">
                  <a16:creationId xmlns:a16="http://schemas.microsoft.com/office/drawing/2014/main" id="{1CC3ACC2-3497-421F-96BB-076752AFD14A}"/>
                </a:ext>
              </a:extLst>
            </p:cNvPr>
            <p:cNvSpPr/>
            <p:nvPr/>
          </p:nvSpPr>
          <p:spPr>
            <a:xfrm>
              <a:off x="6568699" y="2456449"/>
              <a:ext cx="5242301" cy="459381"/>
            </a:xfrm>
            <a:prstGeom prst="rect">
              <a:avLst/>
            </a:prstGeom>
          </p:spPr>
          <p:txBody>
            <a:bodyPr wrap="square">
              <a:spAutoFit/>
            </a:bodyPr>
            <a:lstStyle/>
            <a:p>
              <a:r>
                <a:rPr lang="en-US" altLang="zh-CN" sz="1400" dirty="0">
                  <a:solidFill>
                    <a:schemeClr val="bg1">
                      <a:lumMod val="50000"/>
                    </a:schemeClr>
                  </a:solidFill>
                  <a:latin typeface="+mj-lt"/>
                  <a:ea typeface="微软雅黑" panose="020B0503020204020204" pitchFamily="34" charset="-122"/>
                  <a:cs typeface="Lato Regular"/>
                </a:rPr>
                <a:t>We certainly do not forget you as soon as you forget us. It is, perhaps, our fate rather than our merit. We cannot help ourselves. We live at home, quiet, confined, and our feelings prey upon us. You are forced on exertion. </a:t>
              </a:r>
            </a:p>
          </p:txBody>
        </p:sp>
      </p:grpSp>
      <p:grpSp>
        <p:nvGrpSpPr>
          <p:cNvPr id="16" name="组合 15">
            <a:extLst>
              <a:ext uri="{FF2B5EF4-FFF2-40B4-BE49-F238E27FC236}">
                <a16:creationId xmlns:a16="http://schemas.microsoft.com/office/drawing/2014/main" id="{AD2B90A2-70D7-43EB-903C-EAF3E2B7C4D7}"/>
              </a:ext>
            </a:extLst>
          </p:cNvPr>
          <p:cNvGrpSpPr/>
          <p:nvPr/>
        </p:nvGrpSpPr>
        <p:grpSpPr>
          <a:xfrm>
            <a:off x="10210156" y="3497493"/>
            <a:ext cx="1063828" cy="1063828"/>
            <a:chOff x="8096250" y="3600450"/>
            <a:chExt cx="838200" cy="838200"/>
          </a:xfrm>
        </p:grpSpPr>
        <p:sp>
          <p:nvSpPr>
            <p:cNvPr id="17" name="椭圆 16">
              <a:extLst>
                <a:ext uri="{FF2B5EF4-FFF2-40B4-BE49-F238E27FC236}">
                  <a16:creationId xmlns:a16="http://schemas.microsoft.com/office/drawing/2014/main" id="{340CD7B6-0714-40E3-89C8-77BAF75470BA}"/>
                </a:ext>
              </a:extLst>
            </p:cNvPr>
            <p:cNvSpPr/>
            <p:nvPr/>
          </p:nvSpPr>
          <p:spPr>
            <a:xfrm>
              <a:off x="8096250" y="3600450"/>
              <a:ext cx="838200" cy="838200"/>
            </a:xfrm>
            <a:prstGeom prst="ellipse">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18" name="Freeform 283">
              <a:extLst>
                <a:ext uri="{FF2B5EF4-FFF2-40B4-BE49-F238E27FC236}">
                  <a16:creationId xmlns:a16="http://schemas.microsoft.com/office/drawing/2014/main" id="{198669BD-4847-4D08-B39B-F0E0E14CAFD8}"/>
                </a:ext>
              </a:extLst>
            </p:cNvPr>
            <p:cNvSpPr>
              <a:spLocks noEditPoints="1"/>
            </p:cNvSpPr>
            <p:nvPr/>
          </p:nvSpPr>
          <p:spPr bwMode="auto">
            <a:xfrm>
              <a:off x="8319301" y="3747671"/>
              <a:ext cx="392098" cy="543758"/>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19" name="组合 18">
            <a:extLst>
              <a:ext uri="{FF2B5EF4-FFF2-40B4-BE49-F238E27FC236}">
                <a16:creationId xmlns:a16="http://schemas.microsoft.com/office/drawing/2014/main" id="{3470E524-6B34-4E9B-8904-604C393A0CAF}"/>
              </a:ext>
            </a:extLst>
          </p:cNvPr>
          <p:cNvGrpSpPr/>
          <p:nvPr/>
        </p:nvGrpSpPr>
        <p:grpSpPr>
          <a:xfrm>
            <a:off x="1642819" y="3438682"/>
            <a:ext cx="8429388" cy="950704"/>
            <a:chOff x="6568699" y="3575724"/>
            <a:chExt cx="5242301" cy="591250"/>
          </a:xfrm>
        </p:grpSpPr>
        <p:sp>
          <p:nvSpPr>
            <p:cNvPr id="20" name="文本框 12">
              <a:extLst>
                <a:ext uri="{FF2B5EF4-FFF2-40B4-BE49-F238E27FC236}">
                  <a16:creationId xmlns:a16="http://schemas.microsoft.com/office/drawing/2014/main" id="{010EA54E-3737-479A-9F46-E3859E83B5C9}"/>
                </a:ext>
              </a:extLst>
            </p:cNvPr>
            <p:cNvSpPr txBox="1"/>
            <p:nvPr/>
          </p:nvSpPr>
          <p:spPr>
            <a:xfrm>
              <a:off x="10753069" y="3575724"/>
              <a:ext cx="1057931" cy="248831"/>
            </a:xfrm>
            <a:prstGeom prst="rect">
              <a:avLst/>
            </a:prstGeom>
            <a:noFill/>
          </p:spPr>
          <p:txBody>
            <a:bodyPr wrap="none" rtlCol="0">
              <a:spAutoFit/>
            </a:bodyPr>
            <a:lstStyle/>
            <a:p>
              <a:pPr algn="r"/>
              <a:r>
                <a:rPr lang="tr-TR" altLang="zh-CN" sz="2000" b="1" dirty="0" err="1">
                  <a:solidFill>
                    <a:schemeClr val="bg1">
                      <a:lumMod val="50000"/>
                    </a:schemeClr>
                  </a:solidFill>
                  <a:latin typeface="+mj-lt"/>
                  <a:ea typeface="微软雅黑 Light" panose="020B0502040204020203" pitchFamily="34" charset="-122"/>
                </a:rPr>
                <a:t>Comparison</a:t>
              </a:r>
              <a:endParaRPr lang="zh-CN" altLang="en-US" sz="2000" b="1" dirty="0">
                <a:solidFill>
                  <a:schemeClr val="bg1">
                    <a:lumMod val="50000"/>
                  </a:schemeClr>
                </a:solidFill>
                <a:latin typeface="+mj-lt"/>
                <a:ea typeface="微软雅黑 Light" panose="020B0502040204020203" pitchFamily="34" charset="-122"/>
              </a:endParaRPr>
            </a:p>
          </p:txBody>
        </p:sp>
        <p:sp>
          <p:nvSpPr>
            <p:cNvPr id="21" name="矩形 20">
              <a:extLst>
                <a:ext uri="{FF2B5EF4-FFF2-40B4-BE49-F238E27FC236}">
                  <a16:creationId xmlns:a16="http://schemas.microsoft.com/office/drawing/2014/main" id="{54736F90-E67E-4090-BC3C-B29208AB363D}"/>
                </a:ext>
              </a:extLst>
            </p:cNvPr>
            <p:cNvSpPr/>
            <p:nvPr/>
          </p:nvSpPr>
          <p:spPr>
            <a:xfrm>
              <a:off x="6568699" y="3841580"/>
              <a:ext cx="5242301" cy="325394"/>
            </a:xfrm>
            <a:prstGeom prst="rect">
              <a:avLst/>
            </a:prstGeom>
          </p:spPr>
          <p:txBody>
            <a:bodyPr wrap="square">
              <a:spAutoFit/>
            </a:bodyPr>
            <a:lstStyle/>
            <a:p>
              <a:pPr algn="r"/>
              <a:r>
                <a:rPr lang="en-US" altLang="zh-CN" sz="1400" dirty="0">
                  <a:solidFill>
                    <a:schemeClr val="bg1">
                      <a:lumMod val="50000"/>
                    </a:schemeClr>
                  </a:solidFill>
                  <a:latin typeface="+mj-lt"/>
                  <a:ea typeface="微软雅黑" panose="020B0503020204020204" pitchFamily="34" charset="-122"/>
                  <a:cs typeface="Lato Regular"/>
                </a:rPr>
                <a:t>I believe that people would be alive today I</a:t>
              </a:r>
              <a:endParaRPr lang="tr-TR" altLang="zh-CN" sz="1400" dirty="0">
                <a:solidFill>
                  <a:schemeClr val="bg1">
                    <a:lumMod val="50000"/>
                  </a:schemeClr>
                </a:solidFill>
                <a:latin typeface="+mj-lt"/>
                <a:ea typeface="微软雅黑" panose="020B0503020204020204" pitchFamily="34" charset="-122"/>
                <a:cs typeface="Lato Regular"/>
              </a:endParaRPr>
            </a:p>
            <a:p>
              <a:pPr algn="r"/>
              <a:r>
                <a:rPr lang="en-US" altLang="zh-CN" sz="1400" dirty="0">
                  <a:solidFill>
                    <a:schemeClr val="bg1">
                      <a:lumMod val="50000"/>
                    </a:schemeClr>
                  </a:solidFill>
                  <a:latin typeface="+mj-lt"/>
                  <a:ea typeface="微软雅黑" panose="020B0503020204020204" pitchFamily="34" charset="-122"/>
                  <a:cs typeface="Lato Regular"/>
                </a:rPr>
                <a:t>f there were a death penalty. Nancy Reagan</a:t>
              </a:r>
            </a:p>
          </p:txBody>
        </p:sp>
      </p:grpSp>
      <p:grpSp>
        <p:nvGrpSpPr>
          <p:cNvPr id="22" name="组合 21">
            <a:extLst>
              <a:ext uri="{FF2B5EF4-FFF2-40B4-BE49-F238E27FC236}">
                <a16:creationId xmlns:a16="http://schemas.microsoft.com/office/drawing/2014/main" id="{CD523A32-C049-4649-B750-5B7482CA0899}"/>
              </a:ext>
            </a:extLst>
          </p:cNvPr>
          <p:cNvGrpSpPr/>
          <p:nvPr/>
        </p:nvGrpSpPr>
        <p:grpSpPr>
          <a:xfrm>
            <a:off x="1661242" y="4932500"/>
            <a:ext cx="1063828" cy="1063828"/>
            <a:chOff x="9429750" y="3600450"/>
            <a:chExt cx="838200" cy="838200"/>
          </a:xfrm>
        </p:grpSpPr>
        <p:sp>
          <p:nvSpPr>
            <p:cNvPr id="23" name="椭圆 22">
              <a:extLst>
                <a:ext uri="{FF2B5EF4-FFF2-40B4-BE49-F238E27FC236}">
                  <a16:creationId xmlns:a16="http://schemas.microsoft.com/office/drawing/2014/main" id="{1E0A4D2B-E374-4C6B-A170-6116F6E0F684}"/>
                </a:ext>
              </a:extLst>
            </p:cNvPr>
            <p:cNvSpPr/>
            <p:nvPr/>
          </p:nvSpPr>
          <p:spPr>
            <a:xfrm>
              <a:off x="9429750" y="3600450"/>
              <a:ext cx="838200" cy="838200"/>
            </a:xfrm>
            <a:prstGeom prst="ellipse">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24" name="Freeform 5">
              <a:extLst>
                <a:ext uri="{FF2B5EF4-FFF2-40B4-BE49-F238E27FC236}">
                  <a16:creationId xmlns:a16="http://schemas.microsoft.com/office/drawing/2014/main" id="{DA928C74-1015-416C-8273-B89A4FD3EE21}"/>
                </a:ext>
              </a:extLst>
            </p:cNvPr>
            <p:cNvSpPr>
              <a:spLocks noEditPoints="1"/>
            </p:cNvSpPr>
            <p:nvPr/>
          </p:nvSpPr>
          <p:spPr bwMode="auto">
            <a:xfrm>
              <a:off x="9660213" y="3721403"/>
              <a:ext cx="377274" cy="596294"/>
            </a:xfrm>
            <a:custGeom>
              <a:avLst/>
              <a:gdLst>
                <a:gd name="T0" fmla="*/ 107 w 126"/>
                <a:gd name="T1" fmla="*/ 19 h 199"/>
                <a:gd name="T2" fmla="*/ 117 w 126"/>
                <a:gd name="T3" fmla="*/ 95 h 199"/>
                <a:gd name="T4" fmla="*/ 97 w 126"/>
                <a:gd name="T5" fmla="*/ 123 h 199"/>
                <a:gd name="T6" fmla="*/ 104 w 126"/>
                <a:gd name="T7" fmla="*/ 122 h 199"/>
                <a:gd name="T8" fmla="*/ 108 w 126"/>
                <a:gd name="T9" fmla="*/ 137 h 199"/>
                <a:gd name="T10" fmla="*/ 105 w 126"/>
                <a:gd name="T11" fmla="*/ 149 h 199"/>
                <a:gd name="T12" fmla="*/ 108 w 126"/>
                <a:gd name="T13" fmla="*/ 161 h 199"/>
                <a:gd name="T14" fmla="*/ 104 w 126"/>
                <a:gd name="T15" fmla="*/ 175 h 199"/>
                <a:gd name="T16" fmla="*/ 29 w 126"/>
                <a:gd name="T17" fmla="*/ 181 h 199"/>
                <a:gd name="T18" fmla="*/ 22 w 126"/>
                <a:gd name="T19" fmla="*/ 177 h 199"/>
                <a:gd name="T20" fmla="*/ 22 w 126"/>
                <a:gd name="T21" fmla="*/ 156 h 199"/>
                <a:gd name="T22" fmla="*/ 22 w 126"/>
                <a:gd name="T23" fmla="*/ 153 h 199"/>
                <a:gd name="T24" fmla="*/ 22 w 126"/>
                <a:gd name="T25" fmla="*/ 132 h 199"/>
                <a:gd name="T26" fmla="*/ 28 w 126"/>
                <a:gd name="T27" fmla="*/ 129 h 199"/>
                <a:gd name="T28" fmla="*/ 31 w 126"/>
                <a:gd name="T29" fmla="*/ 117 h 199"/>
                <a:gd name="T30" fmla="*/ 0 w 126"/>
                <a:gd name="T31" fmla="*/ 63 h 199"/>
                <a:gd name="T32" fmla="*/ 63 w 126"/>
                <a:gd name="T33" fmla="*/ 0 h 199"/>
                <a:gd name="T34" fmla="*/ 52 w 126"/>
                <a:gd name="T35" fmla="*/ 76 h 199"/>
                <a:gd name="T36" fmla="*/ 57 w 126"/>
                <a:gd name="T37" fmla="*/ 73 h 199"/>
                <a:gd name="T38" fmla="*/ 63 w 126"/>
                <a:gd name="T39" fmla="*/ 76 h 199"/>
                <a:gd name="T40" fmla="*/ 68 w 126"/>
                <a:gd name="T41" fmla="*/ 73 h 199"/>
                <a:gd name="T42" fmla="*/ 74 w 126"/>
                <a:gd name="T43" fmla="*/ 76 h 199"/>
                <a:gd name="T44" fmla="*/ 81 w 126"/>
                <a:gd name="T45" fmla="*/ 71 h 199"/>
                <a:gd name="T46" fmla="*/ 73 w 126"/>
                <a:gd name="T47" fmla="*/ 96 h 199"/>
                <a:gd name="T48" fmla="*/ 84 w 126"/>
                <a:gd name="T49" fmla="*/ 124 h 199"/>
                <a:gd name="T50" fmla="*/ 84 w 126"/>
                <a:gd name="T51" fmla="*/ 109 h 199"/>
                <a:gd name="T52" fmla="*/ 106 w 126"/>
                <a:gd name="T53" fmla="*/ 88 h 199"/>
                <a:gd name="T54" fmla="*/ 98 w 126"/>
                <a:gd name="T55" fmla="*/ 28 h 199"/>
                <a:gd name="T56" fmla="*/ 28 w 126"/>
                <a:gd name="T57" fmla="*/ 28 h 199"/>
                <a:gd name="T58" fmla="*/ 20 w 126"/>
                <a:gd name="T59" fmla="*/ 89 h 199"/>
                <a:gd name="T60" fmla="*/ 44 w 126"/>
                <a:gd name="T61" fmla="*/ 109 h 199"/>
                <a:gd name="T62" fmla="*/ 44 w 126"/>
                <a:gd name="T63" fmla="*/ 125 h 199"/>
                <a:gd name="T64" fmla="*/ 55 w 126"/>
                <a:gd name="T65" fmla="*/ 96 h 199"/>
                <a:gd name="T66" fmla="*/ 47 w 126"/>
                <a:gd name="T67" fmla="*/ 71 h 199"/>
                <a:gd name="T68" fmla="*/ 76 w 126"/>
                <a:gd name="T69" fmla="*/ 79 h 199"/>
                <a:gd name="T70" fmla="*/ 68 w 126"/>
                <a:gd name="T71" fmla="*/ 78 h 199"/>
                <a:gd name="T72" fmla="*/ 57 w 126"/>
                <a:gd name="T73" fmla="*/ 78 h 199"/>
                <a:gd name="T74" fmla="*/ 52 w 126"/>
                <a:gd name="T75" fmla="*/ 79 h 199"/>
                <a:gd name="T76" fmla="*/ 61 w 126"/>
                <a:gd name="T77" fmla="*/ 94 h 199"/>
                <a:gd name="T78" fmla="*/ 61 w 126"/>
                <a:gd name="T79" fmla="*/ 125 h 199"/>
                <a:gd name="T80" fmla="*/ 66 w 126"/>
                <a:gd name="T81" fmla="*/ 95 h 199"/>
                <a:gd name="T82" fmla="*/ 67 w 126"/>
                <a:gd name="T83" fmla="*/ 93 h 199"/>
                <a:gd name="T84" fmla="*/ 82 w 126"/>
                <a:gd name="T85" fmla="*/ 180 h 199"/>
                <a:gd name="T86" fmla="*/ 64 w 126"/>
                <a:gd name="T87" fmla="*/ 199 h 199"/>
                <a:gd name="T88" fmla="*/ 82 w 126"/>
                <a:gd name="T89" fmla="*/ 180 h 199"/>
                <a:gd name="T90" fmla="*/ 33 w 126"/>
                <a:gd name="T91" fmla="*/ 165 h 199"/>
                <a:gd name="T92" fmla="*/ 33 w 126"/>
                <a:gd name="T93" fmla="*/ 168 h 199"/>
                <a:gd name="T94" fmla="*/ 95 w 126"/>
                <a:gd name="T95" fmla="*/ 161 h 199"/>
                <a:gd name="T96" fmla="*/ 95 w 126"/>
                <a:gd name="T97" fmla="*/ 136 h 199"/>
                <a:gd name="T98" fmla="*/ 33 w 126"/>
                <a:gd name="T99" fmla="*/ 143 h 199"/>
                <a:gd name="T100" fmla="*/ 95 w 126"/>
                <a:gd name="T101" fmla="*/ 139 h 199"/>
                <a:gd name="T102" fmla="*/ 95 w 126"/>
                <a:gd name="T103" fmla="*/ 13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6" h="199">
                  <a:moveTo>
                    <a:pt x="63" y="0"/>
                  </a:moveTo>
                  <a:cubicBezTo>
                    <a:pt x="80" y="0"/>
                    <a:pt x="96" y="7"/>
                    <a:pt x="107" y="19"/>
                  </a:cubicBezTo>
                  <a:cubicBezTo>
                    <a:pt x="119" y="30"/>
                    <a:pt x="126" y="46"/>
                    <a:pt x="126" y="63"/>
                  </a:cubicBezTo>
                  <a:cubicBezTo>
                    <a:pt x="126" y="75"/>
                    <a:pt x="123" y="86"/>
                    <a:pt x="117" y="95"/>
                  </a:cubicBezTo>
                  <a:cubicBezTo>
                    <a:pt x="112" y="104"/>
                    <a:pt x="105" y="111"/>
                    <a:pt x="97" y="116"/>
                  </a:cubicBezTo>
                  <a:cubicBezTo>
                    <a:pt x="97" y="123"/>
                    <a:pt x="97" y="123"/>
                    <a:pt x="97" y="123"/>
                  </a:cubicBezTo>
                  <a:cubicBezTo>
                    <a:pt x="99" y="122"/>
                    <a:pt x="99" y="122"/>
                    <a:pt x="99" y="122"/>
                  </a:cubicBezTo>
                  <a:cubicBezTo>
                    <a:pt x="104" y="122"/>
                    <a:pt x="104" y="122"/>
                    <a:pt x="104" y="122"/>
                  </a:cubicBezTo>
                  <a:cubicBezTo>
                    <a:pt x="106" y="126"/>
                    <a:pt x="106" y="126"/>
                    <a:pt x="106" y="126"/>
                  </a:cubicBezTo>
                  <a:cubicBezTo>
                    <a:pt x="107" y="130"/>
                    <a:pt x="108" y="134"/>
                    <a:pt x="108" y="137"/>
                  </a:cubicBezTo>
                  <a:cubicBezTo>
                    <a:pt x="108" y="141"/>
                    <a:pt x="107" y="144"/>
                    <a:pt x="106" y="148"/>
                  </a:cubicBezTo>
                  <a:cubicBezTo>
                    <a:pt x="105" y="149"/>
                    <a:pt x="105" y="149"/>
                    <a:pt x="105" y="149"/>
                  </a:cubicBezTo>
                  <a:cubicBezTo>
                    <a:pt x="106" y="150"/>
                    <a:pt x="106" y="150"/>
                    <a:pt x="106" y="150"/>
                  </a:cubicBezTo>
                  <a:cubicBezTo>
                    <a:pt x="107" y="154"/>
                    <a:pt x="108" y="157"/>
                    <a:pt x="108" y="161"/>
                  </a:cubicBezTo>
                  <a:cubicBezTo>
                    <a:pt x="108" y="164"/>
                    <a:pt x="107" y="168"/>
                    <a:pt x="106" y="171"/>
                  </a:cubicBezTo>
                  <a:cubicBezTo>
                    <a:pt x="104" y="175"/>
                    <a:pt x="104" y="175"/>
                    <a:pt x="104" y="175"/>
                  </a:cubicBezTo>
                  <a:cubicBezTo>
                    <a:pt x="100" y="175"/>
                    <a:pt x="100" y="175"/>
                    <a:pt x="100" y="175"/>
                  </a:cubicBezTo>
                  <a:cubicBezTo>
                    <a:pt x="29" y="181"/>
                    <a:pt x="29" y="181"/>
                    <a:pt x="29" y="181"/>
                  </a:cubicBezTo>
                  <a:cubicBezTo>
                    <a:pt x="24" y="182"/>
                    <a:pt x="24" y="182"/>
                    <a:pt x="24" y="182"/>
                  </a:cubicBezTo>
                  <a:cubicBezTo>
                    <a:pt x="22" y="177"/>
                    <a:pt x="22" y="177"/>
                    <a:pt x="22" y="177"/>
                  </a:cubicBezTo>
                  <a:cubicBezTo>
                    <a:pt x="21" y="174"/>
                    <a:pt x="20" y="171"/>
                    <a:pt x="20" y="167"/>
                  </a:cubicBezTo>
                  <a:cubicBezTo>
                    <a:pt x="20" y="164"/>
                    <a:pt x="21" y="160"/>
                    <a:pt x="22" y="156"/>
                  </a:cubicBezTo>
                  <a:cubicBezTo>
                    <a:pt x="23" y="155"/>
                    <a:pt x="23" y="155"/>
                    <a:pt x="23" y="155"/>
                  </a:cubicBezTo>
                  <a:cubicBezTo>
                    <a:pt x="22" y="153"/>
                    <a:pt x="22" y="153"/>
                    <a:pt x="22" y="153"/>
                  </a:cubicBezTo>
                  <a:cubicBezTo>
                    <a:pt x="21" y="150"/>
                    <a:pt x="20" y="147"/>
                    <a:pt x="20" y="144"/>
                  </a:cubicBezTo>
                  <a:cubicBezTo>
                    <a:pt x="20" y="140"/>
                    <a:pt x="21" y="136"/>
                    <a:pt x="22" y="132"/>
                  </a:cubicBezTo>
                  <a:cubicBezTo>
                    <a:pt x="24" y="129"/>
                    <a:pt x="24" y="129"/>
                    <a:pt x="24" y="129"/>
                  </a:cubicBezTo>
                  <a:cubicBezTo>
                    <a:pt x="28" y="129"/>
                    <a:pt x="28" y="129"/>
                    <a:pt x="28" y="129"/>
                  </a:cubicBezTo>
                  <a:cubicBezTo>
                    <a:pt x="31" y="129"/>
                    <a:pt x="31" y="129"/>
                    <a:pt x="31" y="129"/>
                  </a:cubicBezTo>
                  <a:cubicBezTo>
                    <a:pt x="31" y="117"/>
                    <a:pt x="31" y="117"/>
                    <a:pt x="31" y="117"/>
                  </a:cubicBezTo>
                  <a:cubicBezTo>
                    <a:pt x="22" y="112"/>
                    <a:pt x="15" y="104"/>
                    <a:pt x="9" y="96"/>
                  </a:cubicBezTo>
                  <a:cubicBezTo>
                    <a:pt x="3" y="86"/>
                    <a:pt x="0" y="75"/>
                    <a:pt x="0" y="63"/>
                  </a:cubicBezTo>
                  <a:cubicBezTo>
                    <a:pt x="0" y="46"/>
                    <a:pt x="7" y="30"/>
                    <a:pt x="19" y="19"/>
                  </a:cubicBezTo>
                  <a:cubicBezTo>
                    <a:pt x="30" y="7"/>
                    <a:pt x="46" y="0"/>
                    <a:pt x="63" y="0"/>
                  </a:cubicBezTo>
                  <a:close/>
                  <a:moveTo>
                    <a:pt x="49" y="75"/>
                  </a:moveTo>
                  <a:cubicBezTo>
                    <a:pt x="50" y="76"/>
                    <a:pt x="51" y="76"/>
                    <a:pt x="52" y="76"/>
                  </a:cubicBezTo>
                  <a:cubicBezTo>
                    <a:pt x="54" y="76"/>
                    <a:pt x="55" y="75"/>
                    <a:pt x="56" y="74"/>
                  </a:cubicBezTo>
                  <a:cubicBezTo>
                    <a:pt x="57" y="73"/>
                    <a:pt x="57" y="73"/>
                    <a:pt x="57" y="73"/>
                  </a:cubicBezTo>
                  <a:cubicBezTo>
                    <a:pt x="58" y="74"/>
                    <a:pt x="58" y="74"/>
                    <a:pt x="58" y="74"/>
                  </a:cubicBezTo>
                  <a:cubicBezTo>
                    <a:pt x="60" y="76"/>
                    <a:pt x="61" y="76"/>
                    <a:pt x="63" y="76"/>
                  </a:cubicBezTo>
                  <a:cubicBezTo>
                    <a:pt x="64" y="76"/>
                    <a:pt x="65" y="76"/>
                    <a:pt x="67" y="74"/>
                  </a:cubicBezTo>
                  <a:cubicBezTo>
                    <a:pt x="68" y="73"/>
                    <a:pt x="68" y="73"/>
                    <a:pt x="68" y="73"/>
                  </a:cubicBezTo>
                  <a:cubicBezTo>
                    <a:pt x="69" y="74"/>
                    <a:pt x="69" y="74"/>
                    <a:pt x="69" y="74"/>
                  </a:cubicBezTo>
                  <a:cubicBezTo>
                    <a:pt x="71" y="76"/>
                    <a:pt x="72" y="76"/>
                    <a:pt x="74" y="76"/>
                  </a:cubicBezTo>
                  <a:cubicBezTo>
                    <a:pt x="76" y="76"/>
                    <a:pt x="77" y="75"/>
                    <a:pt x="79" y="75"/>
                  </a:cubicBezTo>
                  <a:cubicBezTo>
                    <a:pt x="81" y="71"/>
                    <a:pt x="81" y="71"/>
                    <a:pt x="81" y="71"/>
                  </a:cubicBezTo>
                  <a:cubicBezTo>
                    <a:pt x="87" y="74"/>
                    <a:pt x="87" y="74"/>
                    <a:pt x="87" y="74"/>
                  </a:cubicBezTo>
                  <a:cubicBezTo>
                    <a:pt x="73" y="96"/>
                    <a:pt x="73" y="96"/>
                    <a:pt x="73" y="96"/>
                  </a:cubicBezTo>
                  <a:cubicBezTo>
                    <a:pt x="73" y="125"/>
                    <a:pt x="73" y="125"/>
                    <a:pt x="73" y="125"/>
                  </a:cubicBezTo>
                  <a:cubicBezTo>
                    <a:pt x="84" y="124"/>
                    <a:pt x="84" y="124"/>
                    <a:pt x="84" y="124"/>
                  </a:cubicBezTo>
                  <a:cubicBezTo>
                    <a:pt x="84" y="112"/>
                    <a:pt x="84" y="112"/>
                    <a:pt x="84" y="112"/>
                  </a:cubicBezTo>
                  <a:cubicBezTo>
                    <a:pt x="84" y="109"/>
                    <a:pt x="84" y="109"/>
                    <a:pt x="84" y="109"/>
                  </a:cubicBezTo>
                  <a:cubicBezTo>
                    <a:pt x="87" y="107"/>
                    <a:pt x="87" y="107"/>
                    <a:pt x="87" y="107"/>
                  </a:cubicBezTo>
                  <a:cubicBezTo>
                    <a:pt x="95" y="102"/>
                    <a:pt x="101" y="96"/>
                    <a:pt x="106" y="88"/>
                  </a:cubicBezTo>
                  <a:cubicBezTo>
                    <a:pt x="110" y="81"/>
                    <a:pt x="113" y="72"/>
                    <a:pt x="113" y="63"/>
                  </a:cubicBezTo>
                  <a:cubicBezTo>
                    <a:pt x="113" y="49"/>
                    <a:pt x="107" y="37"/>
                    <a:pt x="98" y="28"/>
                  </a:cubicBezTo>
                  <a:cubicBezTo>
                    <a:pt x="89" y="19"/>
                    <a:pt x="77" y="13"/>
                    <a:pt x="63" y="13"/>
                  </a:cubicBezTo>
                  <a:cubicBezTo>
                    <a:pt x="49" y="13"/>
                    <a:pt x="37" y="19"/>
                    <a:pt x="28" y="28"/>
                  </a:cubicBezTo>
                  <a:cubicBezTo>
                    <a:pt x="19" y="37"/>
                    <a:pt x="13" y="49"/>
                    <a:pt x="13" y="63"/>
                  </a:cubicBezTo>
                  <a:cubicBezTo>
                    <a:pt x="13" y="73"/>
                    <a:pt x="16" y="81"/>
                    <a:pt x="20" y="89"/>
                  </a:cubicBezTo>
                  <a:cubicBezTo>
                    <a:pt x="25" y="97"/>
                    <a:pt x="32" y="103"/>
                    <a:pt x="40" y="107"/>
                  </a:cubicBezTo>
                  <a:cubicBezTo>
                    <a:pt x="44" y="109"/>
                    <a:pt x="44" y="109"/>
                    <a:pt x="44" y="109"/>
                  </a:cubicBezTo>
                  <a:cubicBezTo>
                    <a:pt x="44" y="113"/>
                    <a:pt x="44" y="113"/>
                    <a:pt x="44" y="113"/>
                  </a:cubicBezTo>
                  <a:cubicBezTo>
                    <a:pt x="44" y="125"/>
                    <a:pt x="44" y="125"/>
                    <a:pt x="44" y="125"/>
                  </a:cubicBezTo>
                  <a:cubicBezTo>
                    <a:pt x="55" y="125"/>
                    <a:pt x="55" y="125"/>
                    <a:pt x="55" y="125"/>
                  </a:cubicBezTo>
                  <a:cubicBezTo>
                    <a:pt x="55" y="96"/>
                    <a:pt x="55" y="96"/>
                    <a:pt x="55" y="96"/>
                  </a:cubicBezTo>
                  <a:cubicBezTo>
                    <a:pt x="41" y="74"/>
                    <a:pt x="41" y="74"/>
                    <a:pt x="41" y="74"/>
                  </a:cubicBezTo>
                  <a:cubicBezTo>
                    <a:pt x="47" y="71"/>
                    <a:pt x="47" y="71"/>
                    <a:pt x="47" y="71"/>
                  </a:cubicBezTo>
                  <a:cubicBezTo>
                    <a:pt x="49" y="75"/>
                    <a:pt x="49" y="75"/>
                    <a:pt x="49" y="75"/>
                  </a:cubicBezTo>
                  <a:close/>
                  <a:moveTo>
                    <a:pt x="76" y="79"/>
                  </a:moveTo>
                  <a:cubicBezTo>
                    <a:pt x="75" y="79"/>
                    <a:pt x="75" y="79"/>
                    <a:pt x="74" y="79"/>
                  </a:cubicBezTo>
                  <a:cubicBezTo>
                    <a:pt x="72" y="80"/>
                    <a:pt x="70" y="79"/>
                    <a:pt x="68" y="78"/>
                  </a:cubicBezTo>
                  <a:cubicBezTo>
                    <a:pt x="66" y="79"/>
                    <a:pt x="65" y="80"/>
                    <a:pt x="63" y="80"/>
                  </a:cubicBezTo>
                  <a:cubicBezTo>
                    <a:pt x="61" y="80"/>
                    <a:pt x="59" y="79"/>
                    <a:pt x="57" y="78"/>
                  </a:cubicBezTo>
                  <a:cubicBezTo>
                    <a:pt x="56" y="79"/>
                    <a:pt x="54" y="79"/>
                    <a:pt x="52" y="79"/>
                  </a:cubicBezTo>
                  <a:cubicBezTo>
                    <a:pt x="52" y="79"/>
                    <a:pt x="52" y="79"/>
                    <a:pt x="52" y="79"/>
                  </a:cubicBezTo>
                  <a:cubicBezTo>
                    <a:pt x="61" y="93"/>
                    <a:pt x="61" y="93"/>
                    <a:pt x="61" y="93"/>
                  </a:cubicBezTo>
                  <a:cubicBezTo>
                    <a:pt x="61" y="94"/>
                    <a:pt x="61" y="94"/>
                    <a:pt x="61" y="94"/>
                  </a:cubicBezTo>
                  <a:cubicBezTo>
                    <a:pt x="61" y="95"/>
                    <a:pt x="61" y="95"/>
                    <a:pt x="61" y="95"/>
                  </a:cubicBezTo>
                  <a:cubicBezTo>
                    <a:pt x="61" y="125"/>
                    <a:pt x="61" y="125"/>
                    <a:pt x="61" y="125"/>
                  </a:cubicBezTo>
                  <a:cubicBezTo>
                    <a:pt x="66" y="125"/>
                    <a:pt x="66" y="125"/>
                    <a:pt x="66" y="125"/>
                  </a:cubicBezTo>
                  <a:cubicBezTo>
                    <a:pt x="66" y="95"/>
                    <a:pt x="66" y="95"/>
                    <a:pt x="66" y="95"/>
                  </a:cubicBezTo>
                  <a:cubicBezTo>
                    <a:pt x="66" y="94"/>
                    <a:pt x="66" y="94"/>
                    <a:pt x="66" y="94"/>
                  </a:cubicBezTo>
                  <a:cubicBezTo>
                    <a:pt x="67" y="93"/>
                    <a:pt x="67" y="93"/>
                    <a:pt x="67" y="93"/>
                  </a:cubicBezTo>
                  <a:cubicBezTo>
                    <a:pt x="76" y="79"/>
                    <a:pt x="76" y="79"/>
                    <a:pt x="76" y="79"/>
                  </a:cubicBezTo>
                  <a:close/>
                  <a:moveTo>
                    <a:pt x="82" y="180"/>
                  </a:moveTo>
                  <a:cubicBezTo>
                    <a:pt x="46" y="184"/>
                    <a:pt x="46" y="184"/>
                    <a:pt x="46" y="184"/>
                  </a:cubicBezTo>
                  <a:cubicBezTo>
                    <a:pt x="47" y="192"/>
                    <a:pt x="54" y="199"/>
                    <a:pt x="64" y="199"/>
                  </a:cubicBezTo>
                  <a:cubicBezTo>
                    <a:pt x="74" y="199"/>
                    <a:pt x="82" y="191"/>
                    <a:pt x="82" y="181"/>
                  </a:cubicBezTo>
                  <a:cubicBezTo>
                    <a:pt x="82" y="181"/>
                    <a:pt x="82" y="181"/>
                    <a:pt x="82" y="180"/>
                  </a:cubicBezTo>
                  <a:close/>
                  <a:moveTo>
                    <a:pt x="95" y="159"/>
                  </a:moveTo>
                  <a:cubicBezTo>
                    <a:pt x="33" y="165"/>
                    <a:pt x="33" y="165"/>
                    <a:pt x="33" y="165"/>
                  </a:cubicBezTo>
                  <a:cubicBezTo>
                    <a:pt x="33" y="166"/>
                    <a:pt x="33" y="166"/>
                    <a:pt x="33" y="167"/>
                  </a:cubicBezTo>
                  <a:cubicBezTo>
                    <a:pt x="33" y="167"/>
                    <a:pt x="33" y="167"/>
                    <a:pt x="33" y="168"/>
                  </a:cubicBezTo>
                  <a:cubicBezTo>
                    <a:pt x="95" y="162"/>
                    <a:pt x="95" y="162"/>
                    <a:pt x="95" y="162"/>
                  </a:cubicBezTo>
                  <a:cubicBezTo>
                    <a:pt x="95" y="162"/>
                    <a:pt x="95" y="161"/>
                    <a:pt x="95" y="161"/>
                  </a:cubicBezTo>
                  <a:cubicBezTo>
                    <a:pt x="95" y="160"/>
                    <a:pt x="95" y="160"/>
                    <a:pt x="95" y="159"/>
                  </a:cubicBezTo>
                  <a:close/>
                  <a:moveTo>
                    <a:pt x="95" y="136"/>
                  </a:moveTo>
                  <a:cubicBezTo>
                    <a:pt x="33" y="141"/>
                    <a:pt x="33" y="141"/>
                    <a:pt x="33" y="141"/>
                  </a:cubicBezTo>
                  <a:cubicBezTo>
                    <a:pt x="33" y="142"/>
                    <a:pt x="33" y="143"/>
                    <a:pt x="33" y="143"/>
                  </a:cubicBezTo>
                  <a:cubicBezTo>
                    <a:pt x="33" y="144"/>
                    <a:pt x="33" y="144"/>
                    <a:pt x="33" y="144"/>
                  </a:cubicBezTo>
                  <a:cubicBezTo>
                    <a:pt x="95" y="139"/>
                    <a:pt x="95" y="139"/>
                    <a:pt x="95" y="139"/>
                  </a:cubicBezTo>
                  <a:cubicBezTo>
                    <a:pt x="95" y="138"/>
                    <a:pt x="95" y="138"/>
                    <a:pt x="95" y="137"/>
                  </a:cubicBezTo>
                  <a:cubicBezTo>
                    <a:pt x="95" y="137"/>
                    <a:pt x="95" y="136"/>
                    <a:pt x="95" y="1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E11BC367-5DC6-4B21-AA20-654C8E3E0E67}"/>
              </a:ext>
            </a:extLst>
          </p:cNvPr>
          <p:cNvGrpSpPr/>
          <p:nvPr/>
        </p:nvGrpSpPr>
        <p:grpSpPr>
          <a:xfrm>
            <a:off x="3017571" y="4932502"/>
            <a:ext cx="7560616" cy="1166150"/>
            <a:chOff x="6568700" y="4960855"/>
            <a:chExt cx="4702005" cy="725237"/>
          </a:xfrm>
        </p:grpSpPr>
        <p:sp>
          <p:nvSpPr>
            <p:cNvPr id="26" name="文本框 18">
              <a:extLst>
                <a:ext uri="{FF2B5EF4-FFF2-40B4-BE49-F238E27FC236}">
                  <a16:creationId xmlns:a16="http://schemas.microsoft.com/office/drawing/2014/main" id="{21437467-0666-4E55-B4E6-85BA7DC67435}"/>
                </a:ext>
              </a:extLst>
            </p:cNvPr>
            <p:cNvSpPr txBox="1"/>
            <p:nvPr/>
          </p:nvSpPr>
          <p:spPr>
            <a:xfrm>
              <a:off x="6568700" y="4960855"/>
              <a:ext cx="1052947" cy="248831"/>
            </a:xfrm>
            <a:prstGeom prst="rect">
              <a:avLst/>
            </a:prstGeom>
            <a:noFill/>
          </p:spPr>
          <p:txBody>
            <a:bodyPr wrap="none" rtlCol="0">
              <a:spAutoFit/>
            </a:bodyPr>
            <a:lstStyle/>
            <a:p>
              <a:r>
                <a:rPr lang="tr-TR" altLang="zh-CN" sz="2000" b="1" dirty="0" err="1">
                  <a:solidFill>
                    <a:schemeClr val="bg1">
                      <a:lumMod val="50000"/>
                    </a:schemeClr>
                  </a:solidFill>
                  <a:latin typeface="+mj-lt"/>
                  <a:ea typeface="微软雅黑 Light" panose="020B0502040204020203" pitchFamily="34" charset="-122"/>
                </a:rPr>
                <a:t>Commission</a:t>
              </a:r>
              <a:endParaRPr lang="zh-CN" altLang="en-US" sz="2000" b="1" dirty="0">
                <a:solidFill>
                  <a:schemeClr val="bg1">
                    <a:lumMod val="50000"/>
                  </a:schemeClr>
                </a:solidFill>
                <a:latin typeface="+mj-lt"/>
                <a:ea typeface="微软雅黑 Light" panose="020B0502040204020203" pitchFamily="34" charset="-122"/>
              </a:endParaRPr>
            </a:p>
          </p:txBody>
        </p:sp>
        <p:sp>
          <p:nvSpPr>
            <p:cNvPr id="27" name="矩形 26">
              <a:extLst>
                <a:ext uri="{FF2B5EF4-FFF2-40B4-BE49-F238E27FC236}">
                  <a16:creationId xmlns:a16="http://schemas.microsoft.com/office/drawing/2014/main" id="{E8A66A28-42A8-476E-A636-BE537ACC0F5A}"/>
                </a:ext>
              </a:extLst>
            </p:cNvPr>
            <p:cNvSpPr/>
            <p:nvPr/>
          </p:nvSpPr>
          <p:spPr>
            <a:xfrm>
              <a:off x="6568700" y="5226712"/>
              <a:ext cx="4702005" cy="459380"/>
            </a:xfrm>
            <a:prstGeom prst="rect">
              <a:avLst/>
            </a:prstGeom>
          </p:spPr>
          <p:txBody>
            <a:bodyPr wrap="square">
              <a:spAutoFit/>
            </a:bodyPr>
            <a:lstStyle/>
            <a:p>
              <a:r>
                <a:rPr lang="en-US" altLang="zh-CN" sz="1400" dirty="0">
                  <a:solidFill>
                    <a:schemeClr val="bg1">
                      <a:lumMod val="50000"/>
                    </a:schemeClr>
                  </a:solidFill>
                  <a:latin typeface="+mj-lt"/>
                  <a:ea typeface="微软雅黑" panose="020B0503020204020204" pitchFamily="34" charset="-122"/>
                  <a:cs typeface="Lato Regular"/>
                </a:rPr>
                <a:t>We certainly do not forget you as soon as you forget us. It is, perhaps, our fate rather than our merit. We cannot help ourselves. We live at home, quiet, confined, and our feelings prey upon us. You are forced on exertion. </a:t>
              </a:r>
            </a:p>
          </p:txBody>
        </p:sp>
      </p:grpSp>
      <p:grpSp>
        <p:nvGrpSpPr>
          <p:cNvPr id="28" name="组合 6">
            <a:extLst>
              <a:ext uri="{FF2B5EF4-FFF2-40B4-BE49-F238E27FC236}">
                <a16:creationId xmlns:a16="http://schemas.microsoft.com/office/drawing/2014/main" id="{41501E81-1AB7-4A69-BA8B-D4667D4D517A}"/>
              </a:ext>
            </a:extLst>
          </p:cNvPr>
          <p:cNvGrpSpPr/>
          <p:nvPr/>
        </p:nvGrpSpPr>
        <p:grpSpPr>
          <a:xfrm>
            <a:off x="509695" y="346206"/>
            <a:ext cx="4337319" cy="572136"/>
            <a:chOff x="956666" y="3498086"/>
            <a:chExt cx="4337319" cy="572136"/>
          </a:xfrm>
        </p:grpSpPr>
        <p:sp>
          <p:nvSpPr>
            <p:cNvPr id="29" name="TextBox 38">
              <a:extLst>
                <a:ext uri="{FF2B5EF4-FFF2-40B4-BE49-F238E27FC236}">
                  <a16:creationId xmlns:a16="http://schemas.microsoft.com/office/drawing/2014/main" id="{C53C28E3-DC0F-4C61-A42D-5AC7B5E4C36E}"/>
                </a:ext>
              </a:extLst>
            </p:cNvPr>
            <p:cNvSpPr txBox="1"/>
            <p:nvPr/>
          </p:nvSpPr>
          <p:spPr>
            <a:xfrm>
              <a:off x="1577903" y="3498086"/>
              <a:ext cx="3716082" cy="523220"/>
            </a:xfrm>
            <a:prstGeom prst="rect">
              <a:avLst/>
            </a:prstGeom>
            <a:noFill/>
          </p:spPr>
          <p:txBody>
            <a:bodyPr wrap="none" rtlCol="0" anchor="t" anchorCtr="1">
              <a:spAutoFit/>
            </a:bodyPr>
            <a:lstStyle/>
            <a:p>
              <a:pPr algn="ctr"/>
              <a:r>
                <a:rPr lang="tr-TR"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INTRODUCTION</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30" name="矩形 8">
              <a:extLst>
                <a:ext uri="{FF2B5EF4-FFF2-40B4-BE49-F238E27FC236}">
                  <a16:creationId xmlns:a16="http://schemas.microsoft.com/office/drawing/2014/main" id="{E32947FC-0CAF-491E-BB70-4BE97924139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9">
              <a:extLst>
                <a:ext uri="{FF2B5EF4-FFF2-40B4-BE49-F238E27FC236}">
                  <a16:creationId xmlns:a16="http://schemas.microsoft.com/office/drawing/2014/main" id="{3D41CC49-6D1D-4B11-8791-6EBDB155A635}"/>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Tree>
    <p:extLst>
      <p:ext uri="{BB962C8B-B14F-4D97-AF65-F5344CB8AC3E}">
        <p14:creationId xmlns:p14="http://schemas.microsoft.com/office/powerpoint/2010/main" val="179528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par>
                                <p:cTn id="28" presetID="2" presetClass="entr" presetSubtype="8"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0-#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21">
            <a:extLst>
              <a:ext uri="{FF2B5EF4-FFF2-40B4-BE49-F238E27FC236}">
                <a16:creationId xmlns:a16="http://schemas.microsoft.com/office/drawing/2014/main" id="{EA6CA8BE-1744-42CB-AF91-E913C446629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6" name="文本框 14">
            <a:extLst>
              <a:ext uri="{FF2B5EF4-FFF2-40B4-BE49-F238E27FC236}">
                <a16:creationId xmlns:a16="http://schemas.microsoft.com/office/drawing/2014/main" id="{065F9F94-4386-4844-A145-9DF0B233A872}"/>
              </a:ext>
            </a:extLst>
          </p:cNvPr>
          <p:cNvSpPr txBox="1"/>
          <p:nvPr/>
        </p:nvSpPr>
        <p:spPr>
          <a:xfrm>
            <a:off x="6222332" y="2278927"/>
            <a:ext cx="5836317" cy="1200329"/>
          </a:xfrm>
          <a:prstGeom prst="rect">
            <a:avLst/>
          </a:prstGeom>
          <a:noFill/>
        </p:spPr>
        <p:txBody>
          <a:bodyPr wrap="square" rtlCol="0">
            <a:spAutoFit/>
          </a:bodyPr>
          <a:lstStyle/>
          <a:p>
            <a:r>
              <a:rPr lang="tr-TR" altLang="zh-CN"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THANK YOU !</a:t>
            </a:r>
            <a:endParaRPr lang="zh-CN" altLang="en-US" sz="7200" b="1"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sp>
        <p:nvSpPr>
          <p:cNvPr id="17" name="矩形 15">
            <a:extLst>
              <a:ext uri="{FF2B5EF4-FFF2-40B4-BE49-F238E27FC236}">
                <a16:creationId xmlns:a16="http://schemas.microsoft.com/office/drawing/2014/main" id="{58EA1519-73E9-4B4D-B90B-7A63B77D465D}"/>
              </a:ext>
            </a:extLst>
          </p:cNvPr>
          <p:cNvSpPr/>
          <p:nvPr/>
        </p:nvSpPr>
        <p:spPr>
          <a:xfrm>
            <a:off x="6222333" y="3534523"/>
            <a:ext cx="6000750" cy="3955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altLang="zh-CN" sz="2800" dirty="0" err="1">
                <a:solidFill>
                  <a:srgbClr val="113F4E"/>
                </a:solidFill>
                <a:latin typeface="+mj-lt"/>
                <a:ea typeface="微软雅黑" panose="020B0503020204020204" pitchFamily="34" charset="-122"/>
              </a:rPr>
              <a:t>Formal</a:t>
            </a:r>
            <a:r>
              <a:rPr lang="tr-TR" altLang="zh-CN" sz="2800" dirty="0">
                <a:solidFill>
                  <a:srgbClr val="113F4E"/>
                </a:solidFill>
                <a:latin typeface="+mj-lt"/>
                <a:ea typeface="微软雅黑" panose="020B0503020204020204" pitchFamily="34" charset="-122"/>
              </a:rPr>
              <a:t> Presentation </a:t>
            </a:r>
            <a:r>
              <a:rPr lang="tr-TR" altLang="zh-CN" sz="2800" dirty="0" err="1">
                <a:solidFill>
                  <a:srgbClr val="113F4E"/>
                </a:solidFill>
                <a:latin typeface="+mj-lt"/>
                <a:ea typeface="微软雅黑" panose="020B0503020204020204" pitchFamily="34" charset="-122"/>
              </a:rPr>
              <a:t>Template</a:t>
            </a:r>
            <a:endParaRPr lang="zh-CN" altLang="en-US" sz="2800" dirty="0">
              <a:solidFill>
                <a:srgbClr val="113F4E"/>
              </a:solidFill>
              <a:latin typeface="+mj-lt"/>
              <a:ea typeface="微软雅黑" panose="020B0503020204020204" pitchFamily="34" charset="-122"/>
            </a:endParaRPr>
          </a:p>
        </p:txBody>
      </p:sp>
      <p:sp>
        <p:nvSpPr>
          <p:cNvPr id="19" name="圆角矩形 17">
            <a:extLst>
              <a:ext uri="{FF2B5EF4-FFF2-40B4-BE49-F238E27FC236}">
                <a16:creationId xmlns:a16="http://schemas.microsoft.com/office/drawing/2014/main" id="{226707D0-568E-446A-B476-87F58A172B16}"/>
              </a:ext>
            </a:extLst>
          </p:cNvPr>
          <p:cNvSpPr/>
          <p:nvPr/>
        </p:nvSpPr>
        <p:spPr>
          <a:xfrm>
            <a:off x="6336351" y="4324350"/>
            <a:ext cx="4045899" cy="361016"/>
          </a:xfrm>
          <a:prstGeom prst="roundRect">
            <a:avLst>
              <a:gd name="adj" fmla="val 0"/>
            </a:avLst>
          </a:prstGeom>
          <a:solidFill>
            <a:srgbClr val="55C0A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bg1"/>
                </a:solidFill>
                <a:latin typeface="+mj-lt"/>
                <a:ea typeface="微软雅黑" panose="020B0503020204020204" pitchFamily="34" charset="-122"/>
              </a:rPr>
              <a:t>www.freepptbackgrounds.net</a:t>
            </a:r>
            <a:endParaRPr lang="zh-CN" altLang="en-US" sz="1400"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1072068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750"/>
                                        <p:tgtEl>
                                          <p:spTgt spid="15"/>
                                        </p:tgtEl>
                                      </p:cBhvr>
                                    </p:animEffect>
                                  </p:childTnLst>
                                </p:cTn>
                              </p:par>
                            </p:childTnLst>
                          </p:cTn>
                        </p:par>
                        <p:par>
                          <p:cTn id="8" fill="hold">
                            <p:stCondLst>
                              <p:cond delay="750"/>
                            </p:stCondLst>
                            <p:childTnLst>
                              <p:par>
                                <p:cTn id="9" presetID="16" presetClass="entr" presetSubtype="2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inVertical)">
                                      <p:cBhvr>
                                        <p:cTn id="11" dur="500"/>
                                        <p:tgtEl>
                                          <p:spTgt spid="1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par>
                          <p:cTn id="17" fill="hold">
                            <p:stCondLst>
                              <p:cond delay="1750"/>
                            </p:stCondLst>
                            <p:childTnLst>
                              <p:par>
                                <p:cTn id="18" presetID="47"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A684B4A1-817B-006E-14C1-5ACCCF9B93BC}"/>
              </a:ext>
            </a:extLst>
          </p:cNvPr>
          <p:cNvGrpSpPr/>
          <p:nvPr/>
        </p:nvGrpSpPr>
        <p:grpSpPr>
          <a:xfrm>
            <a:off x="509695" y="265509"/>
            <a:ext cx="4553075" cy="609415"/>
            <a:chOff x="956666" y="3460807"/>
            <a:chExt cx="4553075" cy="609415"/>
          </a:xfrm>
        </p:grpSpPr>
        <p:sp>
          <p:nvSpPr>
            <p:cNvPr id="3" name="TextBox 38">
              <a:extLst>
                <a:ext uri="{FF2B5EF4-FFF2-40B4-BE49-F238E27FC236}">
                  <a16:creationId xmlns:a16="http://schemas.microsoft.com/office/drawing/2014/main" id="{783A153E-ABE7-96C6-B862-E15A6FB93A42}"/>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BEFA4759-E22B-0AD8-284A-77C4A9E898C7}"/>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2C921548-794B-52A4-8D8E-1FDDE547B113}"/>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9" name="Picture 8">
            <a:extLst>
              <a:ext uri="{FF2B5EF4-FFF2-40B4-BE49-F238E27FC236}">
                <a16:creationId xmlns:a16="http://schemas.microsoft.com/office/drawing/2014/main" id="{8E2BBF4F-5084-4C72-6A8F-A1CF7E2B0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500" y="874924"/>
            <a:ext cx="8233000" cy="5983076"/>
          </a:xfrm>
          <a:prstGeom prst="rect">
            <a:avLst/>
          </a:prstGeom>
        </p:spPr>
      </p:pic>
    </p:spTree>
    <p:extLst>
      <p:ext uri="{BB962C8B-B14F-4D97-AF65-F5344CB8AC3E}">
        <p14:creationId xmlns:p14="http://schemas.microsoft.com/office/powerpoint/2010/main" val="2888406830"/>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75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8FCD6DAF-DCCD-C270-6F7F-33017401B767}"/>
              </a:ext>
            </a:extLst>
          </p:cNvPr>
          <p:cNvGrpSpPr/>
          <p:nvPr/>
        </p:nvGrpSpPr>
        <p:grpSpPr>
          <a:xfrm>
            <a:off x="509695" y="265509"/>
            <a:ext cx="4553075" cy="609415"/>
            <a:chOff x="956666" y="3460807"/>
            <a:chExt cx="4553075" cy="609415"/>
          </a:xfrm>
        </p:grpSpPr>
        <p:sp>
          <p:nvSpPr>
            <p:cNvPr id="3" name="TextBox 38">
              <a:extLst>
                <a:ext uri="{FF2B5EF4-FFF2-40B4-BE49-F238E27FC236}">
                  <a16:creationId xmlns:a16="http://schemas.microsoft.com/office/drawing/2014/main" id="{AA0D4684-C029-A34E-84BC-AFAA7BD220B7}"/>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8E79650D-BBA7-8C84-1BD5-AAC21D940952}"/>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4308D2C9-23F5-8ED2-8687-80F3149D8BC9}"/>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pic>
        <p:nvPicPr>
          <p:cNvPr id="8" name="Picture 7">
            <a:extLst>
              <a:ext uri="{FF2B5EF4-FFF2-40B4-BE49-F238E27FC236}">
                <a16:creationId xmlns:a16="http://schemas.microsoft.com/office/drawing/2014/main" id="{AE0EFC67-D697-88C8-A25A-848527F5EBBD}"/>
              </a:ext>
            </a:extLst>
          </p:cNvPr>
          <p:cNvPicPr>
            <a:picLocks noChangeAspect="1"/>
          </p:cNvPicPr>
          <p:nvPr/>
        </p:nvPicPr>
        <p:blipFill>
          <a:blip r:embed="rId2"/>
          <a:stretch>
            <a:fillRect/>
          </a:stretch>
        </p:blipFill>
        <p:spPr>
          <a:xfrm>
            <a:off x="553142" y="1643531"/>
            <a:ext cx="2305372" cy="1276528"/>
          </a:xfrm>
          <a:prstGeom prst="rect">
            <a:avLst/>
          </a:prstGeom>
        </p:spPr>
      </p:pic>
      <p:pic>
        <p:nvPicPr>
          <p:cNvPr id="10" name="Picture 9">
            <a:extLst>
              <a:ext uri="{FF2B5EF4-FFF2-40B4-BE49-F238E27FC236}">
                <a16:creationId xmlns:a16="http://schemas.microsoft.com/office/drawing/2014/main" id="{7302A6F1-6420-6F25-990B-D3668353BD04}"/>
              </a:ext>
            </a:extLst>
          </p:cNvPr>
          <p:cNvPicPr>
            <a:picLocks noChangeAspect="1"/>
          </p:cNvPicPr>
          <p:nvPr/>
        </p:nvPicPr>
        <p:blipFill>
          <a:blip r:embed="rId3"/>
          <a:stretch>
            <a:fillRect/>
          </a:stretch>
        </p:blipFill>
        <p:spPr>
          <a:xfrm>
            <a:off x="553142" y="3937941"/>
            <a:ext cx="2676899" cy="1971950"/>
          </a:xfrm>
          <a:prstGeom prst="rect">
            <a:avLst/>
          </a:prstGeom>
        </p:spPr>
      </p:pic>
      <p:pic>
        <p:nvPicPr>
          <p:cNvPr id="12" name="Picture 11">
            <a:extLst>
              <a:ext uri="{FF2B5EF4-FFF2-40B4-BE49-F238E27FC236}">
                <a16:creationId xmlns:a16="http://schemas.microsoft.com/office/drawing/2014/main" id="{F2FD760E-1AAB-E036-EC48-1DA08AE948BC}"/>
              </a:ext>
            </a:extLst>
          </p:cNvPr>
          <p:cNvPicPr>
            <a:picLocks noChangeAspect="1"/>
          </p:cNvPicPr>
          <p:nvPr/>
        </p:nvPicPr>
        <p:blipFill>
          <a:blip r:embed="rId4"/>
          <a:stretch>
            <a:fillRect/>
          </a:stretch>
        </p:blipFill>
        <p:spPr>
          <a:xfrm>
            <a:off x="4055027" y="1470621"/>
            <a:ext cx="3724795" cy="4439270"/>
          </a:xfrm>
          <a:prstGeom prst="rect">
            <a:avLst/>
          </a:prstGeom>
        </p:spPr>
      </p:pic>
      <p:pic>
        <p:nvPicPr>
          <p:cNvPr id="14" name="Picture 13">
            <a:extLst>
              <a:ext uri="{FF2B5EF4-FFF2-40B4-BE49-F238E27FC236}">
                <a16:creationId xmlns:a16="http://schemas.microsoft.com/office/drawing/2014/main" id="{26DAEF72-3047-775A-83EF-E4B65A70EDFF}"/>
              </a:ext>
            </a:extLst>
          </p:cNvPr>
          <p:cNvPicPr>
            <a:picLocks noChangeAspect="1"/>
          </p:cNvPicPr>
          <p:nvPr/>
        </p:nvPicPr>
        <p:blipFill>
          <a:blip r:embed="rId5"/>
          <a:stretch>
            <a:fillRect/>
          </a:stretch>
        </p:blipFill>
        <p:spPr>
          <a:xfrm>
            <a:off x="8246706" y="1576129"/>
            <a:ext cx="3315163" cy="3705742"/>
          </a:xfrm>
          <a:prstGeom prst="rect">
            <a:avLst/>
          </a:prstGeom>
        </p:spPr>
      </p:pic>
      <p:sp>
        <p:nvSpPr>
          <p:cNvPr id="19" name="TextBox 20">
            <a:extLst>
              <a:ext uri="{FF2B5EF4-FFF2-40B4-BE49-F238E27FC236}">
                <a16:creationId xmlns:a16="http://schemas.microsoft.com/office/drawing/2014/main" id="{17A683C6-0512-C9F6-D1AE-4B6994F4980E}"/>
              </a:ext>
            </a:extLst>
          </p:cNvPr>
          <p:cNvSpPr txBox="1"/>
          <p:nvPr/>
        </p:nvSpPr>
        <p:spPr>
          <a:xfrm>
            <a:off x="729707" y="1007779"/>
            <a:ext cx="3609027" cy="461665"/>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Calea</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 de date</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97738812"/>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fill="hold"/>
                                        <p:tgtEl>
                                          <p:spTgt spid="19"/>
                                        </p:tgtEl>
                                        <p:attrNameLst>
                                          <p:attrName>ppt_x</p:attrName>
                                        </p:attrNameLst>
                                      </p:cBhvr>
                                      <p:tavLst>
                                        <p:tav tm="0">
                                          <p:val>
                                            <p:strVal val="#ppt_x"/>
                                          </p:val>
                                        </p:tav>
                                        <p:tav tm="100000">
                                          <p:val>
                                            <p:strVal val="#ppt_x"/>
                                          </p:val>
                                        </p:tav>
                                      </p:tavLst>
                                    </p:anim>
                                    <p:anim calcmode="lin" valueType="num">
                                      <p:cBhvr additive="base">
                                        <p:cTn id="13" dur="25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75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250"/>
                            </p:stCondLst>
                            <p:childTnLst>
                              <p:par>
                                <p:cTn id="20" presetID="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750"/>
                            </p:stCondLst>
                            <p:childTnLst>
                              <p:par>
                                <p:cTn id="25" presetID="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2250"/>
                            </p:stCondLst>
                            <p:childTnLst>
                              <p:par>
                                <p:cTn id="30" presetID="2" presetClass="entr" presetSubtype="4"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7CEE9E-91F8-3523-A648-55D434C7FDA7}"/>
              </a:ext>
            </a:extLst>
          </p:cNvPr>
          <p:cNvPicPr>
            <a:picLocks noChangeAspect="1"/>
          </p:cNvPicPr>
          <p:nvPr/>
        </p:nvPicPr>
        <p:blipFill>
          <a:blip r:embed="rId2"/>
          <a:stretch>
            <a:fillRect/>
          </a:stretch>
        </p:blipFill>
        <p:spPr>
          <a:xfrm>
            <a:off x="408186" y="943181"/>
            <a:ext cx="5982535" cy="5782482"/>
          </a:xfrm>
          <a:prstGeom prst="rect">
            <a:avLst/>
          </a:prstGeom>
        </p:spPr>
      </p:pic>
      <p:pic>
        <p:nvPicPr>
          <p:cNvPr id="5" name="Picture 4">
            <a:extLst>
              <a:ext uri="{FF2B5EF4-FFF2-40B4-BE49-F238E27FC236}">
                <a16:creationId xmlns:a16="http://schemas.microsoft.com/office/drawing/2014/main" id="{0CA31249-1FE9-8602-DA2C-873879B83797}"/>
              </a:ext>
            </a:extLst>
          </p:cNvPr>
          <p:cNvPicPr>
            <a:picLocks noChangeAspect="1"/>
          </p:cNvPicPr>
          <p:nvPr/>
        </p:nvPicPr>
        <p:blipFill>
          <a:blip r:embed="rId3"/>
          <a:stretch>
            <a:fillRect/>
          </a:stretch>
        </p:blipFill>
        <p:spPr>
          <a:xfrm>
            <a:off x="7565610" y="1500472"/>
            <a:ext cx="3629532" cy="4667901"/>
          </a:xfrm>
          <a:prstGeom prst="rect">
            <a:avLst/>
          </a:prstGeom>
        </p:spPr>
      </p:pic>
      <p:grpSp>
        <p:nvGrpSpPr>
          <p:cNvPr id="6" name="组合 6">
            <a:extLst>
              <a:ext uri="{FF2B5EF4-FFF2-40B4-BE49-F238E27FC236}">
                <a16:creationId xmlns:a16="http://schemas.microsoft.com/office/drawing/2014/main" id="{C5064A8D-F707-BCB4-8FE8-424E1F239DEC}"/>
              </a:ext>
            </a:extLst>
          </p:cNvPr>
          <p:cNvGrpSpPr/>
          <p:nvPr/>
        </p:nvGrpSpPr>
        <p:grpSpPr>
          <a:xfrm>
            <a:off x="509695" y="265509"/>
            <a:ext cx="4553075" cy="609415"/>
            <a:chOff x="956666" y="3460807"/>
            <a:chExt cx="4553075" cy="609415"/>
          </a:xfrm>
        </p:grpSpPr>
        <p:sp>
          <p:nvSpPr>
            <p:cNvPr id="7" name="TextBox 38">
              <a:extLst>
                <a:ext uri="{FF2B5EF4-FFF2-40B4-BE49-F238E27FC236}">
                  <a16:creationId xmlns:a16="http://schemas.microsoft.com/office/drawing/2014/main" id="{9406028F-BEE0-3F7A-E737-E3738E9AAE3B}"/>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8" name="矩形 8">
              <a:extLst>
                <a:ext uri="{FF2B5EF4-FFF2-40B4-BE49-F238E27FC236}">
                  <a16:creationId xmlns:a16="http://schemas.microsoft.com/office/drawing/2014/main" id="{9F5CD48A-19B8-D6CF-9E97-6B159D7F3E67}"/>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9" name="矩形 9">
              <a:extLst>
                <a:ext uri="{FF2B5EF4-FFF2-40B4-BE49-F238E27FC236}">
                  <a16:creationId xmlns:a16="http://schemas.microsoft.com/office/drawing/2014/main" id="{9B9D233C-6B05-FE5A-1430-77D9991B1E63}"/>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1" name="TextBox 20">
            <a:extLst>
              <a:ext uri="{FF2B5EF4-FFF2-40B4-BE49-F238E27FC236}">
                <a16:creationId xmlns:a16="http://schemas.microsoft.com/office/drawing/2014/main" id="{C6006C41-F7E7-343C-B4B5-D9F989CE9671}"/>
              </a:ext>
            </a:extLst>
          </p:cNvPr>
          <p:cNvSpPr txBox="1"/>
          <p:nvPr/>
        </p:nvSpPr>
        <p:spPr>
          <a:xfrm>
            <a:off x="7335780" y="920147"/>
            <a:ext cx="3609027" cy="461665"/>
          </a:xfrm>
          <a:prstGeom prst="rect">
            <a:avLst/>
          </a:prstGeom>
          <a:noFill/>
        </p:spPr>
        <p:txBody>
          <a:bodyPr wrap="square" rtlCol="0">
            <a:spAutoFit/>
          </a:bodyPr>
          <a:lstStyle/>
          <a:p>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Testbench</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0238060"/>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ppt_x"/>
                                          </p:val>
                                        </p:tav>
                                        <p:tav tm="100000">
                                          <p:val>
                                            <p:strVal val="#ppt_x"/>
                                          </p:val>
                                        </p:tav>
                                      </p:tavLst>
                                    </p:anim>
                                    <p:anim calcmode="lin" valueType="num">
                                      <p:cBhvr additive="base">
                                        <p:cTn id="1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200CDB-7E94-3208-6497-BE104B28B50E}"/>
              </a:ext>
            </a:extLst>
          </p:cNvPr>
          <p:cNvPicPr>
            <a:picLocks noChangeAspect="1"/>
          </p:cNvPicPr>
          <p:nvPr/>
        </p:nvPicPr>
        <p:blipFill>
          <a:blip r:embed="rId2"/>
          <a:stretch>
            <a:fillRect/>
          </a:stretch>
        </p:blipFill>
        <p:spPr>
          <a:xfrm>
            <a:off x="340523" y="1492643"/>
            <a:ext cx="6211167" cy="5068007"/>
          </a:xfrm>
          <a:prstGeom prst="rect">
            <a:avLst/>
          </a:prstGeom>
        </p:spPr>
      </p:pic>
      <p:pic>
        <p:nvPicPr>
          <p:cNvPr id="4" name="Picture 3">
            <a:extLst>
              <a:ext uri="{FF2B5EF4-FFF2-40B4-BE49-F238E27FC236}">
                <a16:creationId xmlns:a16="http://schemas.microsoft.com/office/drawing/2014/main" id="{18696A39-05CB-6E99-6320-089C5437E0C5}"/>
              </a:ext>
            </a:extLst>
          </p:cNvPr>
          <p:cNvPicPr>
            <a:picLocks noChangeAspect="1"/>
          </p:cNvPicPr>
          <p:nvPr/>
        </p:nvPicPr>
        <p:blipFill>
          <a:blip r:embed="rId3"/>
          <a:stretch>
            <a:fillRect/>
          </a:stretch>
        </p:blipFill>
        <p:spPr>
          <a:xfrm>
            <a:off x="6251497" y="1292949"/>
            <a:ext cx="5753903" cy="4477375"/>
          </a:xfrm>
          <a:prstGeom prst="rect">
            <a:avLst/>
          </a:prstGeom>
        </p:spPr>
      </p:pic>
      <p:grpSp>
        <p:nvGrpSpPr>
          <p:cNvPr id="5" name="组合 6">
            <a:extLst>
              <a:ext uri="{FF2B5EF4-FFF2-40B4-BE49-F238E27FC236}">
                <a16:creationId xmlns:a16="http://schemas.microsoft.com/office/drawing/2014/main" id="{C421958D-E868-DB63-03AE-F9D137463353}"/>
              </a:ext>
            </a:extLst>
          </p:cNvPr>
          <p:cNvGrpSpPr/>
          <p:nvPr/>
        </p:nvGrpSpPr>
        <p:grpSpPr>
          <a:xfrm>
            <a:off x="509695" y="265509"/>
            <a:ext cx="4553075" cy="609415"/>
            <a:chOff x="956666" y="3460807"/>
            <a:chExt cx="4553075" cy="609415"/>
          </a:xfrm>
        </p:grpSpPr>
        <p:sp>
          <p:nvSpPr>
            <p:cNvPr id="6" name="TextBox 38">
              <a:extLst>
                <a:ext uri="{FF2B5EF4-FFF2-40B4-BE49-F238E27FC236}">
                  <a16:creationId xmlns:a16="http://schemas.microsoft.com/office/drawing/2014/main" id="{7570B3C9-65C5-9CCB-CA07-293474A998E5}"/>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7" name="矩形 8">
              <a:extLst>
                <a:ext uri="{FF2B5EF4-FFF2-40B4-BE49-F238E27FC236}">
                  <a16:creationId xmlns:a16="http://schemas.microsoft.com/office/drawing/2014/main" id="{70CEE986-6E69-04AD-42FA-3E6174DCC08E}"/>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8" name="矩形 9">
              <a:extLst>
                <a:ext uri="{FF2B5EF4-FFF2-40B4-BE49-F238E27FC236}">
                  <a16:creationId xmlns:a16="http://schemas.microsoft.com/office/drawing/2014/main" id="{F1AA0D94-3BF3-726B-679B-C15AC23B8194}"/>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11" name="TextBox 20">
            <a:extLst>
              <a:ext uri="{FF2B5EF4-FFF2-40B4-BE49-F238E27FC236}">
                <a16:creationId xmlns:a16="http://schemas.microsoft.com/office/drawing/2014/main" id="{0F29E4DE-C47C-5188-2A13-1A1A4532F7C5}"/>
              </a:ext>
            </a:extLst>
          </p:cNvPr>
          <p:cNvSpPr txBox="1"/>
          <p:nvPr/>
        </p:nvSpPr>
        <p:spPr>
          <a:xfrm>
            <a:off x="729707" y="1007779"/>
            <a:ext cx="3609027" cy="461665"/>
          </a:xfrm>
          <a:prstGeom prst="rect">
            <a:avLst/>
          </a:prstGeom>
          <a:noFill/>
        </p:spPr>
        <p:txBody>
          <a:bodyPr wrap="square" rtlCol="0">
            <a:spAutoFit/>
          </a:bodyPr>
          <a:lstStyle/>
          <a:p>
            <a:r>
              <a:rPr lang="en-US" altLang="zh-CN" sz="2400" b="1" dirty="0" err="1">
                <a:solidFill>
                  <a:schemeClr val="bg1">
                    <a:lumMod val="50000"/>
                  </a:schemeClr>
                </a:solidFill>
                <a:latin typeface="+mj-lt"/>
                <a:ea typeface="Open Sans" panose="020B0606030504020204" pitchFamily="34" charset="0"/>
                <a:cs typeface="Open Sans" panose="020B0606030504020204" pitchFamily="34" charset="0"/>
              </a:rPr>
              <a:t>Calea</a:t>
            </a:r>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 de control</a:t>
            </a:r>
            <a:endParaRPr lang="tr-TR" altLang="zh-CN" sz="2400" b="1" dirty="0">
              <a:solidFill>
                <a:schemeClr val="bg1">
                  <a:lumMod val="50000"/>
                </a:schemeClr>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9913169"/>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250" fill="hold"/>
                                        <p:tgtEl>
                                          <p:spTgt spid="11"/>
                                        </p:tgtEl>
                                        <p:attrNameLst>
                                          <p:attrName>ppt_x</p:attrName>
                                        </p:attrNameLst>
                                      </p:cBhvr>
                                      <p:tavLst>
                                        <p:tav tm="0">
                                          <p:val>
                                            <p:strVal val="#ppt_x"/>
                                          </p:val>
                                        </p:tav>
                                        <p:tav tm="100000">
                                          <p:val>
                                            <p:strVal val="#ppt_x"/>
                                          </p:val>
                                        </p:tav>
                                      </p:tavLst>
                                    </p:anim>
                                    <p:anim calcmode="lin" valueType="num">
                                      <p:cBhvr additive="base">
                                        <p:cTn id="13"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
            <a:extLst>
              <a:ext uri="{FF2B5EF4-FFF2-40B4-BE49-F238E27FC236}">
                <a16:creationId xmlns:a16="http://schemas.microsoft.com/office/drawing/2014/main" id="{6D5228C3-A127-B3B1-6B7B-321AE4255585}"/>
              </a:ext>
            </a:extLst>
          </p:cNvPr>
          <p:cNvGrpSpPr/>
          <p:nvPr/>
        </p:nvGrpSpPr>
        <p:grpSpPr>
          <a:xfrm>
            <a:off x="509695" y="265509"/>
            <a:ext cx="4553075" cy="609415"/>
            <a:chOff x="956666" y="3460807"/>
            <a:chExt cx="4553075" cy="609415"/>
          </a:xfrm>
        </p:grpSpPr>
        <p:sp>
          <p:nvSpPr>
            <p:cNvPr id="3" name="TextBox 38">
              <a:extLst>
                <a:ext uri="{FF2B5EF4-FFF2-40B4-BE49-F238E27FC236}">
                  <a16:creationId xmlns:a16="http://schemas.microsoft.com/office/drawing/2014/main" id="{17CE5332-AD38-F557-344D-D18CEB66474D}"/>
                </a:ext>
              </a:extLst>
            </p:cNvPr>
            <p:cNvSpPr txBox="1"/>
            <p:nvPr/>
          </p:nvSpPr>
          <p:spPr>
            <a:xfrm>
              <a:off x="1625343" y="3460807"/>
              <a:ext cx="3884398" cy="523220"/>
            </a:xfrm>
            <a:prstGeom prst="rect">
              <a:avLst/>
            </a:prstGeom>
            <a:noFill/>
          </p:spPr>
          <p:txBody>
            <a:bodyPr wrap="none" rtlCol="0" anchor="t" anchorCtr="1">
              <a:spAutoFit/>
            </a:bodyPr>
            <a:lstStyle/>
            <a:p>
              <a:pPr algn="ctr"/>
              <a:r>
                <a:rPr lang="en-US" altLang="zh-CN" sz="2800" b="1" spc="600" dirty="0" err="1">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Mips</a:t>
              </a:r>
              <a:r>
                <a:rPr lang="en-US" altLang="zh-CN" sz="2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Poppins SemiBold" charset="0"/>
                </a:rPr>
                <a:t> in Verilog</a:t>
              </a:r>
              <a:endParaRPr lang="zh-CN" altLang="en-US" sz="800" b="1" spc="600" dirty="0">
                <a:solidFill>
                  <a:schemeClr val="bg1">
                    <a:lumMod val="50000"/>
                  </a:schemeClr>
                </a:solidFill>
                <a:effectLst>
                  <a:outerShdw blurRad="38100" dist="38100" dir="2700000" algn="tl">
                    <a:srgbClr val="000000">
                      <a:alpha val="43137"/>
                    </a:srgbClr>
                  </a:outerShdw>
                </a:effectLst>
                <a:latin typeface="+mj-lt"/>
                <a:ea typeface="微软雅黑" panose="020B0503020204020204" pitchFamily="34" charset="-122"/>
                <a:cs typeface="Microsoft JhengHei Light" panose="020B0304030504040204" pitchFamily="34" charset="-122"/>
              </a:endParaRPr>
            </a:p>
          </p:txBody>
        </p:sp>
        <p:sp>
          <p:nvSpPr>
            <p:cNvPr id="4" name="矩形 8">
              <a:extLst>
                <a:ext uri="{FF2B5EF4-FFF2-40B4-BE49-F238E27FC236}">
                  <a16:creationId xmlns:a16="http://schemas.microsoft.com/office/drawing/2014/main" id="{08450901-42CF-933B-8C7E-C9809A9807A4}"/>
                </a:ext>
              </a:extLst>
            </p:cNvPr>
            <p:cNvSpPr/>
            <p:nvPr/>
          </p:nvSpPr>
          <p:spPr>
            <a:xfrm>
              <a:off x="956666" y="3498086"/>
              <a:ext cx="448664" cy="448662"/>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5" name="矩形 9">
              <a:extLst>
                <a:ext uri="{FF2B5EF4-FFF2-40B4-BE49-F238E27FC236}">
                  <a16:creationId xmlns:a16="http://schemas.microsoft.com/office/drawing/2014/main" id="{2ECC0CCC-0545-ADE9-1037-2D4CE0944BE9}"/>
                </a:ext>
              </a:extLst>
            </p:cNvPr>
            <p:cNvSpPr/>
            <p:nvPr/>
          </p:nvSpPr>
          <p:spPr>
            <a:xfrm>
              <a:off x="1176679" y="3689818"/>
              <a:ext cx="380404" cy="380404"/>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6" name="TextBox 20">
            <a:extLst>
              <a:ext uri="{FF2B5EF4-FFF2-40B4-BE49-F238E27FC236}">
                <a16:creationId xmlns:a16="http://schemas.microsoft.com/office/drawing/2014/main" id="{064131CE-69A1-BE5D-6861-4945AC95AFA6}"/>
              </a:ext>
            </a:extLst>
          </p:cNvPr>
          <p:cNvSpPr txBox="1"/>
          <p:nvPr/>
        </p:nvSpPr>
        <p:spPr>
          <a:xfrm>
            <a:off x="8212858" y="327064"/>
            <a:ext cx="3609027" cy="461665"/>
          </a:xfrm>
          <a:prstGeom prst="rect">
            <a:avLst/>
          </a:prstGeom>
          <a:noFill/>
        </p:spPr>
        <p:txBody>
          <a:bodyPr wrap="square" rtlCol="0">
            <a:spAutoFit/>
          </a:bodyPr>
          <a:lstStyle/>
          <a:p>
            <a:r>
              <a:rPr lang="en-US" altLang="zh-CN" sz="2400" b="1" dirty="0">
                <a:solidFill>
                  <a:schemeClr val="bg1">
                    <a:lumMod val="50000"/>
                  </a:schemeClr>
                </a:solidFill>
                <a:latin typeface="+mj-lt"/>
                <a:ea typeface="Open Sans" panose="020B0606030504020204" pitchFamily="34" charset="0"/>
                <a:cs typeface="Open Sans" panose="020B0606030504020204" pitchFamily="34" charset="0"/>
              </a:rPr>
              <a:t>Waveform</a:t>
            </a:r>
          </a:p>
        </p:txBody>
      </p:sp>
      <p:pic>
        <p:nvPicPr>
          <p:cNvPr id="8" name="Picture 7">
            <a:extLst>
              <a:ext uri="{FF2B5EF4-FFF2-40B4-BE49-F238E27FC236}">
                <a16:creationId xmlns:a16="http://schemas.microsoft.com/office/drawing/2014/main" id="{F389CDE2-EBFF-D8E8-5956-BE729039EB9D}"/>
              </a:ext>
            </a:extLst>
          </p:cNvPr>
          <p:cNvPicPr>
            <a:picLocks noChangeAspect="1"/>
          </p:cNvPicPr>
          <p:nvPr/>
        </p:nvPicPr>
        <p:blipFill rotWithShape="1">
          <a:blip r:embed="rId2">
            <a:extLst>
              <a:ext uri="{28A0092B-C50C-407E-A947-70E740481C1C}">
                <a14:useLocalDpi xmlns:a14="http://schemas.microsoft.com/office/drawing/2010/main" val="0"/>
              </a:ext>
            </a:extLst>
          </a:blip>
          <a:srcRect b="21676"/>
          <a:stretch/>
        </p:blipFill>
        <p:spPr>
          <a:xfrm>
            <a:off x="729708" y="1066656"/>
            <a:ext cx="10781938" cy="5371466"/>
          </a:xfrm>
          <a:prstGeom prst="rect">
            <a:avLst/>
          </a:prstGeom>
        </p:spPr>
      </p:pic>
    </p:spTree>
    <p:extLst>
      <p:ext uri="{BB962C8B-B14F-4D97-AF65-F5344CB8AC3E}">
        <p14:creationId xmlns:p14="http://schemas.microsoft.com/office/powerpoint/2010/main" val="3492046560"/>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50" fill="hold"/>
                                        <p:tgtEl>
                                          <p:spTgt spid="6"/>
                                        </p:tgtEl>
                                        <p:attrNameLst>
                                          <p:attrName>ppt_x</p:attrName>
                                        </p:attrNameLst>
                                      </p:cBhvr>
                                      <p:tavLst>
                                        <p:tav tm="0">
                                          <p:val>
                                            <p:strVal val="#ppt_x"/>
                                          </p:val>
                                        </p:tav>
                                        <p:tav tm="100000">
                                          <p:val>
                                            <p:strVal val="#ppt_x"/>
                                          </p:val>
                                        </p:tav>
                                      </p:tavLst>
                                    </p:anim>
                                    <p:anim calcmode="lin" valueType="num">
                                      <p:cBhvr additive="base">
                                        <p:cTn id="13" dur="2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8">
            <a:extLst>
              <a:ext uri="{FF2B5EF4-FFF2-40B4-BE49-F238E27FC236}">
                <a16:creationId xmlns:a16="http://schemas.microsoft.com/office/drawing/2014/main" id="{216A7B83-B7C0-4F4C-94CC-150681C0E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grpSp>
        <p:nvGrpSpPr>
          <p:cNvPr id="19" name="组合 9">
            <a:extLst>
              <a:ext uri="{FF2B5EF4-FFF2-40B4-BE49-F238E27FC236}">
                <a16:creationId xmlns:a16="http://schemas.microsoft.com/office/drawing/2014/main" id="{558CC3F4-24F2-4D71-8114-35FBC57E409E}"/>
              </a:ext>
            </a:extLst>
          </p:cNvPr>
          <p:cNvGrpSpPr/>
          <p:nvPr/>
        </p:nvGrpSpPr>
        <p:grpSpPr>
          <a:xfrm>
            <a:off x="2483544" y="1880707"/>
            <a:ext cx="5631755" cy="1326466"/>
            <a:chOff x="6081486" y="800550"/>
            <a:chExt cx="4348468" cy="1326466"/>
          </a:xfrm>
        </p:grpSpPr>
        <p:sp>
          <p:nvSpPr>
            <p:cNvPr id="20" name="文本框 10">
              <a:extLst>
                <a:ext uri="{FF2B5EF4-FFF2-40B4-BE49-F238E27FC236}">
                  <a16:creationId xmlns:a16="http://schemas.microsoft.com/office/drawing/2014/main" id="{D9B3EB80-36BA-4B82-862B-A9E9A822B277}"/>
                </a:ext>
              </a:extLst>
            </p:cNvPr>
            <p:cNvSpPr txBox="1"/>
            <p:nvPr/>
          </p:nvSpPr>
          <p:spPr>
            <a:xfrm>
              <a:off x="6124654" y="800550"/>
              <a:ext cx="4305300" cy="707886"/>
            </a:xfrm>
            <a:prstGeom prst="rect">
              <a:avLst/>
            </a:prstGeom>
            <a:noFill/>
            <a:effectLst/>
          </p:spPr>
          <p:txBody>
            <a:bodyPr wrap="square" rtlCol="0">
              <a:spAutoFit/>
            </a:bodyPr>
            <a:lstStyle/>
            <a:p>
              <a:r>
                <a:rPr lang="en-US" altLang="zh-CN" sz="4000" dirty="0" err="1">
                  <a:solidFill>
                    <a:srgbClr val="55C0AF"/>
                  </a:solidFill>
                  <a:latin typeface="+mj-lt"/>
                  <a:ea typeface="微软雅黑" panose="020B0503020204020204" pitchFamily="34" charset="-122"/>
                </a:rPr>
                <a:t>Implementare</a:t>
              </a:r>
              <a:endParaRPr lang="zh-CN" altLang="en-US" sz="4000" dirty="0">
                <a:solidFill>
                  <a:srgbClr val="55C0AF"/>
                </a:solidFill>
                <a:latin typeface="+mj-lt"/>
                <a:ea typeface="微软雅黑" panose="020B0503020204020204" pitchFamily="34" charset="-122"/>
              </a:endParaRPr>
            </a:p>
          </p:txBody>
        </p:sp>
        <p:sp>
          <p:nvSpPr>
            <p:cNvPr id="26" name="文本框 11">
              <a:extLst>
                <a:ext uri="{FF2B5EF4-FFF2-40B4-BE49-F238E27FC236}">
                  <a16:creationId xmlns:a16="http://schemas.microsoft.com/office/drawing/2014/main" id="{CC083D12-B503-4B67-8D8D-9790679E284D}"/>
                </a:ext>
              </a:extLst>
            </p:cNvPr>
            <p:cNvSpPr txBox="1"/>
            <p:nvPr/>
          </p:nvSpPr>
          <p:spPr>
            <a:xfrm>
              <a:off x="6081486" y="1296019"/>
              <a:ext cx="3837214" cy="830997"/>
            </a:xfrm>
            <a:prstGeom prst="rect">
              <a:avLst/>
            </a:prstGeom>
            <a:noFill/>
          </p:spPr>
          <p:txBody>
            <a:bodyPr wrap="square" rtlCol="0">
              <a:spAutoFit/>
            </a:bodyPr>
            <a:lstStyle/>
            <a:p>
              <a:r>
                <a:rPr lang="en-US" altLang="zh-CN"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rPr>
                <a:t>Compilator</a:t>
              </a:r>
              <a:endParaRPr lang="zh-CN" altLang="en-US" sz="4800" b="1" spc="600" dirty="0">
                <a:solidFill>
                  <a:srgbClr val="113F4E"/>
                </a:solidFill>
                <a:effectLst>
                  <a:outerShdw blurRad="38100" dist="38100" dir="2700000" algn="tl">
                    <a:srgbClr val="000000">
                      <a:alpha val="43137"/>
                    </a:srgbClr>
                  </a:outerShdw>
                </a:effectLst>
                <a:latin typeface="+mj-lt"/>
                <a:ea typeface="微软雅黑" panose="020B0503020204020204" pitchFamily="34" charset="-122"/>
              </a:endParaRPr>
            </a:p>
          </p:txBody>
        </p:sp>
      </p:grpSp>
      <p:grpSp>
        <p:nvGrpSpPr>
          <p:cNvPr id="27" name="组合 24">
            <a:extLst>
              <a:ext uri="{FF2B5EF4-FFF2-40B4-BE49-F238E27FC236}">
                <a16:creationId xmlns:a16="http://schemas.microsoft.com/office/drawing/2014/main" id="{11225281-4BDF-4421-9A8E-AA44C7DA140D}"/>
              </a:ext>
            </a:extLst>
          </p:cNvPr>
          <p:cNvGrpSpPr/>
          <p:nvPr/>
        </p:nvGrpSpPr>
        <p:grpSpPr>
          <a:xfrm>
            <a:off x="977864" y="2081525"/>
            <a:ext cx="1126328" cy="1243276"/>
            <a:chOff x="589078" y="2173649"/>
            <a:chExt cx="1126328" cy="1243276"/>
          </a:xfrm>
        </p:grpSpPr>
        <p:grpSp>
          <p:nvGrpSpPr>
            <p:cNvPr id="28" name="组合 22">
              <a:extLst>
                <a:ext uri="{FF2B5EF4-FFF2-40B4-BE49-F238E27FC236}">
                  <a16:creationId xmlns:a16="http://schemas.microsoft.com/office/drawing/2014/main" id="{B8247F47-19E5-4E6A-8867-3423F2E7AEAE}"/>
                </a:ext>
              </a:extLst>
            </p:cNvPr>
            <p:cNvGrpSpPr/>
            <p:nvPr/>
          </p:nvGrpSpPr>
          <p:grpSpPr>
            <a:xfrm>
              <a:off x="589078" y="2173649"/>
              <a:ext cx="1126328" cy="1243276"/>
              <a:chOff x="1950418" y="3368985"/>
              <a:chExt cx="432211" cy="477089"/>
            </a:xfrm>
          </p:grpSpPr>
          <p:sp>
            <p:nvSpPr>
              <p:cNvPr id="30" name="矩形 20">
                <a:extLst>
                  <a:ext uri="{FF2B5EF4-FFF2-40B4-BE49-F238E27FC236}">
                    <a16:creationId xmlns:a16="http://schemas.microsoft.com/office/drawing/2014/main" id="{1DFAF6ED-F573-463F-B0F6-4885B32E8488}"/>
                  </a:ext>
                </a:extLst>
              </p:cNvPr>
              <p:cNvSpPr/>
              <p:nvPr/>
            </p:nvSpPr>
            <p:spPr>
              <a:xfrm>
                <a:off x="1950418" y="3368985"/>
                <a:ext cx="353961" cy="353960"/>
              </a:xfrm>
              <a:prstGeom prst="rect">
                <a:avLst/>
              </a:prstGeom>
              <a:solidFill>
                <a:srgbClr val="11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sp>
            <p:nvSpPr>
              <p:cNvPr id="31" name="矩形 21">
                <a:extLst>
                  <a:ext uri="{FF2B5EF4-FFF2-40B4-BE49-F238E27FC236}">
                    <a16:creationId xmlns:a16="http://schemas.microsoft.com/office/drawing/2014/main" id="{C9455EE8-908B-4D3E-81B2-AFC27CF43C63}"/>
                  </a:ext>
                </a:extLst>
              </p:cNvPr>
              <p:cNvSpPr/>
              <p:nvPr/>
            </p:nvSpPr>
            <p:spPr>
              <a:xfrm>
                <a:off x="2082519" y="3545965"/>
                <a:ext cx="300110" cy="300109"/>
              </a:xfrm>
              <a:prstGeom prst="rect">
                <a:avLst/>
              </a:prstGeom>
              <a:solidFill>
                <a:srgbClr val="55C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a typeface="微软雅黑" panose="020B0503020204020204" pitchFamily="34" charset="-122"/>
                </a:endParaRPr>
              </a:p>
            </p:txBody>
          </p:sp>
        </p:grpSp>
        <p:sp>
          <p:nvSpPr>
            <p:cNvPr id="29" name="文本框 23">
              <a:extLst>
                <a:ext uri="{FF2B5EF4-FFF2-40B4-BE49-F238E27FC236}">
                  <a16:creationId xmlns:a16="http://schemas.microsoft.com/office/drawing/2014/main" id="{D4CDD749-5E1D-4D14-861D-8AB76BB9010E}"/>
                </a:ext>
              </a:extLst>
            </p:cNvPr>
            <p:cNvSpPr txBox="1"/>
            <p:nvPr/>
          </p:nvSpPr>
          <p:spPr>
            <a:xfrm>
              <a:off x="907668" y="2220553"/>
              <a:ext cx="572593" cy="923330"/>
            </a:xfrm>
            <a:prstGeom prst="rect">
              <a:avLst/>
            </a:prstGeom>
            <a:noFill/>
          </p:spPr>
          <p:txBody>
            <a:bodyPr wrap="none" rtlCol="0">
              <a:spAutoFit/>
              <a:scene3d>
                <a:camera prst="orthographicFront"/>
                <a:lightRig rig="threePt" dir="t"/>
              </a:scene3d>
              <a:sp3d contourW="12700"/>
            </a:bodyPr>
            <a:lstStyle/>
            <a:p>
              <a:r>
                <a:rPr lang="tr-TR" altLang="zh-CN" sz="5400" b="1" dirty="0">
                  <a:solidFill>
                    <a:schemeClr val="bg1"/>
                  </a:solidFill>
                  <a:latin typeface="+mj-lt"/>
                  <a:ea typeface="微软雅黑" panose="020B0503020204020204" pitchFamily="34" charset="-122"/>
                </a:rPr>
                <a:t>2</a:t>
              </a:r>
              <a:endParaRPr lang="zh-CN" altLang="en-US" sz="54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44352739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14:presetBounceEnd="54000">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14:bounceEnd="54000">
                                          <p:cBhvr additive="base">
                                            <p:cTn id="16" dur="75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750"/>
                                            <p:tgtEl>
                                              <p:spTgt spid="18"/>
                                            </p:tgtEl>
                                          </p:cBhvr>
                                        </p:animEffect>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1"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fill="hold"/>
                                            <p:tgtEl>
                                              <p:spTgt spid="19"/>
                                            </p:tgtEl>
                                            <p:attrNameLst>
                                              <p:attrName>ppt_x</p:attrName>
                                            </p:attrNameLst>
                                          </p:cBhvr>
                                          <p:tavLst>
                                            <p:tav tm="0">
                                              <p:val>
                                                <p:strVal val="#ppt_x"/>
                                              </p:val>
                                            </p:tav>
                                            <p:tav tm="100000">
                                              <p:val>
                                                <p:strVal val="#ppt_x"/>
                                              </p:val>
                                            </p:tav>
                                          </p:tavLst>
                                        </p:anim>
                                        <p:anim calcmode="lin" valueType="num">
                                          <p:cBhvr additive="base">
                                            <p:cTn id="17" dur="75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Formal Presentation Template，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1242</Words>
  <Application>Microsoft Office PowerPoint</Application>
  <PresentationFormat>Widescreen</PresentationFormat>
  <Paragraphs>264</Paragraphs>
  <Slides>35</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微软雅黑</vt:lpstr>
      <vt:lpstr>Arial</vt:lpstr>
      <vt:lpstr>Calibri</vt:lpstr>
      <vt:lpstr>Century Gothic</vt:lpstr>
      <vt:lpstr>Impact</vt:lpstr>
      <vt:lpstr>Formal Presentation Template，Freepptbackgrounds.net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Freepptbackgrounds.net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Presentation Template</dc:title>
  <dc:subject>Powerpoint Template</dc:subject>
  <dc:creator>Freepptbackgrounds.net</dc:creator>
  <cp:keywords>Formal Presentation Template</cp:keywords>
  <dc:description>Formal Presentation Template_x000d_
www.freepptbackgrounds.net</dc:description>
  <cp:lastModifiedBy>Cristian-Rafael Tudusciuc</cp:lastModifiedBy>
  <cp:revision>256</cp:revision>
  <dcterms:created xsi:type="dcterms:W3CDTF">2018-02-23T07:21:57Z</dcterms:created>
  <dcterms:modified xsi:type="dcterms:W3CDTF">2023-07-12T14:02:45Z</dcterms:modified>
</cp:coreProperties>
</file>