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B9841-AF10-4158-8D1D-F16DFD311C33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3A79E-83D2-4406-88E0-8DC7D36FC3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Când azi în fața Ta stau două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Cărări pe care poți umbla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A mântuirii și-a pierzării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Alegi ce vrei dar nu uita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smtClean="0">
                <a:solidFill>
                  <a:schemeClr val="tx2">
                    <a:lumMod val="75000"/>
                  </a:schemeClr>
                </a:solidFill>
              </a:rPr>
              <a:t>1/4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Dar nu uita, dar nu uita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Că veșnică-i răsplata 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Și locul care ți-l alegi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/:</a:t>
            </a: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Pe veci vei fi, pe veci de veci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:/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err="1" smtClean="0">
                <a:solidFill>
                  <a:schemeClr val="tx2">
                    <a:lumMod val="75000"/>
                  </a:schemeClr>
                </a:solidFill>
              </a:rPr>
              <a:t>Refren: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Când înfrânarea ori ispita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Te cheamă a le asculta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Sau cel rău vrea să te-nspăimânte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Alegi ce vrei dar nu uita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smtClean="0">
                <a:solidFill>
                  <a:schemeClr val="tx2">
                    <a:lumMod val="75000"/>
                  </a:schemeClr>
                </a:solidFill>
              </a:rPr>
              <a:t>2/4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Dar nu uita, dar nu uita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Că veșnică-i răsplata 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Și locul care ți-l alegi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/:</a:t>
            </a: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Pe veci vei fi, pe veci de veci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:/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err="1" smtClean="0">
                <a:solidFill>
                  <a:schemeClr val="tx2">
                    <a:lumMod val="75000"/>
                  </a:schemeClr>
                </a:solidFill>
              </a:rPr>
              <a:t>Refren: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Când ești ajuns în fața crucii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Să poți să mori sau poți trăi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Să mori frumos sau mori de teamă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Alegi ce vrei dar nu uita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smtClean="0">
                <a:solidFill>
                  <a:schemeClr val="tx2">
                    <a:lumMod val="75000"/>
                  </a:schemeClr>
                </a:solidFill>
              </a:rPr>
              <a:t>3/4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Dar nu uita, dar nu uita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Că veșnică-i răsplata 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Și locul care ți-l alegi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/:</a:t>
            </a: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Pe veci vei fi, pe veci de veci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:/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err="1" smtClean="0">
                <a:solidFill>
                  <a:schemeClr val="tx2">
                    <a:lumMod val="75000"/>
                  </a:schemeClr>
                </a:solidFill>
              </a:rPr>
              <a:t>Refren: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59130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Când azi e liberă voința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Să-i dai cu-i vrei viața 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Ori Lui Hristos, ori lui satana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Alegi ce vrei dar nu uita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smtClean="0">
                <a:solidFill>
                  <a:schemeClr val="tx2">
                    <a:lumMod val="75000"/>
                  </a:schemeClr>
                </a:solidFill>
              </a:rPr>
              <a:t>4/4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743200" y="22219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Dar nu uita, dar nu uita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Că veșnică-i răsplata Ta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Și locul care ți-l alegi</a:t>
            </a: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/:</a:t>
            </a:r>
            <a:r>
              <a:rPr lang="ro-RO" sz="4800" smtClean="0">
                <a:latin typeface="Times New Roman" pitchFamily="18" charset="0"/>
                <a:cs typeface="Times New Roman" pitchFamily="18" charset="0"/>
              </a:rPr>
              <a:t>Pe veci vei fi, pe veci de veci</a:t>
            </a: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:/</a:t>
            </a:r>
            <a:endParaRPr lang="en-US" sz="4800">
              <a:latin typeface="Times New Roman" pitchFamily="18" charset="0"/>
              <a:cs typeface="Times New Roman" pitchFamily="18" charset="0"/>
            </a:endParaRPr>
          </a:p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******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90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4400" b="1" err="1" smtClean="0">
                <a:solidFill>
                  <a:schemeClr val="tx2">
                    <a:lumMod val="75000"/>
                  </a:schemeClr>
                </a:solidFill>
              </a:rPr>
              <a:t>Refren:</a:t>
            </a:r>
            <a:endParaRPr lang="en-US" sz="44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41</Paragraphs>
  <Slides>8</Slides>
  <Notes>0</Notes>
  <TotalTime>57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2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Slide 1</dc:title>
  <dc:creator>Vestea Buna Vaslui</dc:creator>
  <cp:lastModifiedBy>costy</cp:lastModifiedBy>
  <cp:revision>7</cp:revision>
  <dcterms:created xsi:type="dcterms:W3CDTF">2006-08-16T00:00:00Z</dcterms:created>
  <dcterms:modified xsi:type="dcterms:W3CDTF">2022-10-08T17:07:48Z</dcterms:modified>
</cp:coreProperties>
</file>