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83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4630400" cy="8229600" type="screen4x3"/>
  <p:notesSz cx="6858000" cy="9144000"/>
  <p:custDataLst>
    <p:tags r:id="rId8"/>
  </p:custDataLst>
  <p:defaultTextStyle>
    <a:defPPr>
      <a:defRPr lang="en-US"/>
    </a:defPPr>
    <a:lvl1pPr marL="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  <a:ea typeface="Arial"/>
      </a:defRPr>
    </a:lvl1pPr>
    <a:lvl2pPr marL="4572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  <a:ea typeface="Arial"/>
      </a:defRPr>
    </a:lvl2pPr>
    <a:lvl3pPr marL="9144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  <a:ea typeface="Arial"/>
      </a:defRPr>
    </a:lvl3pPr>
    <a:lvl4pPr marL="13716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  <a:ea typeface="Arial"/>
      </a:defRPr>
    </a:lvl4pPr>
    <a:lvl5pPr marL="18288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  <a:ea typeface="Arial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tags" Target="tags/tag1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8259921-8D99-46D4-8A17-52BCEC6262F1}" type="datetime1">
              <a:rPr sz="1400"/>
              <a:t>*</a:t>
            </a:fld>
            <a:endParaRPr sz="1400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255384FB-7BD2-4BF9-89DD-49FD9437F91D}" type="footer">
              <a:rPr sz="1400"/>
              <a:t>*</a:t>
            </a:fld>
            <a:endParaRPr sz="1400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Rectangle 2" title="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Arial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Rectangle 3" title="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742950" indent="-28575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11430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6002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20574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Rectangle 4" title="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fld id="{1114A674-149E-43CE-9117-8278201EBB3A}" type="datetime1">
              <a:rPr sz="1400"/>
              <a:t>*</a:t>
            </a:fld>
            <a:endParaRPr sz="1400"/>
          </a:p>
        </p:txBody>
      </p:sp>
      <p:sp>
        <p:nvSpPr>
          <p:cNvPr id="1029" name="Rectangle 5" title="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fld id="{4F32C73F-3929-4C06-AF0B-C005691D7FE4}" type="footer">
              <a:rPr sz="1400"/>
              <a:t>*</a:t>
            </a:fld>
            <a:endParaRPr sz="1400"/>
          </a:p>
        </p:txBody>
      </p:sp>
      <p:sp>
        <p:nvSpPr>
          <p:cNvPr id="1030" name="Rectangle 6" title="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r"/>
            <a:fld id="{EECC9FE4-E795-485B-8F5A-D4A282BD6F71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ransition/>
  <p:timing/>
  <p:txStyles>
    <p:titleStyle>
      <a:lvl1pPr marL="0" indent="0" algn="ctr" defTabSz="91440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sz="4400" b="0" i="0" u="none" baseline="0">
          <a:solidFill>
            <a:schemeClr val="tx2"/>
          </a:solidFill>
          <a:effectLst/>
          <a:latin typeface="Arial"/>
          <a:ea typeface="Arial"/>
        </a:defRPr>
      </a:lvl1pPr>
    </p:titleStyle>
    <p:bodyStyle>
      <a:lvl1pPr marL="342900" indent="-3429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•"/>
        <a:defRPr sz="3200" b="0" i="0" u="none" baseline="0">
          <a:solidFill>
            <a:schemeClr val="tx1"/>
          </a:solidFill>
          <a:effectLst/>
          <a:latin typeface="Arial"/>
          <a:ea typeface="Arial"/>
        </a:defRPr>
      </a:lvl1pPr>
      <a:lvl2pPr marL="742950" indent="-28575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–"/>
        <a:defRPr sz="2800" b="0" i="0" u="none" baseline="0">
          <a:solidFill>
            <a:schemeClr val="tx1"/>
          </a:solidFill>
          <a:effectLst/>
          <a:latin typeface="Arial"/>
          <a:ea typeface="Arial"/>
        </a:defRPr>
      </a:lvl2pPr>
      <a:lvl3pPr marL="11430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•"/>
        <a:defRPr sz="2400" b="0" i="0" u="none" baseline="0">
          <a:solidFill>
            <a:schemeClr val="tx1"/>
          </a:solidFill>
          <a:effectLst/>
          <a:latin typeface="Arial"/>
          <a:ea typeface="Arial"/>
        </a:defRPr>
      </a:lvl3pPr>
      <a:lvl4pPr marL="16002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–"/>
        <a:defRPr sz="2000" b="0" i="0" u="none" baseline="0">
          <a:solidFill>
            <a:schemeClr val="tx1"/>
          </a:solidFill>
          <a:effectLst/>
          <a:latin typeface="Arial"/>
          <a:ea typeface="Arial"/>
        </a:defRPr>
      </a:lvl4pPr>
      <a:lvl5pPr marL="20574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»"/>
        <a:defRPr sz="2000" b="0" i="0" u="none" baseline="0">
          <a:solidFill>
            <a:schemeClr val="tx1"/>
          </a:solidFill>
          <a:effectLst/>
          <a:latin typeface="Arial"/>
          <a:ea typeface="Arial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TextBox 3" title=""/>
          <p:cNvSpPr txBox="1"/>
          <p:nvPr/>
        </p:nvSpPr>
        <p:spPr>
          <a:xfrm>
            <a:off x="2743200" y="1575594"/>
            <a:ext cx="9144000" cy="50784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O chemare vine din întunecimi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Luminați, luminați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Strigă suflete pierdute-n adâncimi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Luminați, luminați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3075" name="TextBox 4" title=""/>
          <p:cNvSpPr txBox="1"/>
          <p:nvPr/>
        </p:nvSpPr>
        <p:spPr>
          <a:xfrm>
            <a:off x="457200" y="457200"/>
            <a:ext cx="1857375" cy="923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1/3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>
    <p:wheel spokes="8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TextBox 3" title=""/>
          <p:cNvSpPr txBox="1"/>
          <p:nvPr/>
        </p:nvSpPr>
        <p:spPr>
          <a:xfrm>
            <a:off x="2743200" y="1575593"/>
            <a:ext cx="9144000" cy="50784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</a:t>
            </a:r>
            <a:r>
              <a:rPr lang="en-US" altLang="en-US" sz="5400" b="1">
                <a:latin typeface="Times New Roman" pitchFamily="2" charset="0"/>
                <a:ea typeface="Times New Roman" pitchFamily="2" charset="0"/>
              </a:rPr>
              <a:t>,</a:t>
            </a: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 aprindeți focul sfânt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Pe pământ lumini să fiți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Luminați, aprindeți focul sfânt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Pe pământ să străluciți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4099" name="TextBox 2" title=""/>
          <p:cNvSpPr txBox="1"/>
          <p:nvPr/>
        </p:nvSpPr>
        <p:spPr>
          <a:xfrm>
            <a:off x="457200" y="457200"/>
            <a:ext cx="2500313" cy="923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Refren: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410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700">
        <p:fade thruBlk="1"/>
      </p:transition>
    </mc:Choice>
    <mc:Fallback>
      <p:transition>
        <p:fade thruBlk="1"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TextBox 3" title=""/>
          <p:cNvSpPr txBox="1"/>
          <p:nvPr/>
        </p:nvSpPr>
        <p:spPr>
          <a:xfrm>
            <a:off x="2743200" y="1575593"/>
            <a:ext cx="9144000" cy="50784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Harul sfânt să fie peste voi bogat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Luminați, luminați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Și-n iubire să rămâneți ne-ncetat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Luminați, luminați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5123" name="TextBox 2" title=""/>
          <p:cNvSpPr txBox="1"/>
          <p:nvPr/>
        </p:nvSpPr>
        <p:spPr>
          <a:xfrm>
            <a:off x="457200" y="457200"/>
            <a:ext cx="1857375" cy="923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2/3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512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TextBox 3" title=""/>
          <p:cNvSpPr txBox="1"/>
          <p:nvPr/>
        </p:nvSpPr>
        <p:spPr>
          <a:xfrm>
            <a:off x="2743200" y="1575593"/>
            <a:ext cx="9144000" cy="50784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</a:t>
            </a:r>
            <a:r>
              <a:rPr lang="en-US" altLang="en-US" sz="5400" b="1">
                <a:latin typeface="Times New Roman" pitchFamily="2" charset="0"/>
                <a:ea typeface="Times New Roman" pitchFamily="2" charset="0"/>
              </a:rPr>
              <a:t>,</a:t>
            </a: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 aprindeți focul Sfânt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Pe pământ lumini să fiți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Luminați, aprindeți focul Sfânt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Pe pământ să străluciți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6147" name="TextBox 2" title=""/>
          <p:cNvSpPr txBox="1"/>
          <p:nvPr/>
        </p:nvSpPr>
        <p:spPr>
          <a:xfrm>
            <a:off x="457200" y="457200"/>
            <a:ext cx="2500313" cy="923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Refren: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614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7170" name="TextBox 3" title=""/>
          <p:cNvSpPr txBox="1"/>
          <p:nvPr/>
        </p:nvSpPr>
        <p:spPr>
          <a:xfrm>
            <a:off x="2743200" y="1575593"/>
            <a:ext cx="9144000" cy="50784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Nicicând să nu obosiți în lucrul sfânt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Luminați, luminați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Pregătiți coroana încă pe pământ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Luminați, luminați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7171" name="TextBox 2" title=""/>
          <p:cNvSpPr txBox="1"/>
          <p:nvPr/>
        </p:nvSpPr>
        <p:spPr>
          <a:xfrm>
            <a:off x="457200" y="457200"/>
            <a:ext cx="1857375" cy="923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3/3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717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8194" name="TextBox 3" title=""/>
          <p:cNvSpPr txBox="1"/>
          <p:nvPr/>
        </p:nvSpPr>
        <p:spPr>
          <a:xfrm>
            <a:off x="2743200" y="1160462"/>
            <a:ext cx="9144000" cy="5908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</a:t>
            </a:r>
            <a:r>
              <a:rPr lang="en-US" altLang="en-US" sz="5400" b="1">
                <a:latin typeface="Times New Roman" pitchFamily="2" charset="0"/>
                <a:ea typeface="Times New Roman" pitchFamily="2" charset="0"/>
              </a:rPr>
              <a:t>,</a:t>
            </a: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 aprindeți focul Sfânt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Pe pământ lumini să fiți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Luminați, aprindeți focul Sfânt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Pe pământ să străluciți</a:t>
            </a:r>
            <a:endParaRPr lang="ro-RO" altLang="en-US" sz="5400" b="1"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*****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8195" name="TextBox 2" title=""/>
          <p:cNvSpPr txBox="1"/>
          <p:nvPr/>
        </p:nvSpPr>
        <p:spPr>
          <a:xfrm>
            <a:off x="457200" y="457200"/>
            <a:ext cx="2500313" cy="923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marL="0" lvl="0" indent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5400" b="1">
                <a:latin typeface="Times New Roman" pitchFamily="2" charset="0"/>
                <a:ea typeface="Times New Roman" pitchFamily="2" charset="0"/>
              </a:rPr>
              <a:t>Refren:</a:t>
            </a:r>
            <a:endParaRPr lang="en-GB" altLang="en-US" sz="5400" b="1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819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0E5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66"/>
        </a:hlink>
        <a:folHlink>
          <a:srgbClr val="E9DCB9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CCFF"/>
        </a:hlink>
        <a:folHlink>
          <a:srgbClr val="FFFF99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Template>theme</Template>
  <Company/>
  <PresentationFormat>On-screen Show (4:3)</PresentationFormat>
  <Paragraphs>31</Paragraphs>
  <Slides>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32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39">
      <vt:lpstr>Arial</vt:lpstr>
      <vt:lpstr>SimSun</vt:lpstr>
      <vt:lpstr>Wingdings</vt:lpstr>
      <vt:lpstr>Times New Roman</vt:lpstr>
      <vt:lpstr>Calibri</vt:lpstr>
      <vt:lpstr>Arial Black</vt:lpstr>
      <vt:lpstr>Microsoft YaHei</vt:lpstr>
      <vt:lpstr>MS PGothic</vt:lpstr>
      <vt:lpstr>Segoe Light</vt:lpstr>
      <vt:lpstr>Arnprior</vt:lpstr>
      <vt:lpstr>STXihei</vt:lpstr>
      <vt:lpstr>Verdana</vt:lpstr>
      <vt:lpstr>SimHei</vt:lpstr>
      <vt:lpstr>MS UI Gothic</vt:lpstr>
      <vt:lpstr>BatangChe</vt:lpstr>
      <vt:lpstr>Latha</vt:lpstr>
      <vt:lpstr>Gulim</vt:lpstr>
      <vt:lpstr>Arial Narrow</vt:lpstr>
      <vt:lpstr>STXingkai</vt:lpstr>
      <vt:lpstr>LiSu</vt:lpstr>
      <vt:lpstr>04b_19</vt:lpstr>
      <vt:lpstr>Impact</vt:lpstr>
      <vt:lpstr>Times</vt:lpstr>
      <vt:lpstr>FZYaoTi</vt:lpstr>
      <vt:lpstr>Basemic Times</vt:lpstr>
      <vt:lpstr>STXinwei</vt:lpstr>
      <vt:lpstr>STCaiyun</vt:lpstr>
      <vt:lpstr>Hiragino Sans GB W6</vt:lpstr>
      <vt:lpstr>Cooper Black</vt:lpstr>
      <vt:lpstr>Wingdings 2</vt:lpstr>
      <vt:lpstr>Segoe Print</vt:lpstr>
      <vt:lpstr>微软繁黑体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Slide 1</dc:title>
  <dc:creator>Vestea Buna Vaslui</dc:creator>
  <cp:lastModifiedBy>Vestea Buna</cp:lastModifiedBy>
  <cp:revision>12</cp:revision>
  <dcterms:created xsi:type="dcterms:W3CDTF">2009-06-21T18:36:49Z</dcterms:created>
  <dcterms:modified xsi:type="dcterms:W3CDTF">2022-10-08T17:07:49Z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1033-9.1.0.4759</vt:lpwstr>
  </property>
</Properties>
</file>