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77" r:id="rId1"/>
  </p:sldMasterIdLst>
  <p:notesMasterIdLst>
    <p:notesMasterId r:id="rId2"/>
  </p:notesMasterIdLst>
  <p:sldIdLst>
    <p:sldId id="259" r:id="rId3"/>
    <p:sldId id="257" r:id="rId4"/>
    <p:sldId id="262" r:id="rId5"/>
    <p:sldId id="264" r:id="rId6"/>
    <p:sldId id="265" r:id="rId7"/>
    <p:sldId id="266" r:id="rId8"/>
    <p:sldId id="263" r:id="rId9"/>
    <p:sldId id="267" r:id="rId10"/>
  </p:sldIdLst>
  <p:sldSz cx="14630400" cy="8229600" type="screen4x3"/>
  <p:notesSz cx="6858000" cy="9144000"/>
  <p:custDataLst>
    <p:tags r:id="rId11"/>
  </p:custDataLst>
  <p:defaultTextStyle>
    <a:defPPr>
      <a:defRPr lang="en-US"/>
    </a:defPPr>
    <a:lvl1pPr marL="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2400" b="0" i="0" u="none" baseline="0">
        <a:solidFill>
          <a:schemeClr val="tx1"/>
        </a:solidFill>
        <a:effectLst/>
        <a:latin typeface="Times New Roman"/>
      </a:defRPr>
    </a:lvl1pPr>
    <a:lvl2pPr marL="4572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2400" b="0" i="0" u="none" baseline="0">
        <a:solidFill>
          <a:schemeClr val="tx1"/>
        </a:solidFill>
        <a:effectLst/>
        <a:latin typeface="Times New Roman"/>
      </a:defRPr>
    </a:lvl2pPr>
    <a:lvl3pPr marL="9144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2400" b="0" i="0" u="none" baseline="0">
        <a:solidFill>
          <a:schemeClr val="tx1"/>
        </a:solidFill>
        <a:effectLst/>
        <a:latin typeface="Times New Roman"/>
      </a:defRPr>
    </a:lvl3pPr>
    <a:lvl4pPr marL="13716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2400" b="0" i="0" u="none" baseline="0">
        <a:solidFill>
          <a:schemeClr val="tx1"/>
        </a:solidFill>
        <a:effectLst/>
        <a:latin typeface="Times New Roman"/>
      </a:defRPr>
    </a:lvl4pPr>
    <a:lvl5pPr marL="18288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2400" b="0" i="0" u="none" baseline="0">
        <a:solidFill>
          <a:schemeClr val="tx1"/>
        </a:solidFill>
        <a:effectLst/>
        <a:latin typeface="Times New Roman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 varScale="1">
        <p:scale>
          <a:sx n="1" d="100"/>
          <a:sy n="1" d="100"/>
        </p:scale>
        <p:origin x="0" y="0"/>
      </p:cViewPr>
    </p:cSldViewPr>
  </p:notes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2050" name="Rectangle 2" title="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200"/>
          </a:p>
        </p:txBody>
      </p:sp>
      <p:sp>
        <p:nvSpPr>
          <p:cNvPr id="2051" name="Rectangle 3" title="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r"/>
            <a:endParaRPr sz="1200"/>
          </a:p>
        </p:txBody>
      </p:sp>
      <p:sp>
        <p:nvSpPr>
          <p:cNvPr id="2052" name="Rectangle 4" title="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  <a:miter lim="800000"/>
          </a:ln>
        </p:spPr>
      </p:sp>
      <p:sp>
        <p:nvSpPr>
          <p:cNvPr id="2053" name="Rectangle 5" title="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12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12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12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12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12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054" name="Rectangle 6" title="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/>
            <a:endParaRPr sz="1200"/>
          </a:p>
        </p:txBody>
      </p:sp>
      <p:sp>
        <p:nvSpPr>
          <p:cNvPr id="2055" name="Rectangle 7" title="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r"/>
            <a:fld id="{2B318453-0CEC-447B-A366-EF4E31B496FE}" type="slidenum">
              <a:rPr sz="1200"/>
              <a:t>‹#›</a:t>
            </a:fld>
            <a:endParaRPr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bg>
      <p:bgPr>
        <a:solidFill>
          <a:srgbClr val="000000"/>
        </a:solidFill>
        <a:effectLst/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A4675EC-E091-4105-8B8C-9F5EF517D169}" type="datetime1">
              <a:rPr sz="1400"/>
              <a:t>*</a:t>
            </a:fld>
            <a:endParaRPr sz="1400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A8DB1AD9-B54B-48DE-AD1C-F3B591CD32C8}" type="footer">
              <a:rPr sz="1400"/>
              <a:t>*</a:t>
            </a:fld>
            <a:endParaRPr sz="1400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40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026" name="Rectangle 2" title="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en-US" altLang="en-US" sz="4400" b="0" i="0" u="none" baseline="0">
                <a:solidFill>
                  <a:schemeClr val="tx2"/>
                </a:solidFill>
                <a:effectLst/>
                <a:latin typeface="Arial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Rectangle 3" title="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defRPr lang="en-US" altLang="en-US" sz="32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742950" indent="-28575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 lang="en-US" altLang="en-US" sz="2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11430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defRPr lang="en-US" altLang="en-US" sz="24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6002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20574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»"/>
              <a:defRPr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Rectangle 4" title="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/>
            <a:fld id="{3FA36523-DA5F-4D91-BD45-5CC7D634D2C5}" type="datetime1">
              <a:rPr sz="1400"/>
              <a:t>*</a:t>
            </a:fld>
            <a:endParaRPr sz="1400"/>
          </a:p>
        </p:txBody>
      </p:sp>
      <p:sp>
        <p:nvSpPr>
          <p:cNvPr id="1029" name="Rectangle 5" title="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ctr"/>
            <a:fld id="{583F7403-7B7E-4FD6-AC14-39AAC79229E7}" type="footer">
              <a:rPr sz="1400"/>
              <a:t>*</a:t>
            </a:fld>
            <a:endParaRPr sz="1400"/>
          </a:p>
        </p:txBody>
      </p:sp>
      <p:sp>
        <p:nvSpPr>
          <p:cNvPr id="1030" name="Rectangle 6" title="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5A9E6D1F-6007-4B43-95C3-EB1B37AA757F}" type="slidenum">
              <a:rPr sz="140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iming/>
  <p:txStyles>
    <p:titleStyle>
      <a:lvl1pPr marL="0" indent="0" algn="ctr" defTabSz="91440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sz="4400" b="0" i="0" u="none" baseline="0">
          <a:solidFill>
            <a:schemeClr val="tx2"/>
          </a:solidFill>
          <a:effectLst/>
          <a:latin typeface="Arial"/>
          <a:ea typeface="Arial"/>
        </a:defRPr>
      </a:lvl1pPr>
    </p:titleStyle>
    <p:bodyStyle>
      <a:lvl1pPr marL="342900" indent="-3429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FontTx/>
        <a:buChar char="•"/>
        <a:defRPr sz="3200" b="0" i="0" u="none" baseline="0">
          <a:solidFill>
            <a:schemeClr val="tx1"/>
          </a:solidFill>
          <a:effectLst/>
          <a:latin typeface="Arial"/>
          <a:ea typeface="Arial"/>
        </a:defRPr>
      </a:lvl1pPr>
      <a:lvl2pPr marL="742950" indent="-28575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FontTx/>
        <a:buChar char="–"/>
        <a:defRPr sz="2800" b="0" i="0" u="none" baseline="0">
          <a:solidFill>
            <a:schemeClr val="tx1"/>
          </a:solidFill>
          <a:effectLst/>
          <a:latin typeface="Arial"/>
          <a:ea typeface="Arial"/>
        </a:defRPr>
      </a:lvl2pPr>
      <a:lvl3pPr marL="11430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FontTx/>
        <a:buChar char="•"/>
        <a:defRPr sz="2400" b="0" i="0" u="none" baseline="0">
          <a:solidFill>
            <a:schemeClr val="tx1"/>
          </a:solidFill>
          <a:effectLst/>
          <a:latin typeface="Arial"/>
          <a:ea typeface="Arial"/>
        </a:defRPr>
      </a:lvl3pPr>
      <a:lvl4pPr marL="16002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FontTx/>
        <a:buChar char="–"/>
        <a:defRPr sz="2000" b="0" i="0" u="none" baseline="0">
          <a:solidFill>
            <a:schemeClr val="tx1"/>
          </a:solidFill>
          <a:effectLst/>
          <a:latin typeface="Arial"/>
          <a:ea typeface="Arial"/>
        </a:defRPr>
      </a:lvl4pPr>
      <a:lvl5pPr marL="20574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FontTx/>
        <a:buChar char="»"/>
        <a:defRPr sz="2000" b="0" i="0" u="none" baseline="0">
          <a:solidFill>
            <a:schemeClr val="tx1"/>
          </a:solidFill>
          <a:effectLst/>
          <a:latin typeface="Arial"/>
          <a:ea typeface="Arial"/>
        </a:defRPr>
      </a:lvl5pPr>
    </p:bodyStyle>
    <p:otherStyle/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3074" name="Text Box 2" title=""/>
          <p:cNvSpPr txBox="1"/>
          <p:nvPr/>
        </p:nvSpPr>
        <p:spPr>
          <a:xfrm>
            <a:off x="2793206" y="2452687"/>
            <a:ext cx="9043988" cy="3324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 sz="5300"/>
              <a:t>Privegheaţi şi vă rugaţi într-una, </a:t>
            </a:r>
            <a:br>
              <a:rPr lang="en-US" altLang="en-US" sz="5300"/>
            </a:br>
            <a:r>
              <a:rPr lang="en-US" altLang="en-US" sz="5300"/>
              <a:t>Domnul vine în curând. </a:t>
            </a:r>
            <a:br>
              <a:rPr lang="en-US" altLang="en-US" sz="5300"/>
            </a:br>
            <a:r>
              <a:rPr lang="en-US" altLang="en-US" sz="5300"/>
              <a:t>El ia pe ai Săi cu Sine-n slavă, </a:t>
            </a:r>
            <a:br>
              <a:rPr lang="en-US" altLang="en-US" sz="5300"/>
            </a:br>
            <a:r>
              <a:rPr lang="en-US" altLang="en-US" sz="5300"/>
              <a:t>Care-n rugi stau a</a:t>
            </a:r>
            <a:r>
              <a:rPr lang="ro-RO" altLang="en-US" sz="5300"/>
              <a:t>ş</a:t>
            </a:r>
            <a:r>
              <a:rPr lang="en-US" altLang="en-US" sz="5300"/>
              <a:t>teptând.</a:t>
            </a:r>
            <a:endParaRPr lang="en-US" altLang="en-US" sz="5300"/>
          </a:p>
        </p:txBody>
      </p:sp>
      <p:sp>
        <p:nvSpPr>
          <p:cNvPr id="3075" name="WordArt 4" title=""/>
          <p:cNvSpPr>
            <a:spLocks noTextEdit="1"/>
          </p:cNvSpPr>
          <p:nvPr/>
        </p:nvSpPr>
        <p:spPr>
          <a:xfrm>
            <a:off x="457200" y="457200"/>
            <a:ext cx="885825" cy="5334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1/4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4098" name="Text Box 2" title=""/>
          <p:cNvSpPr txBox="1"/>
          <p:nvPr/>
        </p:nvSpPr>
        <p:spPr>
          <a:xfrm>
            <a:off x="3606006" y="2452687"/>
            <a:ext cx="7418388" cy="3324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 sz="5300"/>
              <a:t>Roagă-te, fără-ncetare! </a:t>
            </a:r>
            <a:br>
              <a:rPr lang="en-US" altLang="en-US" sz="5300"/>
            </a:br>
            <a:r>
              <a:rPr lang="en-US" altLang="en-US" sz="5300"/>
              <a:t>Aşteptând pe Domnul tău, </a:t>
            </a:r>
            <a:br>
              <a:rPr lang="en-US" altLang="en-US" sz="5300"/>
            </a:br>
            <a:r>
              <a:rPr lang="en-US" altLang="en-US" sz="5300"/>
              <a:t>În curând El vine-n slavă, </a:t>
            </a:r>
            <a:br>
              <a:rPr lang="en-US" altLang="en-US" sz="5300"/>
            </a:br>
            <a:r>
              <a:rPr lang="en-US" altLang="en-US" sz="5300"/>
              <a:t>Să ne ia la tronul Său.</a:t>
            </a:r>
            <a:endParaRPr lang="en-US" altLang="en-US" sz="5300"/>
          </a:p>
        </p:txBody>
      </p:sp>
      <p:sp>
        <p:nvSpPr>
          <p:cNvPr id="4099" name="WordArt 3" title=""/>
          <p:cNvSpPr>
            <a:spLocks noTextEdit="1"/>
          </p:cNvSpPr>
          <p:nvPr/>
        </p:nvSpPr>
        <p:spPr>
          <a:xfrm>
            <a:off x="457200" y="457200"/>
            <a:ext cx="1447800" cy="4572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Refren:</a:t>
            </a:r>
          </a:p>
        </p:txBody>
      </p:sp>
      <p:sp>
        <p:nvSpPr>
          <p:cNvPr id="4100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5122" name="Text Box 2" title=""/>
          <p:cNvSpPr txBox="1"/>
          <p:nvPr/>
        </p:nvSpPr>
        <p:spPr>
          <a:xfrm>
            <a:off x="2794794" y="2453481"/>
            <a:ext cx="9040812" cy="33226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 sz="5300"/>
              <a:t>Privegheaţi şi vă rugaţi într-una, </a:t>
            </a:r>
            <a:br>
              <a:rPr lang="en-US" altLang="en-US" sz="5300"/>
            </a:br>
            <a:r>
              <a:rPr lang="en-US" altLang="en-US" sz="5300"/>
              <a:t>C</a:t>
            </a:r>
            <a:r>
              <a:rPr lang="en-US" altLang="en-US" sz="5300"/>
              <a:t>ă</a:t>
            </a:r>
            <a:r>
              <a:rPr lang="en-US" altLang="en-US" sz="5300"/>
              <a:t> cel rău e ne-adormit. </a:t>
            </a:r>
            <a:br>
              <a:rPr lang="en-US" altLang="en-US" sz="5300"/>
            </a:br>
            <a:r>
              <a:rPr lang="en-US" altLang="en-US" sz="5300"/>
              <a:t>Îmbrăcaţi în haină a dreptăţii, </a:t>
            </a:r>
            <a:br>
              <a:rPr lang="en-US" altLang="en-US" sz="5300"/>
            </a:br>
            <a:r>
              <a:rPr lang="en-US" altLang="en-US" sz="5300"/>
              <a:t>Ce-n Isus am dobândit.</a:t>
            </a:r>
            <a:endParaRPr lang="en-US" altLang="en-US" sz="5300"/>
          </a:p>
        </p:txBody>
      </p:sp>
      <p:sp>
        <p:nvSpPr>
          <p:cNvPr id="5123" name="WordArt 3" title=""/>
          <p:cNvSpPr>
            <a:spLocks noTextEdit="1"/>
          </p:cNvSpPr>
          <p:nvPr/>
        </p:nvSpPr>
        <p:spPr>
          <a:xfrm>
            <a:off x="457200" y="457200"/>
            <a:ext cx="885825" cy="5334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2/4</a:t>
            </a:r>
          </a:p>
        </p:txBody>
      </p:sp>
      <p:sp>
        <p:nvSpPr>
          <p:cNvPr id="5124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6146" name="Text Box 2" title=""/>
          <p:cNvSpPr txBox="1"/>
          <p:nvPr/>
        </p:nvSpPr>
        <p:spPr>
          <a:xfrm>
            <a:off x="3606006" y="2452687"/>
            <a:ext cx="7418387" cy="3324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 sz="5300"/>
              <a:t>Roagă-te, fără-ncetare! </a:t>
            </a:r>
            <a:br>
              <a:rPr lang="en-US" altLang="en-US" sz="5300"/>
            </a:br>
            <a:r>
              <a:rPr lang="en-US" altLang="en-US" sz="5300"/>
              <a:t>Aşteptând pe Domnul tău, </a:t>
            </a:r>
            <a:br>
              <a:rPr lang="en-US" altLang="en-US" sz="5300"/>
            </a:br>
            <a:r>
              <a:rPr lang="en-US" altLang="en-US" sz="5300"/>
              <a:t>În curând El vine-n slavă, </a:t>
            </a:r>
            <a:br>
              <a:rPr lang="en-US" altLang="en-US" sz="5300"/>
            </a:br>
            <a:r>
              <a:rPr lang="en-US" altLang="en-US" sz="5300"/>
              <a:t>Să ne ia la tronul Său.</a:t>
            </a:r>
            <a:endParaRPr lang="en-US" altLang="en-US" sz="5300"/>
          </a:p>
        </p:txBody>
      </p:sp>
      <p:sp>
        <p:nvSpPr>
          <p:cNvPr id="6147" name="WordArt 3" title=""/>
          <p:cNvSpPr>
            <a:spLocks noTextEdit="1"/>
          </p:cNvSpPr>
          <p:nvPr/>
        </p:nvSpPr>
        <p:spPr>
          <a:xfrm>
            <a:off x="457200" y="457200"/>
            <a:ext cx="1447800" cy="4572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Refren:</a:t>
            </a:r>
          </a:p>
        </p:txBody>
      </p:sp>
      <p:sp>
        <p:nvSpPr>
          <p:cNvPr id="6148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7170" name="Text Box 3" title=""/>
          <p:cNvSpPr txBox="1"/>
          <p:nvPr/>
        </p:nvSpPr>
        <p:spPr>
          <a:xfrm>
            <a:off x="2793206" y="2452687"/>
            <a:ext cx="9043987" cy="3324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 sz="5300"/>
              <a:t>Privegheaţi şi v</a:t>
            </a:r>
            <a:r>
              <a:rPr lang="ro-RO" altLang="en-US" sz="5300"/>
              <a:t>ă</a:t>
            </a:r>
            <a:r>
              <a:rPr lang="en-US" altLang="en-US" sz="5300"/>
              <a:t> rugaţi într-una, </a:t>
            </a:r>
            <a:br>
              <a:rPr lang="en-US" altLang="en-US" sz="5300"/>
            </a:br>
            <a:r>
              <a:rPr lang="en-US" altLang="en-US" sz="5300"/>
              <a:t>De păcat vă curăţiţi.</a:t>
            </a:r>
            <a:br>
              <a:rPr lang="en-US" altLang="en-US" sz="5300"/>
            </a:br>
            <a:r>
              <a:rPr lang="en-US" altLang="en-US" sz="5300"/>
              <a:t>Vă-ntăriţi în al lui Isus sânge </a:t>
            </a:r>
            <a:br>
              <a:rPr lang="en-US" altLang="en-US" sz="5300"/>
            </a:br>
            <a:r>
              <a:rPr lang="en-US" altLang="en-US" sz="5300"/>
              <a:t>Şi la luptă iar porniţi. </a:t>
            </a:r>
            <a:endParaRPr lang="en-US" altLang="en-US" sz="5300"/>
          </a:p>
        </p:txBody>
      </p:sp>
      <p:sp>
        <p:nvSpPr>
          <p:cNvPr id="7171" name="WordArt 4" title=""/>
          <p:cNvSpPr>
            <a:spLocks noTextEdit="1"/>
          </p:cNvSpPr>
          <p:nvPr/>
        </p:nvSpPr>
        <p:spPr>
          <a:xfrm>
            <a:off x="457200" y="457200"/>
            <a:ext cx="885825" cy="5334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3/4</a:t>
            </a:r>
          </a:p>
        </p:txBody>
      </p:sp>
      <p:sp>
        <p:nvSpPr>
          <p:cNvPr id="7172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8194" name="Text Box 2" title=""/>
          <p:cNvSpPr txBox="1"/>
          <p:nvPr/>
        </p:nvSpPr>
        <p:spPr>
          <a:xfrm>
            <a:off x="3606006" y="2452687"/>
            <a:ext cx="7418387" cy="3324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 sz="5300"/>
              <a:t>Roagă-te, fără-ncetare! </a:t>
            </a:r>
            <a:br>
              <a:rPr lang="en-US" altLang="en-US" sz="5300"/>
            </a:br>
            <a:r>
              <a:rPr lang="en-US" altLang="en-US" sz="5300"/>
              <a:t>Aşteptând pe Domnul tău, </a:t>
            </a:r>
            <a:br>
              <a:rPr lang="en-US" altLang="en-US" sz="5300"/>
            </a:br>
            <a:r>
              <a:rPr lang="en-US" altLang="en-US" sz="5300"/>
              <a:t>În curând El vine-n slavă, </a:t>
            </a:r>
            <a:br>
              <a:rPr lang="en-US" altLang="en-US" sz="5300"/>
            </a:br>
            <a:r>
              <a:rPr lang="en-US" altLang="en-US" sz="5300"/>
              <a:t>Să ne ia la tronul Său.</a:t>
            </a:r>
            <a:endParaRPr lang="en-US" altLang="en-US" sz="5300"/>
          </a:p>
        </p:txBody>
      </p:sp>
      <p:sp>
        <p:nvSpPr>
          <p:cNvPr id="8195" name="WordArt 3" title=""/>
          <p:cNvSpPr>
            <a:spLocks noTextEdit="1"/>
          </p:cNvSpPr>
          <p:nvPr/>
        </p:nvSpPr>
        <p:spPr>
          <a:xfrm>
            <a:off x="457200" y="457200"/>
            <a:ext cx="1447800" cy="4572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Refren:</a:t>
            </a:r>
          </a:p>
        </p:txBody>
      </p:sp>
      <p:sp>
        <p:nvSpPr>
          <p:cNvPr id="8196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9218" name="Text Box 5" title=""/>
          <p:cNvSpPr txBox="1"/>
          <p:nvPr/>
        </p:nvSpPr>
        <p:spPr>
          <a:xfrm>
            <a:off x="2665412" y="2452687"/>
            <a:ext cx="9299575" cy="3324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 sz="5300"/>
              <a:t>Privegheaţi şi vă rugaţi într-una, </a:t>
            </a:r>
            <a:br>
              <a:rPr lang="en-US" altLang="en-US" sz="5300"/>
            </a:br>
            <a:r>
              <a:rPr lang="en-US" altLang="en-US" sz="5300"/>
              <a:t>Domnul vă va da răspuns, </a:t>
            </a:r>
            <a:br>
              <a:rPr lang="en-US" altLang="en-US" sz="5300"/>
            </a:br>
            <a:r>
              <a:rPr lang="en-US" altLang="en-US" sz="5300"/>
              <a:t>Ca în harul Lui mereu să creşteţi, </a:t>
            </a:r>
            <a:br>
              <a:rPr lang="en-US" altLang="en-US" sz="5300"/>
            </a:br>
            <a:r>
              <a:rPr lang="en-US" altLang="en-US" sz="5300"/>
              <a:t>Până veţi fi colo sus.</a:t>
            </a:r>
            <a:endParaRPr lang="en-US" altLang="en-US" sz="5300"/>
          </a:p>
        </p:txBody>
      </p:sp>
      <p:sp>
        <p:nvSpPr>
          <p:cNvPr id="9219" name="WordArt 7" title=""/>
          <p:cNvSpPr>
            <a:spLocks noTextEdit="1"/>
          </p:cNvSpPr>
          <p:nvPr/>
        </p:nvSpPr>
        <p:spPr>
          <a:xfrm>
            <a:off x="457200" y="457200"/>
            <a:ext cx="885825" cy="5334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4/4</a:t>
            </a:r>
          </a:p>
        </p:txBody>
      </p:sp>
      <p:sp>
        <p:nvSpPr>
          <p:cNvPr id="9220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0242" name="Text Box 2" title=""/>
          <p:cNvSpPr txBox="1"/>
          <p:nvPr/>
        </p:nvSpPr>
        <p:spPr>
          <a:xfrm>
            <a:off x="3570287" y="2029619"/>
            <a:ext cx="7489825" cy="41703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 sz="5300"/>
              <a:t>Roagă-te, fără-ncetare! </a:t>
            </a:r>
            <a:br>
              <a:rPr lang="en-US" altLang="en-US" sz="5300"/>
            </a:br>
            <a:r>
              <a:rPr lang="en-US" altLang="en-US" sz="5300"/>
              <a:t>Aşteptând pe Domnul tău, </a:t>
            </a:r>
            <a:br>
              <a:rPr lang="en-US" altLang="en-US" sz="5300"/>
            </a:br>
            <a:r>
              <a:rPr lang="en-US" altLang="en-US" sz="5300"/>
              <a:t>În curând El vine-n slavă, </a:t>
            </a:r>
            <a:br>
              <a:rPr lang="en-US" altLang="en-US" sz="5300"/>
            </a:br>
            <a:r>
              <a:rPr lang="en-US" altLang="en-US" sz="5300"/>
              <a:t>Să ne ia la tronul Său.</a:t>
            </a:r>
            <a:endParaRPr lang="en-US" altLang="en-US"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 sz="5300"/>
              <a:t>*****</a:t>
            </a:r>
            <a:endParaRPr lang="en-US" altLang="en-US" sz="5300"/>
          </a:p>
        </p:txBody>
      </p:sp>
      <p:sp>
        <p:nvSpPr>
          <p:cNvPr id="10243" name="WordArt 5" title=""/>
          <p:cNvSpPr>
            <a:spLocks noTextEdit="1"/>
          </p:cNvSpPr>
          <p:nvPr/>
        </p:nvSpPr>
        <p:spPr>
          <a:xfrm>
            <a:off x="457200" y="457200"/>
            <a:ext cx="1447800" cy="4572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Refren:</a:t>
            </a:r>
          </a:p>
        </p:txBody>
      </p:sp>
      <p:sp>
        <p:nvSpPr>
          <p:cNvPr id="10244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09.14"/>
  <p:tag name="AS_TITLE" val="Aspose.Slides for .NET Standard 2.0"/>
  <p:tag name="AS_VERSION" val="22.9"/>
</p:tagLst>
</file>

<file path=ppt/theme/theme1.xml><?xml version="1.0" encoding="utf-8"?>
<a:theme xmlns:r="http://schemas.openxmlformats.org/officeDocument/2006/relationships" xmlns:a="http://schemas.openxmlformats.org/drawingml/2006/main" name="Default Design">
  <a:themeElements>
    <a:clrScheme name="Default Desig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6CC"/>
      </a:hlink>
      <a:folHlink>
        <a:srgbClr val="80008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CCFF"/>
        </a:hlink>
        <a:folHlink>
          <a:srgbClr val="F0E5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66"/>
        </a:hlink>
        <a:folHlink>
          <a:srgbClr val="E9DCB9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CCFF"/>
        </a:hlink>
        <a:folHlink>
          <a:srgbClr val="FFFF99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>METANOIA</Company>
  <PresentationFormat>On-screen Show (4:3)</PresentationFormat>
  <Paragraphs>17</Paragraphs>
  <Slides>8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28">
      <vt:lpstr>Arial</vt:lpstr>
      <vt:lpstr>SimSun</vt:lpstr>
      <vt:lpstr>Wingdings</vt:lpstr>
      <vt:lpstr>Times New Roman</vt:lpstr>
      <vt:lpstr>Calibri</vt:lpstr>
      <vt:lpstr>Arial Black</vt:lpstr>
      <vt:lpstr>Microsoft YaHei</vt:lpstr>
      <vt:lpstr>MS PGothic</vt:lpstr>
      <vt:lpstr>Segoe Light</vt:lpstr>
      <vt:lpstr>Arnprior</vt:lpstr>
      <vt:lpstr>SimHei</vt:lpstr>
      <vt:lpstr>Latha</vt:lpstr>
      <vt:lpstr>STXinwei</vt:lpstr>
      <vt:lpstr>LiSu</vt:lpstr>
      <vt:lpstr>STXihei</vt:lpstr>
      <vt:lpstr>Verdana</vt:lpstr>
      <vt:lpstr>MS UI Gothic</vt:lpstr>
      <vt:lpstr>微软繁黑体</vt:lpstr>
      <vt:lpstr>Segoe Print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No Slide Title</dc:title>
  <dc:creator>Vestea Buna Vaslui; metanoia</dc:creator>
  <cp:lastModifiedBy>Vestea Buna</cp:lastModifiedBy>
  <cp:revision>20</cp:revision>
  <dcterms:created xsi:type="dcterms:W3CDTF">2003-07-16T07:34:11Z</dcterms:created>
  <dcterms:modified xsi:type="dcterms:W3CDTF">2022-10-08T17:07:49Z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1033-9.1.0.4759</vt:lpwstr>
  </property>
</Properties>
</file>