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711" r:id="rId1"/>
  </p:sldMasterIdLst>
  <p:sldIdLst>
    <p:sldId id="262" r:id="rId2"/>
    <p:sldId id="269" r:id="rId3"/>
    <p:sldId id="264" r:id="rId4"/>
    <p:sldId id="270" r:id="rId5"/>
    <p:sldId id="265" r:id="rId6"/>
    <p:sldId id="271" r:id="rId7"/>
  </p:sldIdLst>
  <p:sldSz cx="14630400" cy="8229600" type="screen4x3"/>
  <p:notesSz cx="6858000" cy="9144000"/>
  <p:custDataLst>
    <p:tags r:id="rId8"/>
  </p:custDataLst>
  <p:defaultTextStyle>
    <a:defPPr>
      <a:defRPr lang="en-US"/>
    </a:defPPr>
    <a:lvl1pPr marL="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4000" b="0" i="0" u="none" baseline="0">
        <a:solidFill>
          <a:schemeClr val="bg1"/>
        </a:solidFill>
        <a:effectLst/>
        <a:latin typeface="Arial"/>
      </a:defRPr>
    </a:lvl1pPr>
    <a:lvl2pPr marL="4572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4000" b="0" i="0" u="none" baseline="0">
        <a:solidFill>
          <a:schemeClr val="bg1"/>
        </a:solidFill>
        <a:effectLst/>
        <a:latin typeface="Arial"/>
      </a:defRPr>
    </a:lvl2pPr>
    <a:lvl3pPr marL="9144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4000" b="0" i="0" u="none" baseline="0">
        <a:solidFill>
          <a:schemeClr val="bg1"/>
        </a:solidFill>
        <a:effectLst/>
        <a:latin typeface="Arial"/>
      </a:defRPr>
    </a:lvl3pPr>
    <a:lvl4pPr marL="13716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4000" b="0" i="0" u="none" baseline="0">
        <a:solidFill>
          <a:schemeClr val="bg1"/>
        </a:solidFill>
        <a:effectLst/>
        <a:latin typeface="Arial"/>
      </a:defRPr>
    </a:lvl4pPr>
    <a:lvl5pPr marL="18288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4000" b="0" i="0" u="none" baseline="0">
        <a:solidFill>
          <a:schemeClr val="bg1"/>
        </a:solidFill>
        <a:effectLst/>
        <a:latin typeface="Arial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tags" Target="tags/tag1.xml"/><Relationship Id="rId9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2009B04-FA7A-4A21-9AB9-A63F82E88CE4}" type="datetime1">
              <a:rPr sz="1400"/>
              <a:t>*</a:t>
            </a:fld>
            <a:endParaRPr sz="1400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61AF7991-9383-4189-9AA9-6323900A5625}" type="footer">
              <a:rPr sz="1400"/>
              <a:t>*</a:t>
            </a:fld>
            <a:endParaRPr sz="1400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83922"/>
                <a:invGamma/>
              </a:schemeClr>
            </a:gs>
            <a:gs pos="100000">
              <a:schemeClr val="bg1"/>
            </a:gs>
          </a:gsLst>
          <a:lin ang="5400000" scaled="1"/>
        </a:gradFill>
      </p:bgPr>
    </p:bg>
    <p:spTree>
      <p:nvGrpSpPr>
        <p:cNvPr id="1" name="" title=""/>
        <p:cNvGrpSpPr/>
        <p:nvPr/>
      </p:nvGrpSpPr>
      <p:grpSpPr/>
      <p:sp>
        <p:nvSpPr>
          <p:cNvPr id="1026" name="Rectangle 2" title="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en-US" altLang="en-US" sz="4400" b="0" i="0" u="none" baseline="0">
                <a:solidFill>
                  <a:schemeClr val="tx2"/>
                </a:solidFill>
                <a:effectLst/>
                <a:latin typeface="Arial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Rectangle 3" title="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 lang="en-US" altLang="en-US" sz="32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742950" indent="-28575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 lang="en-US" altLang="en-US" sz="2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11430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  <a:defRPr lang="en-US" altLang="en-US" sz="24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6002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  <a:defRPr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20574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»"/>
              <a:defRPr lang="en-US" altLang="en-US" sz="20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Rectangle 4" title="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lvl="0"/>
            <a:fld id="{9E2350F8-B91F-4EB0-846E-14877AA26FBA}" type="datetime1">
              <a:rPr sz="1400"/>
              <a:t>*</a:t>
            </a:fld>
            <a:endParaRPr sz="1400"/>
          </a:p>
        </p:txBody>
      </p:sp>
      <p:sp>
        <p:nvSpPr>
          <p:cNvPr id="1029" name="Rectangle 5" title="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lvl="0" algn="ctr"/>
            <a:fld id="{8E980FDF-526B-42D7-8C58-51EFEC95566C}" type="footer">
              <a:rPr sz="1400"/>
              <a:t>*</a:t>
            </a:fld>
            <a:endParaRPr sz="1400"/>
          </a:p>
        </p:txBody>
      </p:sp>
      <p:sp>
        <p:nvSpPr>
          <p:cNvPr id="1030" name="Rectangle 6" title="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lvl="0" algn="r"/>
            <a:fld id="{7F3E28D5-25E9-4790-9128-31BDFBF91584}" type="slidenum">
              <a:rPr sz="1400"/>
              <a:t>‹#›</a:t>
            </a:fld>
            <a:endParaRPr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iming/>
  <p:txStyles>
    <p:titleStyle>
      <a:lvl1pPr marL="0" indent="0" algn="ctr" defTabSz="91440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sz="4400" b="0" i="0" u="none" baseline="0">
          <a:solidFill>
            <a:schemeClr val="tx2"/>
          </a:solidFill>
          <a:effectLst/>
          <a:latin typeface="Arial"/>
          <a:ea typeface="Arial"/>
        </a:defRPr>
      </a:lvl1pPr>
    </p:titleStyle>
    <p:bodyStyle>
      <a:lvl1pPr marL="342900" indent="-3429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•"/>
        <a:defRPr sz="3200" b="0" i="0" u="none" baseline="0">
          <a:solidFill>
            <a:schemeClr val="tx1"/>
          </a:solidFill>
          <a:effectLst/>
          <a:latin typeface="Arial"/>
          <a:ea typeface="Arial"/>
        </a:defRPr>
      </a:lvl1pPr>
      <a:lvl2pPr marL="742950" indent="-28575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–"/>
        <a:defRPr sz="2800" b="0" i="0" u="none" baseline="0">
          <a:solidFill>
            <a:schemeClr val="tx1"/>
          </a:solidFill>
          <a:effectLst/>
          <a:latin typeface="Arial"/>
          <a:ea typeface="Arial"/>
        </a:defRPr>
      </a:lvl2pPr>
      <a:lvl3pPr marL="11430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•"/>
        <a:defRPr sz="2400" b="0" i="0" u="none" baseline="0">
          <a:solidFill>
            <a:schemeClr val="tx1"/>
          </a:solidFill>
          <a:effectLst/>
          <a:latin typeface="Arial"/>
          <a:ea typeface="Arial"/>
        </a:defRPr>
      </a:lvl3pPr>
      <a:lvl4pPr marL="16002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–"/>
        <a:defRPr sz="2000" b="0" i="0" u="none" baseline="0">
          <a:solidFill>
            <a:schemeClr val="tx1"/>
          </a:solidFill>
          <a:effectLst/>
          <a:latin typeface="Arial"/>
          <a:ea typeface="Arial"/>
        </a:defRPr>
      </a:lvl4pPr>
      <a:lvl5pPr marL="20574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FontTx/>
        <a:buChar char="»"/>
        <a:defRPr sz="2000" b="0" i="0" u="none" baseline="0">
          <a:solidFill>
            <a:schemeClr val="tx1"/>
          </a:solidFill>
          <a:effectLst/>
          <a:latin typeface="Arial"/>
          <a:ea typeface="Arial"/>
        </a:defRPr>
      </a:lvl5pPr>
    </p:bodyStyle>
    <p:otherStyle/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Text Box 9" title=""/>
          <p:cNvSpPr txBox="1"/>
          <p:nvPr/>
        </p:nvSpPr>
        <p:spPr>
          <a:xfrm>
            <a:off x="2743200" y="2605881"/>
            <a:ext cx="9144000" cy="30178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Harul ce curge din Golgota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M­a mântuit, m­a fericit,</a:t>
            </a:r>
            <a:endParaRPr lang="en-US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Aici Isus a fost mor</a:t>
            </a: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ț</a:t>
            </a:r>
            <a:r>
              <a:rPr lang="en-US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ii dat</a:t>
            </a: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,</a:t>
            </a:r>
            <a:endParaRPr lang="en-US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P</a:t>
            </a: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ăcatul meu El l-a ispășit. 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3075" name="Text Box 10" title=""/>
          <p:cNvSpPr txBox="1"/>
          <p:nvPr/>
        </p:nvSpPr>
        <p:spPr>
          <a:xfrm>
            <a:off x="457200" y="457200"/>
            <a:ext cx="1752600" cy="82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spcBef>
                <a:spcPct val="50000"/>
              </a:spcBef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</a:rPr>
              <a:t>1</a:t>
            </a:r>
            <a:r>
              <a:rPr lang="en-US" altLang="en-US" sz="4800">
                <a:solidFill>
                  <a:schemeClr val="tx1"/>
                </a:solidFill>
                <a:latin typeface="Times New Roman" pitchFamily="2" charset="0"/>
              </a:rPr>
              <a:t>/3</a:t>
            </a:r>
            <a:endParaRPr lang="en-US" altLang="en-US" sz="4800">
              <a:solidFill>
                <a:schemeClr val="tx1"/>
              </a:solidFill>
              <a:latin typeface="Times New Roman" pitchFamily="2" charset="0"/>
            </a:endParaRP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>
    <p:newsflash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Text Box 9" title=""/>
          <p:cNvSpPr txBox="1"/>
          <p:nvPr/>
        </p:nvSpPr>
        <p:spPr>
          <a:xfrm>
            <a:off x="2743200" y="1508918"/>
            <a:ext cx="9144000" cy="521176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rot="0" wrap="square" anchor="t" anchorCtr="0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Harul, Harul,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Harul e darul nemeritat!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Harul, Harul,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Pe veci cu Dumnezeu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 ne-a-</a:t>
            </a:r>
            <a:r>
              <a:rPr lang="en-US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mp</a:t>
            </a: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ăcat.</a:t>
            </a:r>
            <a:endParaRPr lang="en-US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endParaRPr lang="en-US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4099" name="Text Box 10" title=""/>
          <p:cNvSpPr txBox="1"/>
          <p:nvPr/>
        </p:nvSpPr>
        <p:spPr>
          <a:xfrm>
            <a:off x="457200" y="457200"/>
            <a:ext cx="4572000" cy="8223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rot="0" wrap="square" anchor="t" anchorCtr="0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spcBef>
                <a:spcPct val="50000"/>
              </a:spcBef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</a:rPr>
              <a:t>R</a:t>
            </a:r>
            <a:r>
              <a:rPr lang="en-US" altLang="en-US" sz="4800">
                <a:solidFill>
                  <a:schemeClr val="tx1"/>
                </a:solidFill>
                <a:latin typeface="Times New Roman" pitchFamily="2" charset="0"/>
              </a:rPr>
              <a:t>efren:</a:t>
            </a:r>
            <a:endParaRPr lang="en-US" altLang="en-US" sz="4800">
              <a:solidFill>
                <a:schemeClr val="tx1"/>
              </a:solidFill>
              <a:latin typeface="Times New Roman" pitchFamily="2" charset="0"/>
            </a:endParaRPr>
          </a:p>
        </p:txBody>
      </p:sp>
      <p:sp>
        <p:nvSpPr>
          <p:cNvPr id="410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1200">
        <p:dissolve/>
      </p:transition>
    </mc:Choice>
    <mc:Fallback>
      <p:transition>
        <p:dissolv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5122" name="Text Box 9" title=""/>
          <p:cNvSpPr txBox="1"/>
          <p:nvPr/>
        </p:nvSpPr>
        <p:spPr>
          <a:xfrm>
            <a:off x="2743200" y="2605881"/>
            <a:ext cx="9144000" cy="30178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Am fost robit de al meu păcat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Ce m-a apăsat, m-a chinuit,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Dar la Isus eu am alergat,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El mi-a dat pace și m-a iubit.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5123" name="Text Box 10" title=""/>
          <p:cNvSpPr txBox="1"/>
          <p:nvPr/>
        </p:nvSpPr>
        <p:spPr>
          <a:xfrm>
            <a:off x="457200" y="457200"/>
            <a:ext cx="1752600" cy="82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spcBef>
                <a:spcPct val="50000"/>
              </a:spcBef>
              <a:defRPr>
                <a:solidFill>
                  <a:srgbClr val="FFFFFF"/>
                </a:solidFill>
              </a:defRPr>
            </a:pPr>
            <a:r>
              <a:rPr sz="4800">
                <a:solidFill>
                  <a:schemeClr val="tx1"/>
                </a:solidFill>
                <a:latin typeface="Times New Roman" pitchFamily="2" charset="0"/>
              </a:rPr>
              <a:t>2/3</a:t>
            </a:r>
            <a:endParaRPr sz="4800">
              <a:solidFill>
                <a:schemeClr val="tx1"/>
              </a:solidFill>
              <a:latin typeface="Times New Roman" pitchFamily="2" charset="0"/>
            </a:endParaRPr>
          </a:p>
        </p:txBody>
      </p:sp>
      <p:sp>
        <p:nvSpPr>
          <p:cNvPr id="512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6146" name="Text Box 9" title=""/>
          <p:cNvSpPr txBox="1"/>
          <p:nvPr/>
        </p:nvSpPr>
        <p:spPr>
          <a:xfrm>
            <a:off x="2743200" y="1508918"/>
            <a:ext cx="9144000" cy="521176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rot="0" wrap="square" anchor="t" anchorCtr="0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Harul, Harul,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Harul e darul nemeritat!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Harul, Harul,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Pe veci cu Dumnezeu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 ne-a-</a:t>
            </a:r>
            <a:r>
              <a:rPr lang="en-US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mp</a:t>
            </a: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ăcat.</a:t>
            </a:r>
            <a:endParaRPr lang="en-US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endParaRPr lang="en-US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6147" name="Text Box 10" title=""/>
          <p:cNvSpPr txBox="1"/>
          <p:nvPr/>
        </p:nvSpPr>
        <p:spPr>
          <a:xfrm>
            <a:off x="457200" y="457200"/>
            <a:ext cx="4572000" cy="8223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rot="0" wrap="square" anchor="t" anchorCtr="0"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spcBef>
                <a:spcPct val="50000"/>
              </a:spcBef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</a:rPr>
              <a:t>R</a:t>
            </a:r>
            <a:r>
              <a:rPr lang="en-US" altLang="en-US" sz="4800">
                <a:solidFill>
                  <a:schemeClr val="tx1"/>
                </a:solidFill>
                <a:latin typeface="Times New Roman" pitchFamily="2" charset="0"/>
              </a:rPr>
              <a:t>efren:</a:t>
            </a:r>
            <a:endParaRPr lang="en-US" altLang="en-US" sz="4800">
              <a:solidFill>
                <a:schemeClr val="tx1"/>
              </a:solidFill>
              <a:latin typeface="Times New Roman" pitchFamily="2" charset="0"/>
            </a:endParaRPr>
          </a:p>
        </p:txBody>
      </p:sp>
      <p:sp>
        <p:nvSpPr>
          <p:cNvPr id="6148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7170" name="Text Box 9" title=""/>
          <p:cNvSpPr txBox="1"/>
          <p:nvPr/>
        </p:nvSpPr>
        <p:spPr>
          <a:xfrm>
            <a:off x="2743200" y="2605881"/>
            <a:ext cx="9144000" cy="30178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Tu, dragul meu, astăzi eşti chemat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La acest har ce-ți este-n dar,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Pleacă­ţi genunchii şi inima,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Întinde-ți mâna că e al tău.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7171" name="Text Box 10" title=""/>
          <p:cNvSpPr txBox="1"/>
          <p:nvPr/>
        </p:nvSpPr>
        <p:spPr>
          <a:xfrm>
            <a:off x="457200" y="457200"/>
            <a:ext cx="1752600" cy="82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spcBef>
                <a:spcPct val="50000"/>
              </a:spcBef>
              <a:defRPr>
                <a:solidFill>
                  <a:srgbClr val="FFFFFF"/>
                </a:solidFill>
              </a:defRPr>
            </a:pPr>
            <a:r>
              <a:rPr sz="4800">
                <a:solidFill>
                  <a:schemeClr val="tx1"/>
                </a:solidFill>
                <a:latin typeface="Times New Roman" pitchFamily="2" charset="0"/>
              </a:rPr>
              <a:t>3/3</a:t>
            </a:r>
            <a:endParaRPr sz="4800">
              <a:solidFill>
                <a:schemeClr val="tx1"/>
              </a:solidFill>
              <a:latin typeface="Times New Roman" pitchFamily="2" charset="0"/>
            </a:endParaRPr>
          </a:p>
        </p:txBody>
      </p:sp>
      <p:sp>
        <p:nvSpPr>
          <p:cNvPr id="7172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8194" name="Text Box 9" title=""/>
          <p:cNvSpPr txBox="1"/>
          <p:nvPr/>
        </p:nvSpPr>
        <p:spPr>
          <a:xfrm>
            <a:off x="2743200" y="1508918"/>
            <a:ext cx="9144000" cy="52117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Harul, Harul,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Harul e darul nemeritat!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Harul, Harul,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Pe veci cu Dumnezeu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 ne-a-</a:t>
            </a:r>
            <a:r>
              <a:rPr lang="en-US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mp</a:t>
            </a: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ăcat.</a:t>
            </a:r>
            <a:endParaRPr lang="en-US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endParaRPr lang="en-US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800">
                <a:solidFill>
                  <a:schemeClr val="tx1"/>
                </a:solidFill>
                <a:latin typeface="Times New Roman" pitchFamily="2" charset="0"/>
                <a:ea typeface="Times New Roman" pitchFamily="2" charset="0"/>
              </a:rPr>
              <a:t>*****</a:t>
            </a:r>
            <a:endParaRPr lang="ro-RO" altLang="en-US" sz="4800">
              <a:solidFill>
                <a:schemeClr val="tx1"/>
              </a:solidFill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8195" name="Text Box 10" title=""/>
          <p:cNvSpPr txBox="1"/>
          <p:nvPr/>
        </p:nvSpPr>
        <p:spPr>
          <a:xfrm>
            <a:off x="457200" y="457200"/>
            <a:ext cx="4572000" cy="82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en-US" altLang="en-US" sz="4000" b="0" i="0" u="none" baseline="0">
                <a:solidFill>
                  <a:schemeClr val="bg1"/>
                </a:solidFill>
                <a:effectLst/>
                <a:latin typeface="Arial"/>
              </a:defRPr>
            </a:lvl5pPr>
          </a:lstStyle>
          <a:p>
            <a:pPr marL="0" lvl="0" indent="0" eaLnBrk="1" hangingPunct="1" algn="ctr">
              <a:spcBef>
                <a:spcPct val="50000"/>
              </a:spcBef>
              <a:defRPr>
                <a:solidFill>
                  <a:srgbClr val="FFFFFF"/>
                </a:solidFill>
              </a:defRPr>
            </a:pPr>
            <a:r>
              <a:rPr lang="ro-RO" altLang="en-US" sz="4800">
                <a:solidFill>
                  <a:schemeClr val="tx1"/>
                </a:solidFill>
                <a:latin typeface="Times New Roman" pitchFamily="2" charset="0"/>
              </a:rPr>
              <a:t>R</a:t>
            </a:r>
            <a:r>
              <a:rPr lang="en-US" altLang="en-US" sz="4800">
                <a:solidFill>
                  <a:schemeClr val="tx1"/>
                </a:solidFill>
                <a:latin typeface="Times New Roman" pitchFamily="2" charset="0"/>
              </a:rPr>
              <a:t>efren:</a:t>
            </a:r>
            <a:endParaRPr lang="en-US" altLang="en-US" sz="4800">
              <a:solidFill>
                <a:schemeClr val="tx1"/>
              </a:solidFill>
              <a:latin typeface="Times New Roman" pitchFamily="2" charset="0"/>
            </a:endParaRPr>
          </a:p>
        </p:txBody>
      </p:sp>
      <p:sp>
        <p:nvSpPr>
          <p:cNvPr id="819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Default Desig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6CC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F0E500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66"/>
        </a:hlink>
        <a:folHlink>
          <a:srgbClr val="E9DCB9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CCFF"/>
        </a:hlink>
        <a:folHlink>
          <a:srgbClr val="FFFF99"/>
        </a:folHlink>
      </a:clrScheme>
      <a:clrMap bg1="dk2" tx1="lt2" bg2="dk1" tx2="lt1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>Home</Company>
  <PresentationFormat>On-screen Show (4:3)</PresentationFormat>
  <Paragraphs>34</Paragraphs>
  <Slides>6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32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39">
      <vt:lpstr>Arial</vt:lpstr>
      <vt:lpstr>SimSun</vt:lpstr>
      <vt:lpstr>Wingdings</vt:lpstr>
      <vt:lpstr>Calibri</vt:lpstr>
      <vt:lpstr>Arial Black</vt:lpstr>
      <vt:lpstr>Microsoft YaHei</vt:lpstr>
      <vt:lpstr>MS PGothic</vt:lpstr>
      <vt:lpstr>Segoe Light</vt:lpstr>
      <vt:lpstr>Arnprior</vt:lpstr>
      <vt:lpstr>STCaiyun</vt:lpstr>
      <vt:lpstr>STXinwei</vt:lpstr>
      <vt:lpstr>SimHei</vt:lpstr>
      <vt:lpstr>Latha</vt:lpstr>
      <vt:lpstr>Times New Roman</vt:lpstr>
      <vt:lpstr>LiSu</vt:lpstr>
      <vt:lpstr>STXihei</vt:lpstr>
      <vt:lpstr>Verdana</vt:lpstr>
      <vt:lpstr>MS UI Gothic</vt:lpstr>
      <vt:lpstr>BatangChe</vt:lpstr>
      <vt:lpstr>Gulim</vt:lpstr>
      <vt:lpstr>Arial Narrow</vt:lpstr>
      <vt:lpstr>STXingkai</vt:lpstr>
      <vt:lpstr>04b_19</vt:lpstr>
      <vt:lpstr>Impact</vt:lpstr>
      <vt:lpstr>Times</vt:lpstr>
      <vt:lpstr>FZYaoTi</vt:lpstr>
      <vt:lpstr>Basemic Times</vt:lpstr>
      <vt:lpstr>Hiragino Sans GB W6</vt:lpstr>
      <vt:lpstr>Cooper Black</vt:lpstr>
      <vt:lpstr>Wingdings 2</vt:lpstr>
      <vt:lpstr>Segoe Print</vt:lpstr>
      <vt:lpstr>微软繁黑体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O, ce valuri, de-ndurare</dc:title>
  <dc:creator>Adi Calacean</dc:creator>
  <cp:lastModifiedBy>Vestea Buna</cp:lastModifiedBy>
  <cp:revision>65</cp:revision>
  <dcterms:created xsi:type="dcterms:W3CDTF">2003-04-06T20:55:15Z</dcterms:created>
  <dcterms:modified xsi:type="dcterms:W3CDTF">2022-10-08T17:07:49Z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1033-9.1.0.4759</vt:lpwstr>
  </property>
</Properties>
</file>