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4630400" cy="8229600" type="screen4x3"/>
  <p:notesSz cx="6858000" cy="9144000"/>
  <p:custDataLst>
    <p:tags r:id="rId6"/>
  </p:custDataLst>
  <p:defaultTextStyle>
    <a:defPPr>
      <a:defRPr lang="en-US"/>
    </a:defPPr>
    <a:lvl1pPr marL="0" indent="0" algn="l" defTabSz="91440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 typeface="Arial"/>
      <a:buNone/>
      <a:defRPr sz="1800" b="0" i="0" u="none" baseline="0">
        <a:solidFill>
          <a:schemeClr val="tx1"/>
        </a:solidFill>
        <a:effectLst/>
        <a:latin typeface="Arial"/>
      </a:defRPr>
    </a:lvl1pPr>
    <a:lvl2pPr marL="457200" indent="0" algn="l" defTabSz="91440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 typeface="Arial"/>
      <a:buNone/>
      <a:defRPr sz="1800" b="0" i="0" u="none" baseline="0">
        <a:solidFill>
          <a:schemeClr val="tx1"/>
        </a:solidFill>
        <a:effectLst/>
        <a:latin typeface="Arial"/>
      </a:defRPr>
    </a:lvl2pPr>
    <a:lvl3pPr marL="914400" indent="0" algn="l" defTabSz="91440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 typeface="Arial"/>
      <a:buNone/>
      <a:defRPr sz="1800" b="0" i="0" u="none" baseline="0">
        <a:solidFill>
          <a:schemeClr val="tx1"/>
        </a:solidFill>
        <a:effectLst/>
        <a:latin typeface="Arial"/>
      </a:defRPr>
    </a:lvl3pPr>
    <a:lvl4pPr marL="1371600" indent="0" algn="l" defTabSz="91440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 typeface="Arial"/>
      <a:buNone/>
      <a:defRPr sz="1800" b="0" i="0" u="none" baseline="0">
        <a:solidFill>
          <a:schemeClr val="tx1"/>
        </a:solidFill>
        <a:effectLst/>
        <a:latin typeface="Arial"/>
      </a:defRPr>
    </a:lvl4pPr>
    <a:lvl5pPr marL="1828800" indent="0" algn="l" defTabSz="91440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 typeface="Arial"/>
      <a:buNone/>
      <a:defRPr sz="1800" b="0" i="0" u="none" baseline="0">
        <a:solidFill>
          <a:schemeClr val="tx1"/>
        </a:solidFill>
        <a:effectLst/>
        <a:latin typeface="Arial"/>
      </a:defRPr>
    </a:lvl5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 varScale="1">
        <p:scale>
          <a:sx n="1" d="100"/>
          <a:sy n="1" d="100"/>
        </p:scale>
        <p:origin x="0" y="0"/>
      </p:cViewPr>
    </p:cSldViewPr>
  </p:notes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bg>
      <p:bgPr>
        <a:solidFill>
          <a:srgbClr val="000000"/>
        </a:solidFill>
        <a:effectLst/>
      </p:bgPr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sz="1200">
              <a:solidFill>
                <a:srgbClr val="898989"/>
              </a:solidFill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sz="1200">
              <a:solidFill>
                <a:srgbClr val="898989"/>
              </a:solidFill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sz="1200">
                <a:solidFill>
                  <a:srgbClr val="898989"/>
                </a:solidFill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1026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ctr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en-US" altLang="en-US" sz="4400" b="0" i="0" u="none" baseline="0">
                <a:solidFill>
                  <a:schemeClr val="tx1"/>
                </a:solidFill>
                <a:effectLst/>
                <a:latin typeface="Calibri" pitchFamily="2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27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defRPr lang="en-US" altLang="en-US" sz="3200" b="0" i="0" u="none" baseline="0">
                <a:solidFill>
                  <a:schemeClr val="tx1"/>
                </a:solidFill>
                <a:effectLst/>
                <a:latin typeface="Calibri" pitchFamily="2" charset="0"/>
              </a:defRPr>
            </a:lvl1pPr>
            <a:lvl2pPr marL="742950" indent="-285750" algn="l" defTabSz="91440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–"/>
              <a:defRPr lang="en-US" altLang="en-US" sz="2800" b="0" i="0" u="none" baseline="0">
                <a:solidFill>
                  <a:schemeClr val="tx1"/>
                </a:solidFill>
                <a:effectLst/>
                <a:latin typeface="Calibri" pitchFamily="2" charset="0"/>
              </a:defRPr>
            </a:lvl2pPr>
            <a:lvl3pPr marL="1143000" indent="-228600" algn="l" defTabSz="91440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defRPr lang="en-US" altLang="en-US" sz="2400" b="0" i="0" u="none" baseline="0">
                <a:solidFill>
                  <a:schemeClr val="tx1"/>
                </a:solidFill>
                <a:effectLst/>
                <a:latin typeface="Calibri" pitchFamily="2" charset="0"/>
              </a:defRPr>
            </a:lvl3pPr>
            <a:lvl4pPr marL="1600200" indent="-228600" algn="l" defTabSz="91440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–"/>
              <a:defRPr lang="en-US" altLang="en-US" sz="2000" b="0" i="0" u="none" baseline="0">
                <a:solidFill>
                  <a:schemeClr val="tx1"/>
                </a:solidFill>
                <a:effectLst/>
                <a:latin typeface="Calibri" pitchFamily="2" charset="0"/>
              </a:defRPr>
            </a:lvl4pPr>
            <a:lvl5pPr marL="2057400" indent="-228600" algn="l" defTabSz="91440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»"/>
              <a:defRPr lang="en-US" altLang="en-US" sz="2000" b="0" i="0" u="none" baseline="0">
                <a:solidFill>
                  <a:schemeClr val="tx1"/>
                </a:solidFill>
                <a:effectLst/>
                <a:latin typeface="Calibri" pitchFamily="2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1" hangingPunct="1"/>
            <a:endParaRPr sz="1200">
              <a:solidFill>
                <a:srgbClr val="898989"/>
              </a:solidFill>
            </a:endParaRPr>
          </a:p>
        </p:txBody>
      </p:sp>
      <p:sp>
        <p:nvSpPr>
          <p:cNvPr id="1029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 eaLnBrk="1" hangingPunct="1"/>
            <a:endParaRPr sz="1200">
              <a:solidFill>
                <a:srgbClr val="898989"/>
              </a:solidFill>
            </a:endParaRPr>
          </a:p>
        </p:txBody>
      </p:sp>
      <p:sp>
        <p:nvSpPr>
          <p:cNvPr id="1030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 eaLnBrk="1" hangingPunct="1"/>
            <a:fld id="{44297B16-150F-43D7-8E14-F812D2618A31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/>
  <p:timing/>
  <p:txStyles>
    <p:titleStyle>
      <a:lvl1pPr marL="0" indent="0" algn="ctr" defTabSz="91440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4400" b="0" i="0" u="none" baseline="0">
          <a:solidFill>
            <a:schemeClr val="tx1"/>
          </a:solidFill>
          <a:effectLst/>
          <a:latin typeface="Calibri" pitchFamily="2" charset="0"/>
        </a:defRPr>
      </a:lvl1pPr>
    </p:titleStyle>
    <p:bodyStyle>
      <a:lvl1pPr marL="342900" indent="-342900" algn="l" defTabSz="91440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/>
        <a:buChar char="•"/>
        <a:defRPr sz="3200" b="0" i="0" u="none" baseline="0">
          <a:solidFill>
            <a:schemeClr val="tx1"/>
          </a:solidFill>
          <a:effectLst/>
          <a:latin typeface="Calibri" pitchFamily="2" charset="0"/>
        </a:defRPr>
      </a:lvl1pPr>
      <a:lvl2pPr marL="742950" indent="-285750" algn="l" defTabSz="91440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/>
        <a:buChar char="–"/>
        <a:defRPr sz="2800" b="0" i="0" u="none" baseline="0">
          <a:solidFill>
            <a:schemeClr val="tx1"/>
          </a:solidFill>
          <a:effectLst/>
          <a:latin typeface="Calibri" pitchFamily="2" charset="0"/>
        </a:defRPr>
      </a:lvl2pPr>
      <a:lvl3pPr marL="1143000" indent="-228600" algn="l" defTabSz="91440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/>
        <a:buChar char="•"/>
        <a:defRPr sz="2400" b="0" i="0" u="none" baseline="0">
          <a:solidFill>
            <a:schemeClr val="tx1"/>
          </a:solidFill>
          <a:effectLst/>
          <a:latin typeface="Calibri" pitchFamily="2" charset="0"/>
        </a:defRPr>
      </a:lvl3pPr>
      <a:lvl4pPr marL="1600200" indent="-228600" algn="l" defTabSz="91440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/>
        <a:buChar char="–"/>
        <a:defRPr sz="2000" b="0" i="0" u="none" baseline="0">
          <a:solidFill>
            <a:schemeClr val="tx1"/>
          </a:solidFill>
          <a:effectLst/>
          <a:latin typeface="Calibri" pitchFamily="2" charset="0"/>
        </a:defRPr>
      </a:lvl4pPr>
      <a:lvl5pPr marL="2057400" indent="-228600" algn="l" defTabSz="91440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/>
        <a:buChar char="»"/>
        <a:defRPr sz="2000" b="0" i="0" u="none" baseline="0">
          <a:solidFill>
            <a:schemeClr val="tx1"/>
          </a:solidFill>
          <a:effectLst/>
          <a:latin typeface="Calibri" pitchFamily="2" charset="0"/>
        </a:defRPr>
      </a:lvl5pPr>
    </p:bodyStyle>
    <p:otherStyle/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3074" name="Rectangle 2" title=""/>
          <p:cNvSpPr>
            <a:spLocks noGrp="1"/>
          </p:cNvSpPr>
          <p:nvPr>
            <p:ph type="ctrTitle"/>
          </p:nvPr>
        </p:nvSpPr>
        <p:spPr>
          <a:xfrm>
            <a:off x="2743200" y="3379787"/>
            <a:ext cx="9144000" cy="1470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anchor="ctr" anchorCtr="0">
            <a:spAutoFit/>
          </a:bodyPr>
          <a:lstStyle>
            <a:lvl1pPr marL="0" indent="0" algn="ctr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en-US" altLang="en-US" sz="4400" b="0" i="0" u="none" baseline="0">
                <a:solidFill>
                  <a:schemeClr val="tx1"/>
                </a:solidFill>
                <a:effectLst/>
                <a:latin typeface="Calibri" pitchFamily="2" charset="0"/>
              </a:defRPr>
            </a:lvl1pPr>
          </a:lstStyle>
          <a:p>
            <a:pPr lvl="0" algn="ctr">
              <a:defRPr>
                <a:solidFill>
                  <a:srgbClr val="FFFFFF"/>
                </a:solidFill>
              </a:defRPr>
            </a:pPr>
            <a:r>
              <a:rPr lang="en-US" altLang="en-US" sz="4300" b="1"/>
              <a:t>Fii tare ca s</a:t>
            </a:r>
            <a:r>
              <a:rPr lang="ro-RO" altLang="en-US" sz="4300" b="1"/>
              <a:t>ă rabzi încercarea</a:t>
            </a:r>
            <a:br>
              <a:rPr lang="ro-RO" altLang="en-US" sz="4300" b="1"/>
            </a:br>
            <a:r>
              <a:rPr lang="ro-RO" altLang="en-US" sz="4300" b="1"/>
              <a:t>Căci răbdând vei luci ca o stea</a:t>
            </a:r>
            <a:br>
              <a:rPr lang="ro-RO" altLang="en-US" sz="4300" b="1"/>
            </a:br>
            <a:r>
              <a:rPr lang="ro-RO" altLang="en-US" sz="4300" b="1"/>
              <a:t>Fii înţelept nu lăsa întristarea</a:t>
            </a:r>
            <a:br>
              <a:rPr lang="ro-RO" altLang="en-US" sz="4300" b="1"/>
            </a:br>
            <a:r>
              <a:rPr lang="ro-RO" altLang="en-US" sz="4300" b="1"/>
              <a:t>Să pătrundă în inima ta.</a:t>
            </a:r>
            <a:endParaRPr lang="en-US" altLang="en-US" sz="4300" b="1"/>
          </a:p>
        </p:txBody>
      </p:sp>
      <p:sp>
        <p:nvSpPr>
          <p:cNvPr id="3075" name="Rectangle 4" title=""/>
          <p:cNvSpPr/>
          <p:nvPr/>
        </p:nvSpPr>
        <p:spPr>
          <a:xfrm>
            <a:off x="2743200" y="3379787"/>
            <a:ext cx="9144000" cy="1470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>
            <a:spAutoFit/>
          </a:bodyPr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en-US" altLang="en-US" sz="4800" b="1" i="1">
                <a:latin typeface="Calibri" pitchFamily="2" charset="0"/>
              </a:rPr>
              <a:t> </a:t>
            </a:r>
            <a:r>
              <a:rPr lang="ro-RO" altLang="en-US" sz="4800" b="1" i="1">
                <a:latin typeface="Calibri" pitchFamily="2" charset="0"/>
              </a:rPr>
              <a:t>Cu barca vieții vei pluti </a:t>
            </a:r>
            <a:br>
              <a:rPr lang="ro-RO" altLang="en-US" sz="4800" b="1" i="1">
                <a:latin typeface="Calibri" pitchFamily="2" charset="0"/>
              </a:rPr>
            </a:br>
            <a:r>
              <a:rPr lang="ro-RO" altLang="en-US" sz="4800" b="1" i="1">
                <a:latin typeface="Calibri" pitchFamily="2" charset="0"/>
              </a:rPr>
              <a:t>   Pe-oceanul liniştit </a:t>
            </a:r>
            <a:br>
              <a:rPr lang="ro-RO" altLang="en-US" sz="4800" b="1" i="1">
                <a:latin typeface="Calibri" pitchFamily="2" charset="0"/>
              </a:rPr>
            </a:br>
            <a:r>
              <a:rPr lang="ro-RO" altLang="en-US" sz="4800" b="1" i="1">
                <a:latin typeface="Calibri" pitchFamily="2" charset="0"/>
              </a:rPr>
              <a:t>   Căci vei scăpa de încercări</a:t>
            </a:r>
            <a:br>
              <a:rPr lang="ro-RO" altLang="en-US" sz="4800" b="1" i="1">
                <a:latin typeface="Calibri" pitchFamily="2" charset="0"/>
              </a:rPr>
            </a:br>
            <a:r>
              <a:rPr lang="ro-RO" altLang="en-US" sz="4800" b="1" i="1">
                <a:latin typeface="Calibri" pitchFamily="2" charset="0"/>
              </a:rPr>
              <a:t>   Când lupta s-a sfârşi. </a:t>
            </a:r>
            <a:endParaRPr lang="en-US" altLang="en-US" sz="4800" b="1" i="1">
              <a:latin typeface="Calibri" pitchFamily="2" charset="0"/>
            </a:endParaRPr>
          </a:p>
        </p:txBody>
      </p:sp>
      <p:sp>
        <p:nvSpPr>
          <p:cNvPr id="3076" name="TextBox 2" title=""/>
          <p:cNvSpPr txBox="1"/>
          <p:nvPr/>
        </p:nvSpPr>
        <p:spPr>
          <a:xfrm>
            <a:off x="457200" y="457200"/>
            <a:ext cx="1066800" cy="7699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marL="0" lvl="0" indent="0" eaLnBrk="1" hangingPunct="1" algn="ctr">
              <a:defRPr>
                <a:solidFill>
                  <a:srgbClr val="FFFFFF"/>
                </a:solidFill>
              </a:defRPr>
            </a:pPr>
            <a:r>
              <a:rPr sz="4400" b="1">
                <a:solidFill>
                  <a:srgbClr val="17375E"/>
                </a:solidFill>
                <a:latin typeface="Calibri" pitchFamily="2" charset="0"/>
              </a:rPr>
              <a:t>1/4</a:t>
            </a:r>
            <a:endParaRPr sz="4400" b="1">
              <a:solidFill>
                <a:srgbClr val="17375E"/>
              </a:solidFill>
              <a:latin typeface="Calibri" pitchFamily="2" charset="0"/>
            </a:endParaRPr>
          </a:p>
        </p:txBody>
      </p:sp>
      <p:sp>
        <p:nvSpPr>
          <p:cNvPr id="3077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4098" name="Rectangle 2" title=""/>
          <p:cNvSpPr>
            <a:spLocks noGrp="1"/>
          </p:cNvSpPr>
          <p:nvPr>
            <p:ph type="ctrTitle"/>
          </p:nvPr>
        </p:nvSpPr>
        <p:spPr>
          <a:xfrm>
            <a:off x="2743200" y="3379787"/>
            <a:ext cx="9144000" cy="1470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anchor="ctr" anchorCtr="0">
            <a:spAutoFit/>
          </a:bodyPr>
          <a:lstStyle>
            <a:lvl1pPr marL="0" indent="0" algn="ctr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en-US" altLang="en-US" sz="4400" b="0" i="0" u="none" baseline="0">
                <a:solidFill>
                  <a:schemeClr val="tx1"/>
                </a:solidFill>
                <a:effectLst/>
                <a:latin typeface="Calibri" pitchFamily="2" charset="0"/>
              </a:defRPr>
            </a:lvl1pPr>
          </a:lstStyle>
          <a:p>
            <a:pPr lvl="0" algn="ctr">
              <a:defRPr>
                <a:solidFill>
                  <a:srgbClr val="FFFFFF"/>
                </a:solidFill>
              </a:defRPr>
            </a:pPr>
            <a:r>
              <a:rPr lang="ro-RO" altLang="en-US" sz="4300" b="1"/>
              <a:t>A răbda este-un dar foarte mare</a:t>
            </a:r>
            <a:br>
              <a:rPr lang="ro-RO" altLang="en-US" sz="4300" b="1"/>
            </a:br>
            <a:r>
              <a:rPr lang="ro-RO" altLang="en-US" sz="4300" b="1"/>
              <a:t>Făr</a:t>
            </a:r>
            <a:r>
              <a:rPr lang="en-US" altLang="en-US" sz="4300" b="1"/>
              <a:t>`</a:t>
            </a:r>
            <a:r>
              <a:rPr lang="ro-RO" altLang="en-US" sz="4300" b="1"/>
              <a:t> de care nu poţi fi salvat</a:t>
            </a:r>
            <a:br>
              <a:rPr lang="ro-RO" altLang="en-US" sz="4300" b="1"/>
            </a:br>
            <a:r>
              <a:rPr lang="ro-RO" altLang="en-US" sz="4300" b="1"/>
              <a:t>Mântuirea-i ascunsă-n răbdare</a:t>
            </a:r>
            <a:br>
              <a:rPr lang="ro-RO" altLang="en-US" sz="4300" b="1"/>
            </a:br>
            <a:r>
              <a:rPr lang="ro-RO" altLang="en-US" sz="4300" b="1"/>
              <a:t>Prin răbdare vei fi încercat.</a:t>
            </a:r>
            <a:endParaRPr lang="en-US" altLang="en-US" sz="4300" b="1"/>
          </a:p>
        </p:txBody>
      </p:sp>
      <p:sp>
        <p:nvSpPr>
          <p:cNvPr id="4099" name="Rectangle 3" title=""/>
          <p:cNvSpPr/>
          <p:nvPr/>
        </p:nvSpPr>
        <p:spPr>
          <a:xfrm>
            <a:off x="2743200" y="3379787"/>
            <a:ext cx="9144000" cy="1470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>
            <a:spAutoFit/>
          </a:bodyPr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4800" b="1" i="1">
                <a:latin typeface="Calibri" pitchFamily="2" charset="0"/>
              </a:rPr>
              <a:t>Cu barca vieții vei pluti </a:t>
            </a:r>
            <a:br>
              <a:rPr lang="ro-RO" altLang="en-US" sz="4800" b="1" i="1">
                <a:latin typeface="Calibri" pitchFamily="2" charset="0"/>
              </a:rPr>
            </a:br>
            <a:r>
              <a:rPr lang="ro-RO" altLang="en-US" sz="4800" b="1" i="1">
                <a:latin typeface="Calibri" pitchFamily="2" charset="0"/>
              </a:rPr>
              <a:t>   Pe-oceanul liniştit </a:t>
            </a:r>
            <a:br>
              <a:rPr lang="ro-RO" altLang="en-US" sz="4800" b="1" i="1">
                <a:latin typeface="Calibri" pitchFamily="2" charset="0"/>
              </a:rPr>
            </a:br>
            <a:r>
              <a:rPr lang="ro-RO" altLang="en-US" sz="4800" b="1" i="1">
                <a:latin typeface="Calibri" pitchFamily="2" charset="0"/>
              </a:rPr>
              <a:t>   Căci vei scăpa de încercări</a:t>
            </a:r>
            <a:br>
              <a:rPr lang="ro-RO" altLang="en-US" sz="4800" b="1" i="1">
                <a:latin typeface="Calibri" pitchFamily="2" charset="0"/>
              </a:rPr>
            </a:br>
            <a:r>
              <a:rPr lang="ro-RO" altLang="en-US" sz="4800" b="1" i="1">
                <a:latin typeface="Calibri" pitchFamily="2" charset="0"/>
              </a:rPr>
              <a:t>   Când lupta s-a sfârşi. </a:t>
            </a:r>
            <a:endParaRPr lang="en-US" altLang="en-US" sz="4800" b="1" i="1">
              <a:latin typeface="Calibri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endParaRPr lang="en-US" altLang="en-US" sz="4800" b="1" i="1">
              <a:latin typeface="Calibri" pitchFamily="2" charset="0"/>
            </a:endParaRPr>
          </a:p>
        </p:txBody>
      </p:sp>
      <p:sp>
        <p:nvSpPr>
          <p:cNvPr id="4100" name="TextBox 2" title=""/>
          <p:cNvSpPr txBox="1"/>
          <p:nvPr/>
        </p:nvSpPr>
        <p:spPr>
          <a:xfrm>
            <a:off x="457200" y="457200"/>
            <a:ext cx="1066800" cy="7699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marL="0" lvl="0" indent="0" eaLnBrk="1" hangingPunct="1" algn="ctr">
              <a:defRPr>
                <a:solidFill>
                  <a:srgbClr val="FFFFFF"/>
                </a:solidFill>
              </a:defRPr>
            </a:pPr>
            <a:r>
              <a:rPr sz="4400" b="1">
                <a:solidFill>
                  <a:srgbClr val="17375E"/>
                </a:solidFill>
                <a:latin typeface="Calibri" pitchFamily="2" charset="0"/>
              </a:rPr>
              <a:t>2/4</a:t>
            </a:r>
            <a:endParaRPr sz="4400" b="1">
              <a:solidFill>
                <a:srgbClr val="17375E"/>
              </a:solidFill>
              <a:latin typeface="Calibri" pitchFamily="2" charset="0"/>
            </a:endParaRPr>
          </a:p>
        </p:txBody>
      </p:sp>
      <p:sp>
        <p:nvSpPr>
          <p:cNvPr id="4101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5122" name="Rectangle 2" title=""/>
          <p:cNvSpPr>
            <a:spLocks noGrp="1"/>
          </p:cNvSpPr>
          <p:nvPr>
            <p:ph type="ctrTitle"/>
          </p:nvPr>
        </p:nvSpPr>
        <p:spPr>
          <a:xfrm>
            <a:off x="2743200" y="3379787"/>
            <a:ext cx="9144000" cy="1470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anchor="ctr" anchorCtr="0">
            <a:spAutoFit/>
          </a:bodyPr>
          <a:lstStyle>
            <a:lvl1pPr marL="0" indent="0" algn="ctr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en-US" altLang="en-US" sz="4400" b="0" i="0" u="none" baseline="0">
                <a:solidFill>
                  <a:schemeClr val="tx1"/>
                </a:solidFill>
                <a:effectLst/>
                <a:latin typeface="Calibri" pitchFamily="2" charset="0"/>
              </a:defRPr>
            </a:lvl1pPr>
          </a:lstStyle>
          <a:p>
            <a:pPr lvl="0" algn="ctr">
              <a:defRPr>
                <a:solidFill>
                  <a:srgbClr val="FFFFFF"/>
                </a:solidFill>
              </a:defRPr>
            </a:pPr>
            <a:r>
              <a:rPr lang="ro-RO" altLang="en-US" sz="4300" b="1"/>
              <a:t>Să primeşti fericit suferinţa</a:t>
            </a:r>
            <a:br>
              <a:rPr lang="ro-RO" altLang="en-US" sz="4300" b="1"/>
            </a:br>
            <a:r>
              <a:rPr lang="ro-RO" altLang="en-US" sz="4300" b="1"/>
              <a:t>Căci prin ea eşti ales dragul meu</a:t>
            </a:r>
            <a:br>
              <a:rPr lang="ro-RO" altLang="en-US" sz="4300" b="1"/>
            </a:br>
            <a:r>
              <a:rPr lang="ro-RO" altLang="en-US" sz="4300" b="1"/>
              <a:t>Prin răbdare-ncercată-i credinţa</a:t>
            </a:r>
            <a:br>
              <a:rPr lang="ro-RO" altLang="en-US" sz="4300" b="1"/>
            </a:br>
            <a:r>
              <a:rPr lang="ro-RO" altLang="en-US" sz="4300" b="1"/>
              <a:t>Şi iubirea din sufletul tău.</a:t>
            </a:r>
            <a:endParaRPr lang="en-US" altLang="en-US" sz="4300" b="1"/>
          </a:p>
        </p:txBody>
      </p:sp>
      <p:sp>
        <p:nvSpPr>
          <p:cNvPr id="5123" name="Rectangle 3" title=""/>
          <p:cNvSpPr/>
          <p:nvPr/>
        </p:nvSpPr>
        <p:spPr>
          <a:xfrm>
            <a:off x="2743200" y="3379787"/>
            <a:ext cx="9144000" cy="1470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>
            <a:spAutoFit/>
          </a:bodyPr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4800" b="1" i="1">
                <a:latin typeface="Calibri" pitchFamily="2" charset="0"/>
              </a:rPr>
              <a:t>Cu barca vieții vei pluti </a:t>
            </a:r>
            <a:br>
              <a:rPr lang="ro-RO" altLang="en-US" sz="4800" b="1" i="1">
                <a:latin typeface="Calibri" pitchFamily="2" charset="0"/>
              </a:rPr>
            </a:br>
            <a:r>
              <a:rPr lang="ro-RO" altLang="en-US" sz="4800" b="1" i="1">
                <a:latin typeface="Calibri" pitchFamily="2" charset="0"/>
              </a:rPr>
              <a:t>   Pe-oceanul liniştit </a:t>
            </a:r>
            <a:br>
              <a:rPr lang="ro-RO" altLang="en-US" sz="4800" b="1" i="1">
                <a:latin typeface="Calibri" pitchFamily="2" charset="0"/>
              </a:rPr>
            </a:br>
            <a:r>
              <a:rPr lang="ro-RO" altLang="en-US" sz="4800" b="1" i="1">
                <a:latin typeface="Calibri" pitchFamily="2" charset="0"/>
              </a:rPr>
              <a:t>   Căci vei scăpa de încercări</a:t>
            </a:r>
            <a:br>
              <a:rPr lang="ro-RO" altLang="en-US" sz="4800" b="1" i="1">
                <a:latin typeface="Calibri" pitchFamily="2" charset="0"/>
              </a:rPr>
            </a:br>
            <a:r>
              <a:rPr lang="ro-RO" altLang="en-US" sz="4800" b="1" i="1">
                <a:latin typeface="Calibri" pitchFamily="2" charset="0"/>
              </a:rPr>
              <a:t>   Când lupta s-a sfârşi. </a:t>
            </a:r>
            <a:endParaRPr lang="en-US" altLang="en-US" sz="4800" b="1" i="1">
              <a:latin typeface="Calibri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endParaRPr lang="en-US" altLang="en-US" sz="4800" b="1" i="1">
              <a:latin typeface="Calibri" pitchFamily="2" charset="0"/>
            </a:endParaRPr>
          </a:p>
        </p:txBody>
      </p:sp>
      <p:sp>
        <p:nvSpPr>
          <p:cNvPr id="5124" name="TextBox 2" title=""/>
          <p:cNvSpPr txBox="1"/>
          <p:nvPr/>
        </p:nvSpPr>
        <p:spPr>
          <a:xfrm>
            <a:off x="457200" y="457200"/>
            <a:ext cx="1066800" cy="7699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marL="0" lvl="0" indent="0" eaLnBrk="1" hangingPunct="1" algn="ctr">
              <a:defRPr>
                <a:solidFill>
                  <a:srgbClr val="FFFFFF"/>
                </a:solidFill>
              </a:defRPr>
            </a:pPr>
            <a:r>
              <a:rPr sz="4400" b="1">
                <a:solidFill>
                  <a:srgbClr val="17375E"/>
                </a:solidFill>
                <a:latin typeface="Calibri" pitchFamily="2" charset="0"/>
              </a:rPr>
              <a:t>3/4</a:t>
            </a:r>
            <a:endParaRPr sz="4400" b="1">
              <a:solidFill>
                <a:srgbClr val="17375E"/>
              </a:solidFill>
              <a:latin typeface="Calibri" pitchFamily="2" charset="0"/>
            </a:endParaRPr>
          </a:p>
        </p:txBody>
      </p:sp>
      <p:sp>
        <p:nvSpPr>
          <p:cNvPr id="5125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6146" name="Rectangle 2" title=""/>
          <p:cNvSpPr>
            <a:spLocks noGrp="1"/>
          </p:cNvSpPr>
          <p:nvPr>
            <p:ph type="ctrTitle"/>
          </p:nvPr>
        </p:nvSpPr>
        <p:spPr>
          <a:xfrm>
            <a:off x="2743200" y="3379787"/>
            <a:ext cx="9144000" cy="1470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anchor="ctr" anchorCtr="0">
            <a:spAutoFit/>
          </a:bodyPr>
          <a:lstStyle>
            <a:lvl1pPr marL="0" indent="0" algn="ctr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en-US" altLang="en-US" sz="4400" b="0" i="0" u="none" baseline="0">
                <a:solidFill>
                  <a:schemeClr val="tx1"/>
                </a:solidFill>
                <a:effectLst/>
                <a:latin typeface="Calibri" pitchFamily="2" charset="0"/>
              </a:defRPr>
            </a:lvl1pPr>
          </a:lstStyle>
          <a:p>
            <a:pPr lvl="0" algn="ctr">
              <a:defRPr>
                <a:solidFill>
                  <a:srgbClr val="FFFFFF"/>
                </a:solidFill>
              </a:defRPr>
            </a:pPr>
            <a:r>
              <a:rPr lang="ro-RO" altLang="en-US" sz="4300" b="1"/>
              <a:t>Dumnezeu te iubeşte fierbinte</a:t>
            </a:r>
            <a:br>
              <a:rPr lang="ro-RO" altLang="en-US" sz="4300" b="1"/>
            </a:br>
            <a:r>
              <a:rPr lang="ro-RO" altLang="en-US" sz="4300" b="1"/>
              <a:t>Şi te-ncearcă să fii lămurit</a:t>
            </a:r>
            <a:br>
              <a:rPr lang="ro-RO" altLang="en-US" sz="4300" b="1"/>
            </a:br>
            <a:r>
              <a:rPr lang="ro-RO" altLang="en-US" sz="4300" b="1"/>
              <a:t>De aceea tu mergi înainte</a:t>
            </a:r>
            <a:br>
              <a:rPr lang="ro-RO" altLang="en-US" sz="4300" b="1"/>
            </a:br>
            <a:r>
              <a:rPr lang="ro-RO" altLang="en-US" sz="4300" b="1"/>
              <a:t>Prin răbdare vei fi mântuit.</a:t>
            </a:r>
            <a:endParaRPr lang="en-US" altLang="en-US" sz="4300" b="1"/>
          </a:p>
        </p:txBody>
      </p:sp>
      <p:sp>
        <p:nvSpPr>
          <p:cNvPr id="6147" name="Rectangle 3" title=""/>
          <p:cNvSpPr/>
          <p:nvPr/>
        </p:nvSpPr>
        <p:spPr>
          <a:xfrm>
            <a:off x="2743200" y="3379787"/>
            <a:ext cx="9144000" cy="1470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>
            <a:spAutoFit/>
          </a:bodyPr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4800" b="1" i="1">
                <a:latin typeface="Calibri" pitchFamily="2" charset="0"/>
              </a:rPr>
              <a:t>Cu barca vieții vei pluti </a:t>
            </a:r>
            <a:br>
              <a:rPr lang="ro-RO" altLang="en-US" sz="4800" b="1" i="1">
                <a:latin typeface="Calibri" pitchFamily="2" charset="0"/>
              </a:rPr>
            </a:br>
            <a:r>
              <a:rPr lang="ro-RO" altLang="en-US" sz="4800" b="1" i="1">
                <a:latin typeface="Calibri" pitchFamily="2" charset="0"/>
              </a:rPr>
              <a:t>   Pe-oceanul liniştit </a:t>
            </a:r>
            <a:br>
              <a:rPr lang="ro-RO" altLang="en-US" sz="4800" b="1" i="1">
                <a:latin typeface="Calibri" pitchFamily="2" charset="0"/>
              </a:rPr>
            </a:br>
            <a:r>
              <a:rPr lang="ro-RO" altLang="en-US" sz="4800" b="1" i="1">
                <a:latin typeface="Calibri" pitchFamily="2" charset="0"/>
              </a:rPr>
              <a:t>   Căci vei scăpa de încercări</a:t>
            </a:r>
            <a:br>
              <a:rPr lang="ro-RO" altLang="en-US" sz="4800" b="1" i="1">
                <a:latin typeface="Calibri" pitchFamily="2" charset="0"/>
              </a:rPr>
            </a:br>
            <a:r>
              <a:rPr lang="ro-RO" altLang="en-US" sz="4800" b="1" i="1">
                <a:latin typeface="Calibri" pitchFamily="2" charset="0"/>
              </a:rPr>
              <a:t>   Când lupta s-a sfârşi. </a:t>
            </a:r>
            <a:endParaRPr lang="en-US" altLang="en-US" sz="4800" b="1" i="1">
              <a:latin typeface="Calibri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en-US" altLang="en-US" sz="4800" b="1" i="1">
                <a:latin typeface="Calibri" pitchFamily="2" charset="0"/>
              </a:rPr>
              <a:t>*****</a:t>
            </a:r>
            <a:endParaRPr lang="en-US" altLang="en-US" sz="4800" b="1" i="1">
              <a:latin typeface="Calibri" pitchFamily="2" charset="0"/>
            </a:endParaRPr>
          </a:p>
        </p:txBody>
      </p:sp>
      <p:sp>
        <p:nvSpPr>
          <p:cNvPr id="6148" name="TextBox 2" title=""/>
          <p:cNvSpPr txBox="1"/>
          <p:nvPr/>
        </p:nvSpPr>
        <p:spPr>
          <a:xfrm>
            <a:off x="457200" y="457200"/>
            <a:ext cx="1066800" cy="7699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marL="0" lvl="0" indent="0" eaLnBrk="1" hangingPunct="1" algn="ctr">
              <a:defRPr>
                <a:solidFill>
                  <a:srgbClr val="FFFFFF"/>
                </a:solidFill>
              </a:defRPr>
            </a:pPr>
            <a:r>
              <a:rPr sz="4400" b="1">
                <a:solidFill>
                  <a:srgbClr val="17375E"/>
                </a:solidFill>
                <a:latin typeface="Calibri" pitchFamily="2" charset="0"/>
              </a:rPr>
              <a:t>4/4</a:t>
            </a:r>
            <a:endParaRPr sz="4400" b="1">
              <a:solidFill>
                <a:srgbClr val="17375E"/>
              </a:solidFill>
              <a:latin typeface="Calibri" pitchFamily="2" charset="0"/>
            </a:endParaRPr>
          </a:p>
        </p:txBody>
      </p:sp>
      <p:sp>
        <p:nvSpPr>
          <p:cNvPr id="6149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22000.0"/>
  <p:tag name="AS_RELEASE_DATE" val="2022.09.14"/>
  <p:tag name="AS_TITLE" val="Aspose.Slides for .NET Standard 2.0"/>
  <p:tag name="AS_VERSION" val="22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13</Paragraphs>
  <Slides>4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9">
      <vt:lpstr>Arial</vt:lpstr>
      <vt:lpstr>SimSun</vt:lpstr>
      <vt:lpstr>Wingdings</vt:lpstr>
      <vt:lpstr>Calibri</vt:lpstr>
      <vt:lpstr>Office Theme</vt:lpstr>
      <vt:lpstr>Fii tare ca să rabzi încercareaCăci răbdând vei luci ca o steaFii înţelept nu lăsa întristareaSă pătrundă în inima ta.</vt:lpstr>
      <vt:lpstr>A răbda este-un dar foarte mareFăr` de care nu poţi fi salvatMântuirea-i ascunsă-n răbdarePrin răbdare vei fi încercat.</vt:lpstr>
      <vt:lpstr>Să primeşti fericit suferinţaCăci prin ea eşti ales dragul meuPrin răbdare-ncercată-i credinţaŞi iubirea din sufletul tău.</vt:lpstr>
      <vt:lpstr>Dumnezeu te iubeşte fierbinteŞi te-ncearcă să fii lămuritDe aceea tu mergi înaintePrin răbdare vei fi mântuit.</vt:lpstr>
    </vt:vector>
  </TitlesOfParts>
  <LinksUpToDate>0</LinksUpToDate>
  <SharedDoc>0</SharedDoc>
  <HyperlinksChanged>0</HyperlinksChanged>
  <Application>Aspose.Slides for .NET</Application>
  <AppVersion>22.0900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0</cp:revision>
  <dcterms:created xsi:type="dcterms:W3CDTF">2006-11-26T14:11:11Z</dcterms:created>
  <dcterms:modified xsi:type="dcterms:W3CDTF">2022-10-08T17:07:50Z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1033-9.1.0.4759</vt:lpwstr>
  </property>
</Properties>
</file>