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72" r:id="rId1"/>
  </p:sldMasterIdLst>
  <p:notesMasterIdLst>
    <p:notesMasterId r:id="rId2"/>
  </p:notesMasterIdLst>
  <p:sldIdLst>
    <p:sldId id="259" r:id="rId3"/>
    <p:sldId id="280" r:id="rId4"/>
    <p:sldId id="286" r:id="rId5"/>
    <p:sldId id="287" r:id="rId6"/>
    <p:sldId id="288" r:id="rId7"/>
    <p:sldId id="289" r:id="rId8"/>
  </p:sldIdLst>
  <p:sldSz cx="14630400" cy="8229600" type="screen4x3"/>
  <p:notesSz cx="6858000" cy="9144000"/>
  <p:custDataLst>
    <p:tags r:id="rId9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effectLst/>
        <a:latin typeface="Times New Roman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0" y="0"/>
      </p:cViewPr>
    </p:cSldViewPr>
  </p:slideViewPr>
  <p:notesViewPr>
    <p:cSldViewPr>
      <p:cViewPr varScale="1">
        <p:scale>
          <a:sx n="40" d="100"/>
          <a:sy n="40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gs" Target="tags/tag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196" name="Rectangle 4" title="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r"/>
            <a:fld id="{5B6CDE7F-AC7F-49E3-937F-A2921FA16A69}" type="slidenum">
              <a:rPr sz="1200"/>
              <a:t>‹#›</a:t>
            </a:fld>
            <a:endParaRPr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F0620A48-4D19-42EF-805E-0545D78389DD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F0620A48-4D19-42EF-805E-0545D78389DD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F0620A48-4D19-42EF-805E-0545D78389DD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F0620A48-4D19-42EF-805E-0545D78389DD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F0620A48-4D19-42EF-805E-0545D78389DD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F0620A48-4D19-42EF-805E-0545D78389DD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F0620A48-4D19-42EF-805E-0545D78389DD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F0620A48-4D19-42EF-805E-0545D78389DD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F0620A48-4D19-42EF-805E-0545D78389DD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F0620A48-4D19-42EF-805E-0545D78389DD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F0620A48-4D19-42EF-805E-0545D78389DD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kern="1200" baseline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kumimoji="0" lang="en-US" altLang="en-US" sz="32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rtlCol="0" anchor="ctr" anchorCtr="0"/>
          <a:lstStyle>
            <a:defPPr>
              <a:defRPr lang="en-US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>
                    <a:tint val="75000"/>
                  </a:schemeClr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 algn="r"/>
            <a:fld id="{F0620A48-4D19-42EF-805E-0545D78389DD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/>
  <p:txStyles>
    <p:titleStyle>
      <a:lvl1pPr marL="0" indent="0" algn="ctr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kern="1200" baseline="0">
          <a:solidFill>
            <a:schemeClr val="tx1"/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defRPr kumimoji="0" sz="3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kumimoji="0" sz="2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defRPr kumimoji="0"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»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2050" name="Text Box 1026" title=""/>
          <p:cNvSpPr txBox="1"/>
          <p:nvPr/>
        </p:nvSpPr>
        <p:spPr>
          <a:xfrm>
            <a:off x="2743200" y="2452687"/>
            <a:ext cx="9144000" cy="3324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La miezul nop</a:t>
            </a:r>
            <a:r>
              <a:rPr lang="ro-RO" altLang="en-US" sz="5300"/>
              <a:t>ţ</a:t>
            </a:r>
            <a:r>
              <a:rPr lang="ro-RO" altLang="en-US" sz="5300"/>
              <a:t>ii va veni,</a:t>
            </a:r>
            <a:endParaRPr lang="ro-RO" altLang="en-US"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ro-RO" altLang="en-US" sz="5300"/>
              <a:t>Isus cu pas domol,</a:t>
            </a:r>
            <a:endParaRPr lang="ro-RO" altLang="en-US"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ro-RO" altLang="en-US" sz="5300"/>
              <a:t>Şi vai de cel ce-l va găsi,</a:t>
            </a:r>
            <a:endParaRPr lang="ro-RO" altLang="en-US"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ro-RO" altLang="en-US" sz="5300"/>
              <a:t>Pierdut cu suflet gol!</a:t>
            </a:r>
            <a:endParaRPr lang="en-US" altLang="en-US" sz="5300"/>
          </a:p>
        </p:txBody>
      </p:sp>
      <p:sp>
        <p:nvSpPr>
          <p:cNvPr id="2051" name="WordArt 1027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 kern="10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1/3</a:t>
            </a:r>
          </a:p>
        </p:txBody>
      </p:sp>
      <p:sp>
        <p:nvSpPr>
          <p:cNvPr id="2052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3074" name="Text Box 3" title=""/>
          <p:cNvSpPr txBox="1"/>
          <p:nvPr/>
        </p:nvSpPr>
        <p:spPr>
          <a:xfrm>
            <a:off x="2743200" y="2437606"/>
            <a:ext cx="9144000" cy="33543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O, lumea asta de nevoi,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Cum a orbit acum,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Crezând că lumea de apoi,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A-ntârziat pe drum.</a:t>
            </a:r>
            <a:endParaRPr lang="en-US" altLang="en-US" sz="5300"/>
          </a:p>
        </p:txBody>
      </p:sp>
      <p:sp>
        <p:nvSpPr>
          <p:cNvPr id="3075" name="WordArt 4" title=""/>
          <p:cNvSpPr>
            <a:spLocks noTextEdit="1"/>
          </p:cNvSpPr>
          <p:nvPr/>
        </p:nvSpPr>
        <p:spPr>
          <a:xfrm>
            <a:off x="457200" y="457200"/>
            <a:ext cx="1447800" cy="4572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 kern="10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Refren 1: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4098" name="Text Box 3" title=""/>
          <p:cNvSpPr txBox="1"/>
          <p:nvPr/>
        </p:nvSpPr>
        <p:spPr>
          <a:xfrm>
            <a:off x="2743200" y="2452687"/>
            <a:ext cx="9144000" cy="3324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În tot ce faceţi să purtaţi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Al veşniciei gând.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Pe Domnul sfânt să-L lăudaţi,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Căci va veni curând.</a:t>
            </a:r>
            <a:endParaRPr lang="en-US" altLang="en-US" sz="5300"/>
          </a:p>
        </p:txBody>
      </p:sp>
      <p:sp>
        <p:nvSpPr>
          <p:cNvPr id="4099" name="WordArt 4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 kern="10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2/3</a:t>
            </a:r>
          </a:p>
        </p:txBody>
      </p:sp>
      <p:sp>
        <p:nvSpPr>
          <p:cNvPr id="4100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5122" name="Text Box 3" title=""/>
          <p:cNvSpPr txBox="1"/>
          <p:nvPr/>
        </p:nvSpPr>
        <p:spPr>
          <a:xfrm>
            <a:off x="2743200" y="2437606"/>
            <a:ext cx="9144000" cy="33543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Din somn treziţi-vă sculaţi,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Căci vă pândesc dureri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Şi unul pe-altul vă-ndemnaţi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La aspre privegheri. </a:t>
            </a:r>
            <a:endParaRPr lang="en-US" altLang="en-US" sz="5300"/>
          </a:p>
        </p:txBody>
      </p:sp>
      <p:sp>
        <p:nvSpPr>
          <p:cNvPr id="5123" name="WordArt 4" title=""/>
          <p:cNvSpPr>
            <a:spLocks noTextEdit="1"/>
          </p:cNvSpPr>
          <p:nvPr/>
        </p:nvSpPr>
        <p:spPr>
          <a:xfrm>
            <a:off x="457200" y="457200"/>
            <a:ext cx="1447800" cy="4572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 kern="10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Refren 2:</a:t>
            </a:r>
          </a:p>
        </p:txBody>
      </p:sp>
      <p:sp>
        <p:nvSpPr>
          <p:cNvPr id="5124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6146" name="Text Box 3" title=""/>
          <p:cNvSpPr txBox="1"/>
          <p:nvPr/>
        </p:nvSpPr>
        <p:spPr>
          <a:xfrm>
            <a:off x="2743200" y="2452687"/>
            <a:ext cx="9144000" cy="3324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Deci suflete, fii gata, treaz,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O clipă nu dormi,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Căci trece Mirele chiar azi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Răsplata vei primi.</a:t>
            </a:r>
            <a:endParaRPr lang="en-US" altLang="en-US" sz="5300"/>
          </a:p>
        </p:txBody>
      </p:sp>
      <p:sp>
        <p:nvSpPr>
          <p:cNvPr id="6147" name="WordArt 4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 kern="10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3/3</a:t>
            </a:r>
          </a:p>
        </p:txBody>
      </p:sp>
      <p:sp>
        <p:nvSpPr>
          <p:cNvPr id="6148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7170" name="Text Box 3" title=""/>
          <p:cNvSpPr txBox="1"/>
          <p:nvPr/>
        </p:nvSpPr>
        <p:spPr>
          <a:xfrm>
            <a:off x="2743200" y="2029618"/>
            <a:ext cx="9144000" cy="41703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Venirea Lui s-a apropiat,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Să treacă judecând!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O, suflet! Ţine-te curat,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sz="5300"/>
              <a:t>Căci poţi cădea oricând.</a:t>
            </a:r>
            <a:endParaRPr sz="5300"/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 sz="5300"/>
              <a:t>*****</a:t>
            </a:r>
            <a:endParaRPr lang="en-US" altLang="en-US" sz="5300"/>
          </a:p>
        </p:txBody>
      </p:sp>
      <p:sp>
        <p:nvSpPr>
          <p:cNvPr id="7171" name="WordArt 5" title=""/>
          <p:cNvSpPr>
            <a:spLocks noTextEdit="1"/>
          </p:cNvSpPr>
          <p:nvPr/>
        </p:nvSpPr>
        <p:spPr>
          <a:xfrm>
            <a:off x="457200" y="457200"/>
            <a:ext cx="1447800" cy="457200"/>
          </a:xfrm>
        </p:spPr>
        <p:txBody>
          <a:bodyPr wrap="none" fromWordArt="1">
            <a:prstTxWarp prst="textPlain">
              <a:avLst/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 kern="10">
                <a:ln>
                  <a:noFill/>
                </a:ln>
                <a:solidFill>
                  <a:srgbClr val="99CCFF"/>
                </a:solidFill>
                <a:latin typeface="Times New Roman"/>
              </a:rPr>
              <a:t>Refren 3:</a:t>
            </a:r>
          </a:p>
        </p:txBody>
      </p:sp>
      <p:sp>
        <p:nvSpPr>
          <p:cNvPr id="7172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METANOIA</Company>
  <PresentationFormat>On-screen Show (4:3)</PresentationFormat>
  <Paragraphs>31</Paragraphs>
  <Slides>6</Slides>
  <Notes>0</Notes>
  <TotalTime>172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10">
      <vt:lpstr>Arial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No Slide Title</dc:title>
  <dc:creator>Vestea Buna Vaslui; metanoia</dc:creator>
  <cp:lastModifiedBy>Vestea Buna</cp:lastModifiedBy>
  <cp:revision>35</cp:revision>
  <dcterms:created xsi:type="dcterms:W3CDTF">2003-07-16T07:34:11Z</dcterms:created>
  <dcterms:modified xsi:type="dcterms:W3CDTF">2022-10-08T17:07:50Z</dcterms:modified>
</cp:coreProperties>
</file>