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72" r:id="rId1"/>
  </p:sldMasterIdLst>
  <p:sldIdLst>
    <p:sldId id="260" r:id="rId2"/>
    <p:sldId id="256" r:id="rId3"/>
    <p:sldId id="257" r:id="rId4"/>
    <p:sldId id="261" r:id="rId5"/>
    <p:sldId id="258" r:id="rId6"/>
    <p:sldId id="262" r:id="rId7"/>
    <p:sldId id="259" r:id="rId8"/>
    <p:sldId id="263" r:id="rId9"/>
  </p:sldIdLst>
  <p:sldSz cx="14630400" cy="8229600" type="screen4x3"/>
  <p:notesSz cx="6858000" cy="9144000"/>
  <p:custDataLst>
    <p:tags r:id="rId10"/>
  </p:custDataLst>
  <p:defaultTextStyle>
    <a:defPPr>
      <a:defRPr lang="ro-RO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/>
      </a:defRPr>
    </a:lvl5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0" y="0"/>
      </p:cViewPr>
    </p:cSldViewPr>
  </p:slideViewPr>
  <p:notesViewPr>
    <p:cSldViewPr>
      <p:cViewPr varScale="1">
        <p:scale>
          <a:sx n="1" d="100"/>
          <a:sy n="1" d="100"/>
        </p:scale>
        <p:origin x="0" y="0"/>
      </p:cViewPr>
    </p:cSldViewPr>
  </p:notes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ags" Target="tags/tag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rgbClr val="000000"/>
        </a:solidFill>
      </p:bgPr>
    </p:bg>
    <p:spTree>
      <p:nvGrpSpPr>
        <p:cNvPr id="1" name="" titl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compatLnSpc="1">
            <a:prstTxWarp prst="textNoShape">
              <a:avLst/>
            </a:prstTxWarp>
          </a:bodyPr>
          <a:lstStyle>
            <a:defPPr>
              <a:defRPr lang="ro-RO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 eaLnBrk="1" hangingPunct="1"/>
            <a:fld id="{DD15881D-5FC2-44EF-A997-202F5F1080A5}" type="slidenum">
              <a:rPr sz="1400"/>
              <a:t>‹#›</a:t>
            </a:fld>
            <a:endParaRPr sz="1400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vertTx">
  <p:cSld name="Title and Vertical Text">
    <p:bg>
      <p:bgPr>
        <a:solidFill>
          <a:srgbClr val="000000"/>
        </a:solidFill>
      </p:bgPr>
    </p:bg>
    <p:spTree>
      <p:nvGrpSpPr>
        <p:cNvPr id="1" name="" titl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compatLnSpc="1">
            <a:prstTxWarp prst="textNoShape">
              <a:avLst/>
            </a:prstTxWarp>
          </a:bodyPr>
          <a:lstStyle>
            <a:defPPr>
              <a:defRPr lang="ro-RO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 eaLnBrk="1" hangingPunct="1"/>
            <a:fld id="{DF0F134A-C18C-4F9A-85A4-97C1D6D05D04}" type="slidenum">
              <a:rPr sz="1400"/>
              <a:t>‹#›</a:t>
            </a:fld>
            <a:endParaRPr sz="1400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vertTitleAndTx">
  <p:cSld name="Vertical Title and Text">
    <p:bg>
      <p:bgPr>
        <a:solidFill>
          <a:srgbClr val="000000"/>
        </a:solidFill>
      </p:bgPr>
    </p:bg>
    <p:spTree>
      <p:nvGrpSpPr>
        <p:cNvPr id="1" name="" titl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compatLnSpc="1">
            <a:prstTxWarp prst="textNoShape">
              <a:avLst/>
            </a:prstTxWarp>
          </a:bodyPr>
          <a:lstStyle>
            <a:defPPr>
              <a:defRPr lang="ro-RO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 eaLnBrk="1" hangingPunct="1"/>
            <a:fld id="{A06226F8-D22E-4946-BA80-EC3600FC8269}" type="slidenum">
              <a:rPr sz="1400"/>
              <a:t>‹#›</a:t>
            </a:fld>
            <a:endParaRPr sz="1400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obj">
  <p:cSld name="Title and Content">
    <p:bg>
      <p:bgPr>
        <a:solidFill>
          <a:srgbClr val="000000"/>
        </a:solidFill>
      </p:bgPr>
    </p:bg>
    <p:spTree>
      <p:nvGrpSpPr>
        <p:cNvPr id="1" name="" titl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compatLnSpc="1">
            <a:prstTxWarp prst="textNoShape">
              <a:avLst/>
            </a:prstTxWarp>
          </a:bodyPr>
          <a:lstStyle>
            <a:defPPr>
              <a:defRPr lang="ro-RO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 eaLnBrk="1" hangingPunct="1"/>
            <a:fld id="{FBADADDD-A467-4563-B695-623FC178A007}" type="slidenum">
              <a:rPr sz="1400"/>
              <a:t>‹#›</a:t>
            </a:fld>
            <a:endParaRPr sz="1400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>
  <p:cSld name="Section Header">
    <p:bg>
      <p:bgPr>
        <a:solidFill>
          <a:srgbClr val="000000"/>
        </a:solidFill>
      </p:bgPr>
    </p:bg>
    <p:spTree>
      <p:nvGrpSpPr>
        <p:cNvPr id="1" name="" titl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compatLnSpc="1">
            <a:prstTxWarp prst="textNoShape">
              <a:avLst/>
            </a:prstTxWarp>
          </a:bodyPr>
          <a:lstStyle>
            <a:defPPr>
              <a:defRPr lang="ro-RO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 eaLnBrk="1" hangingPunct="1"/>
            <a:fld id="{3FB9ED42-2154-4F7D-A9EB-1F86B6690AD2}" type="slidenum">
              <a:rPr sz="1400"/>
              <a:t>‹#›</a:t>
            </a:fld>
            <a:endParaRPr sz="1400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woObj">
  <p:cSld name="Two Content">
    <p:bg>
      <p:bgPr>
        <a:solidFill>
          <a:srgbClr val="000000"/>
        </a:solidFill>
      </p:bgPr>
    </p:bg>
    <p:spTree>
      <p:nvGrpSpPr>
        <p:cNvPr id="1" name="" titl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25" name="Rectangle 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compatLnSpc="1">
            <a:prstTxWarp prst="textNoShape">
              <a:avLst/>
            </a:prstTxWarp>
          </a:bodyPr>
          <a:lstStyle>
            <a:defPPr>
              <a:defRPr lang="ro-RO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 eaLnBrk="1" hangingPunct="1"/>
            <a:fld id="{18A5A2C2-7DE5-41DE-ABA8-A2F611EB163C}" type="slidenum">
              <a:rPr sz="1400"/>
              <a:t>‹#›</a:t>
            </a:fld>
            <a:endParaRPr sz="1400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woTxTwoObj">
  <p:cSld name="Comparison">
    <p:bg>
      <p:bgPr>
        <a:solidFill>
          <a:srgbClr val="000000"/>
        </a:solidFill>
      </p:bgPr>
    </p:bg>
    <p:spTree>
      <p:nvGrpSpPr>
        <p:cNvPr id="1" name="" titl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compatLnSpc="1">
            <a:prstTxWarp prst="textNoShape">
              <a:avLst/>
            </a:prstTxWarp>
          </a:bodyPr>
          <a:lstStyle>
            <a:defPPr>
              <a:defRPr lang="ro-RO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 eaLnBrk="1" hangingPunct="1"/>
            <a:fld id="{9A2A082D-855A-4ED0-9A10-52A5DA255FC1}" type="slidenum">
              <a:rPr sz="1400"/>
              <a:t>‹#›</a:t>
            </a:fld>
            <a:endParaRPr sz="1400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Only">
  <p:cSld name="Title Only">
    <p:bg>
      <p:bgPr>
        <a:solidFill>
          <a:srgbClr val="000000"/>
        </a:solidFill>
      </p:bgPr>
    </p:bg>
    <p:spTree>
      <p:nvGrpSpPr>
        <p:cNvPr id="1" name="" titl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compatLnSpc="1">
            <a:prstTxWarp prst="textNoShape">
              <a:avLst/>
            </a:prstTxWarp>
          </a:bodyPr>
          <a:lstStyle>
            <a:defPPr>
              <a:defRPr lang="ro-RO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 eaLnBrk="1" hangingPunct="1"/>
            <a:fld id="{F1BC32F1-0B9B-46B8-A096-FBAA54B4C4FC}" type="slidenum">
              <a:rPr sz="1400"/>
              <a:t>‹#›</a:t>
            </a:fld>
            <a:endParaRPr sz="1400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blank">
  <p:cSld name="Blank">
    <p:bg>
      <p:bgPr>
        <a:solidFill>
          <a:srgbClr val="000000"/>
        </a:solidFill>
      </p:bgPr>
    </p:bg>
    <p:spTree>
      <p:nvGrpSpPr>
        <p:cNvPr id="1" name="" title=""/>
        <p:cNvGrpSpPr/>
        <p:nvPr/>
      </p:nvGrpSpPr>
      <p:grpSpPr/>
      <p:sp>
        <p:nvSpPr>
          <p:cNvPr id="819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compatLnSpc="1">
            <a:prstTxWarp prst="textNoShape">
              <a:avLst/>
            </a:prstTxWarp>
          </a:bodyPr>
          <a:lstStyle>
            <a:defPPr>
              <a:defRPr lang="ro-RO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 eaLnBrk="1" hangingPunct="1"/>
            <a:fld id="{67F4EF39-1877-4302-8D54-F959A49FE133}" type="slidenum">
              <a:rPr sz="1400"/>
              <a:t>‹#›</a:t>
            </a:fld>
            <a:endParaRPr sz="1400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objTx">
  <p:cSld name="Content with Caption">
    <p:bg>
      <p:bgPr>
        <a:solidFill>
          <a:srgbClr val="000000"/>
        </a:solidFill>
      </p:bgPr>
    </p:bg>
    <p:spTree>
      <p:nvGrpSpPr>
        <p:cNvPr id="1" name="" titl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22" name="Rectangle 8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compatLnSpc="1">
            <a:prstTxWarp prst="textNoShape">
              <a:avLst/>
            </a:prstTxWarp>
          </a:bodyPr>
          <a:lstStyle>
            <a:defPPr>
              <a:defRPr lang="ro-RO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 eaLnBrk="1" hangingPunct="1"/>
            <a:fld id="{D1CA7935-F931-417B-962C-73515C694C64}" type="slidenum">
              <a:rPr sz="1400"/>
              <a:t>‹#›</a:t>
            </a:fld>
            <a:endParaRPr sz="1400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picTx">
  <p:cSld name="Picture with Caption">
    <p:bg>
      <p:bgPr>
        <a:solidFill>
          <a:srgbClr val="000000"/>
        </a:solidFill>
      </p:bgPr>
    </p:bg>
    <p:spTree>
      <p:nvGrpSpPr>
        <p:cNvPr id="1" name="" titl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45" name="Rectangle 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46" name="Rectangle 8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numCol="1" compatLnSpc="1">
            <a:prstTxWarp prst="textNoShape">
              <a:avLst/>
            </a:prstTxWarp>
          </a:bodyPr>
          <a:lstStyle>
            <a:defPPr>
              <a:defRPr lang="ro-RO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 eaLnBrk="1" hangingPunct="1"/>
            <a:fld id="{928F257A-024E-467C-A6F3-217FF87214E9}" type="slidenum">
              <a:rPr sz="1400"/>
              <a:t>‹#›</a:t>
            </a:fld>
            <a:endParaRPr sz="1400"/>
          </a:p>
        </p:txBody>
      </p:sp>
    </p:spTree>
  </p:cSld>
  <p:clrMapOvr>
    <a:masterClrMapping/>
  </p:clrMapOvr>
  <p:transition/>
  <p:timing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 title=""/>
        <p:cNvGrpSpPr/>
        <p:nvPr/>
      </p:nvGrpSpPr>
      <p:grpSpPr/>
      <p:sp>
        <p:nvSpPr>
          <p:cNvPr id="1026" name="Rectangle 2" title="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4400" b="0" i="0" u="none" baseline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Rectangle 3" title="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ro-RO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ro-RO" altLang="en-US" sz="2800" b="0" i="0" u="none" baseline="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ro-RO" altLang="en-US" sz="2400" b="0" i="0" u="none" baseline="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ro-RO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kumimoji="0" lang="ro-RO" altLang="en-US" sz="2000" b="0" i="0" u="none" baseline="0">
                <a:solidFill>
                  <a:schemeClr val="tx1"/>
                </a:solidFill>
                <a:effectLst/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ro-RO" altLang="en-US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ro-RO" altLang="en-US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ro-RO" altLang="en-US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ro-RO" altLang="en-US" sz="2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o-RO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>
            <a:prstTxWarp prst="textNoShape">
              <a:avLst/>
            </a:prstTxWarp>
          </a:bodyPr>
          <a:lstStyle>
            <a:defPPr>
              <a:defRPr lang="ro-RO"/>
            </a:defPPr>
            <a:lvl1pPr marL="0" indent="0" algn="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4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 eaLnBrk="1" hangingPunct="1"/>
            <a:fld id="{87DBE349-EDFA-45FD-AFDA-4F32ABF4E7DC}" type="slidenum">
              <a:rPr sz="1400"/>
              <a:t>‹#›</a:t>
            </a:fld>
            <a:endParaRPr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8" r:id="rId2"/>
    <p:sldLayoutId id="2147483700" r:id="rId3"/>
    <p:sldLayoutId id="2147483702" r:id="rId4"/>
    <p:sldLayoutId id="2147483704" r:id="rId5"/>
    <p:sldLayoutId id="2147483706" r:id="rId6"/>
    <p:sldLayoutId id="2147483708" r:id="rId7"/>
    <p:sldLayoutId id="2147483710" r:id="rId8"/>
    <p:sldLayoutId id="2147483712" r:id="rId9"/>
    <p:sldLayoutId id="2147483714" r:id="rId10"/>
    <p:sldLayoutId id="2147483716" r:id="rId11"/>
  </p:sldLayoutIdLst>
  <p:transition/>
  <p:timing/>
  <p:txStyles>
    <p:titleStyle>
      <a:lvl1pPr marL="0" indent="0" algn="ctr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baseline="0">
          <a:solidFill>
            <a:schemeClr val="tx2"/>
          </a:solidFill>
          <a:effectLst/>
          <a:latin typeface="Times New Roman" pitchFamily="18" charset="0"/>
          <a:ea typeface="+mj-ea"/>
          <a:cs typeface="+mj-cs"/>
        </a:defRPr>
      </a:lvl1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kumimoji="0" sz="3200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kumimoji="0" sz="2800" b="0" i="0" u="none" baseline="0">
          <a:solidFill>
            <a:schemeClr val="tx1"/>
          </a:solidFill>
          <a:effectLst/>
          <a:latin typeface="+mn-lt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kumimoji="0" sz="2400" b="0" i="0" u="none" baseline="0">
          <a:solidFill>
            <a:schemeClr val="tx1"/>
          </a:solidFill>
          <a:effectLst/>
          <a:latin typeface="+mn-lt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kumimoji="0" sz="2000" b="0" i="0" u="none" baseline="0">
          <a:solidFill>
            <a:schemeClr val="tx1"/>
          </a:solidFill>
          <a:effectLst/>
          <a:latin typeface="+mn-lt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kumimoji="0" sz="2000" b="0" i="0" u="none" baseline="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/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3379787"/>
            <a:ext cx="9144000" cy="14700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4400" b="0" i="0" u="none" baseline="0">
                <a:solidFill>
                  <a:schemeClr val="tx2"/>
                </a:solidFill>
                <a:effectLst/>
                <a:latin typeface="Times New Roman" pitchFamily="18" charset="0"/>
              </a:defRPr>
            </a:lvl1pPr>
          </a:lstStyle>
          <a:p>
            <a:pPr marL="0" lvl="0" indent="0" eaLnBrk="1" hangingPunct="0" algn="ctr">
              <a:defRPr>
                <a:solidFill>
                  <a:srgbClr val="FFFFFF"/>
                </a:solidFill>
              </a:defRPr>
            </a:pPr>
            <a:r>
              <a:rPr lang="en-US" altLang="en-US" sz="4800" b="1" spc="-150">
                <a:solidFill>
                  <a:srgbClr val="000000"/>
                </a:solidFill>
              </a:rPr>
              <a:t>1/4.</a:t>
            </a:r>
            <a:r>
              <a:rPr lang="en-US" altLang="en-US" sz="4800" b="1" spc="-150">
                <a:solidFill>
                  <a:srgbClr val="000000"/>
                </a:solidFill>
              </a:rPr>
              <a:t>Ierusalime, cetate împodobită</a:t>
            </a:r>
            <a:br>
              <a:rPr lang="en-US" altLang="en-US" sz="4800" b="1" spc="-150">
                <a:solidFill>
                  <a:srgbClr val="000000"/>
                </a:solidFill>
              </a:rPr>
            </a:br>
            <a:r>
              <a:rPr lang="en-US" altLang="en-US" sz="4800" b="1" spc="-150">
                <a:solidFill>
                  <a:srgbClr val="000000"/>
                </a:solidFill>
              </a:rPr>
              <a:t>Cu străzi de aur, argint şi cristal</a:t>
            </a:r>
            <a:br>
              <a:rPr lang="en-US" altLang="en-US" sz="4800" b="1" spc="-150">
                <a:solidFill>
                  <a:srgbClr val="000000"/>
                </a:solidFill>
              </a:rPr>
            </a:br>
            <a:r>
              <a:rPr lang="en-US" altLang="en-US" sz="4800" b="1" spc="-150">
                <a:solidFill>
                  <a:srgbClr val="000000"/>
                </a:solidFill>
              </a:rPr>
              <a:t>De pe pământ al meu dor se ridică</a:t>
            </a:r>
            <a:br>
              <a:rPr lang="en-US" altLang="en-US" sz="4800" b="1" spc="-150">
                <a:solidFill>
                  <a:srgbClr val="000000"/>
                </a:solidFill>
              </a:rPr>
            </a:br>
            <a:r>
              <a:rPr lang="en-US" altLang="en-US" sz="4800" b="1" spc="-150">
                <a:solidFill>
                  <a:srgbClr val="000000"/>
                </a:solidFill>
              </a:rPr>
              <a:t>S-ajung la Tine, să scap de orice val.</a:t>
            </a:r>
            <a:endParaRPr lang="en-US" altLang="en-US" sz="4800" b="1">
              <a:solidFill>
                <a:srgbClr val="000000"/>
              </a:solidFill>
            </a:endParaRPr>
          </a:p>
        </p:txBody>
      </p:sp>
      <p:sp>
        <p:nvSpPr>
          <p:cNvPr id="13315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/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2743200" y="2185041"/>
            <a:ext cx="9144000" cy="38595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>
              <a:defRPr lang="ro-RO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0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sz="4800" b="1" spc="-150">
                <a:solidFill>
                  <a:srgbClr val="000000"/>
                </a:solidFill>
                <a:latin typeface="Times New Roman" pitchFamily="18" charset="0"/>
              </a:rPr>
              <a:t>Aş </a:t>
            </a:r>
            <a:r>
              <a:rPr sz="4800" b="1" spc="-150">
                <a:solidFill>
                  <a:srgbClr val="000000"/>
                </a:solidFill>
                <a:latin typeface="Times New Roman" pitchFamily="18" charset="0"/>
              </a:rPr>
              <a:t>vrea s-ajung la Tine</a:t>
            </a:r>
            <a:endParaRPr sz="4800" b="1">
              <a:solidFill>
                <a:srgbClr val="000000"/>
              </a:solidFill>
              <a:latin typeface="Times New Roman" pitchFamily="18" charset="0"/>
            </a:endParaRPr>
          </a:p>
          <a:p>
            <a:pPr marL="0" lvl="0" indent="0" algn="ctr" eaLnBrk="1" hangingPunct="0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Să scap de orice suspine</a:t>
            </a:r>
            <a:endParaRPr lang="en-US" altLang="en-US" sz="4800" b="1">
              <a:solidFill>
                <a:srgbClr val="000000"/>
              </a:solidFill>
              <a:latin typeface="Times New Roman" pitchFamily="18" charset="0"/>
            </a:endParaRPr>
          </a:p>
          <a:p>
            <a:pPr marL="0" lvl="0" indent="0" algn="ctr" eaLnBrk="1" hangingPunct="0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  Şi să mă uit la frumuseţea Ta</a:t>
            </a:r>
            <a:endParaRPr lang="en-US" altLang="en-US" sz="4800" b="1">
              <a:solidFill>
                <a:srgbClr val="000000"/>
              </a:solidFill>
              <a:latin typeface="Times New Roman" pitchFamily="18" charset="0"/>
            </a:endParaRPr>
          </a:p>
          <a:p>
            <a:pPr marL="0" lvl="0" indent="0" algn="ctr" eaLnBrk="1" hangingPunct="0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  Căci tot ce-i pe pământ </a:t>
            </a:r>
            <a:endParaRPr lang="en-US" altLang="en-US" sz="4800" b="1">
              <a:solidFill>
                <a:srgbClr val="000000"/>
              </a:solidFill>
              <a:latin typeface="Times New Roman" pitchFamily="18" charset="0"/>
            </a:endParaRPr>
          </a:p>
          <a:p>
            <a:pPr marL="0" lvl="0" indent="0" algn="ctr" eaLnBrk="1" hangingPunct="0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  E goană după vânt</a:t>
            </a:r>
            <a:endParaRPr lang="en-US" altLang="en-US" sz="4800" b="1">
              <a:solidFill>
                <a:srgbClr val="000000"/>
              </a:solidFill>
              <a:latin typeface="Times New Roman" pitchFamily="18" charset="0"/>
            </a:endParaRPr>
          </a:p>
          <a:p>
            <a:pPr marL="0" lvl="0" indent="0" algn="ctr" eaLnBrk="1" hangingPunct="0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Şi nu pot să-mi găsesc fericirea. </a:t>
            </a:r>
            <a:endParaRPr lang="en-US" altLang="en-US" sz="4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39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/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14600" y="3379787"/>
            <a:ext cx="9601200" cy="14700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4400" b="0" i="0" u="none" baseline="0">
                <a:solidFill>
                  <a:schemeClr val="tx2"/>
                </a:solidFill>
                <a:effectLst/>
                <a:latin typeface="Times New Roman" pitchFamily="18" charset="0"/>
              </a:defRPr>
            </a:lvl1pPr>
          </a:lstStyle>
          <a:p>
            <a:pPr marL="0" lvl="0" indent="0" eaLnBrk="1" hangingPunct="0" algn="ctr">
              <a:defRPr>
                <a:solidFill>
                  <a:srgbClr val="FFFFFF"/>
                </a:solidFill>
              </a:defRPr>
            </a:pPr>
            <a:r>
              <a:rPr lang="en-US" altLang="en-US" sz="4800" b="1" spc="-150">
                <a:solidFill>
                  <a:srgbClr val="000000"/>
                </a:solidFill>
              </a:rPr>
              <a:t>2/4.</a:t>
            </a:r>
            <a:r>
              <a:rPr lang="en-US" altLang="en-US" sz="4800" b="1" spc="-150">
                <a:solidFill>
                  <a:srgbClr val="000000"/>
                </a:solidFill>
              </a:rPr>
              <a:t>Aş vrea să-ţi văd porţile ferecate</a:t>
            </a:r>
            <a:br>
              <a:rPr lang="en-US" altLang="en-US" sz="4800" b="1" spc="-150">
                <a:solidFill>
                  <a:srgbClr val="000000"/>
                </a:solidFill>
              </a:rPr>
            </a:br>
            <a:r>
              <a:rPr lang="en-US" altLang="en-US" sz="4800" b="1" spc="-150">
                <a:solidFill>
                  <a:srgbClr val="000000"/>
                </a:solidFill>
              </a:rPr>
              <a:t>Ce n-au asemănare pe pământ</a:t>
            </a:r>
            <a:br>
              <a:rPr lang="en-US" altLang="en-US" sz="4800" b="1" spc="-150">
                <a:solidFill>
                  <a:srgbClr val="000000"/>
                </a:solidFill>
              </a:rPr>
            </a:br>
            <a:r>
              <a:rPr lang="en-US" altLang="en-US" sz="4800" b="1" spc="-150">
                <a:solidFill>
                  <a:srgbClr val="000000"/>
                </a:solidFill>
              </a:rPr>
              <a:t>Şi-n ziua-n care vor fi descuiate</a:t>
            </a:r>
            <a:br>
              <a:rPr lang="en-US" altLang="en-US" sz="4800" b="1" spc="-150">
                <a:solidFill>
                  <a:srgbClr val="000000"/>
                </a:solidFill>
              </a:rPr>
            </a:br>
            <a:r>
              <a:rPr lang="en-US" altLang="en-US" sz="4800" b="1" spc="-150">
                <a:solidFill>
                  <a:srgbClr val="000000"/>
                </a:solidFill>
              </a:rPr>
              <a:t>Să intre pe ele poporul cel sfânt.</a:t>
            </a:r>
            <a:endParaRPr lang="en-US" altLang="en-US" sz="4800" b="1">
              <a:solidFill>
                <a:srgbClr val="000000"/>
              </a:solidFill>
            </a:endParaRPr>
          </a:p>
        </p:txBody>
      </p:sp>
      <p:sp>
        <p:nvSpPr>
          <p:cNvPr id="15363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/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2743200" y="2185193"/>
            <a:ext cx="9144000" cy="3859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>
              <a:defRPr lang="ro-RO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0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sz="4800" b="1" spc="-150">
                <a:solidFill>
                  <a:srgbClr val="000000"/>
                </a:solidFill>
                <a:latin typeface="Times New Roman" pitchFamily="18" charset="0"/>
              </a:rPr>
              <a:t> Aş vrea s-ajung la Tine</a:t>
            </a:r>
            <a:endParaRPr sz="4800" b="1">
              <a:solidFill>
                <a:srgbClr val="000000"/>
              </a:solidFill>
              <a:latin typeface="Times New Roman" pitchFamily="18" charset="0"/>
            </a:endParaRPr>
          </a:p>
          <a:p>
            <a:pPr marL="0" lvl="0" indent="0" algn="ctr" eaLnBrk="1" hangingPunct="0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Să scap de orice suspine</a:t>
            </a:r>
            <a:endParaRPr lang="en-US" altLang="en-US" sz="4800" b="1">
              <a:solidFill>
                <a:srgbClr val="000000"/>
              </a:solidFill>
              <a:latin typeface="Times New Roman" pitchFamily="18" charset="0"/>
            </a:endParaRPr>
          </a:p>
          <a:p>
            <a:pPr marL="0" lvl="0" indent="0" algn="ctr" eaLnBrk="1" hangingPunct="0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  Şi să mă uit la frumuseţea Ta</a:t>
            </a:r>
            <a:endParaRPr lang="en-US" altLang="en-US" sz="4800" b="1">
              <a:solidFill>
                <a:srgbClr val="000000"/>
              </a:solidFill>
              <a:latin typeface="Times New Roman" pitchFamily="18" charset="0"/>
            </a:endParaRPr>
          </a:p>
          <a:p>
            <a:pPr marL="0" lvl="0" indent="0" algn="ctr" eaLnBrk="1" hangingPunct="0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  Căci tot ce-i pe pământ </a:t>
            </a:r>
            <a:endParaRPr lang="en-US" altLang="en-US" sz="4800" b="1">
              <a:solidFill>
                <a:srgbClr val="000000"/>
              </a:solidFill>
              <a:latin typeface="Times New Roman" pitchFamily="18" charset="0"/>
            </a:endParaRPr>
          </a:p>
          <a:p>
            <a:pPr marL="0" lvl="0" indent="0" algn="ctr" eaLnBrk="1" hangingPunct="0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  E</a:t>
            </a: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ste</a:t>
            </a: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goană după vânt</a:t>
            </a:r>
            <a:endParaRPr lang="en-US" altLang="en-US" sz="4800" b="1">
              <a:solidFill>
                <a:srgbClr val="000000"/>
              </a:solidFill>
              <a:latin typeface="Times New Roman" pitchFamily="18" charset="0"/>
            </a:endParaRPr>
          </a:p>
          <a:p>
            <a:pPr marL="0" lvl="0" indent="0" algn="ctr" eaLnBrk="1" hangingPunct="0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Şi nu pot să-mi găsesc fericirea. </a:t>
            </a:r>
            <a:endParaRPr lang="en-US" altLang="en-US" sz="4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87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/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14600" y="3379787"/>
            <a:ext cx="9601200" cy="14700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4400" b="0" i="0" u="none" baseline="0">
                <a:solidFill>
                  <a:schemeClr val="tx2"/>
                </a:solidFill>
                <a:effectLst/>
                <a:latin typeface="Times New Roman" pitchFamily="18" charset="0"/>
              </a:defRPr>
            </a:lvl1pPr>
          </a:lstStyle>
          <a:p>
            <a:pPr marL="0" lvl="0" indent="0" eaLnBrk="1" hangingPunct="0" algn="ctr">
              <a:defRPr>
                <a:solidFill>
                  <a:srgbClr val="FFFFFF"/>
                </a:solidFill>
              </a:defRPr>
            </a:pPr>
            <a:r>
              <a:rPr lang="en-US" altLang="en-US" sz="4800" b="1" spc="-150">
                <a:solidFill>
                  <a:srgbClr val="000000"/>
                </a:solidFill>
              </a:rPr>
              <a:t>3/4.</a:t>
            </a:r>
            <a:r>
              <a:rPr lang="en-US" altLang="en-US" sz="4800" b="1" spc="-150">
                <a:solidFill>
                  <a:srgbClr val="000000"/>
                </a:solidFill>
              </a:rPr>
              <a:t>Aş vrea să văd pomul vieţii care</a:t>
            </a:r>
            <a:br>
              <a:rPr lang="en-US" altLang="en-US" sz="4800" b="1" spc="-150">
                <a:solidFill>
                  <a:srgbClr val="000000"/>
                </a:solidFill>
              </a:rPr>
            </a:br>
            <a:r>
              <a:rPr lang="en-US" altLang="en-US" sz="4800" b="1" spc="-150">
                <a:solidFill>
                  <a:srgbClr val="000000"/>
                </a:solidFill>
              </a:rPr>
              <a:t>Cu atâtea roade</a:t>
            </a:r>
            <a:r>
              <a:rPr lang="en-US" altLang="en-US" sz="4800" b="1" spc="-150">
                <a:solidFill>
                  <a:srgbClr val="000000"/>
                </a:solidFill>
              </a:rPr>
              <a:t>a</a:t>
            </a:r>
            <a:r>
              <a:rPr lang="en-US" altLang="en-US" sz="4800" b="1" spc="-150">
                <a:solidFill>
                  <a:srgbClr val="000000"/>
                </a:solidFill>
              </a:rPr>
              <a:t> e împodobit</a:t>
            </a:r>
            <a:br>
              <a:rPr lang="en-US" altLang="en-US" sz="4800" b="1" spc="-150">
                <a:solidFill>
                  <a:srgbClr val="000000"/>
                </a:solidFill>
              </a:rPr>
            </a:br>
            <a:r>
              <a:rPr lang="en-US" altLang="en-US" sz="4800" b="1" spc="-150">
                <a:solidFill>
                  <a:srgbClr val="000000"/>
                </a:solidFill>
              </a:rPr>
              <a:t>Şi râul vieţii cu apele limpezi</a:t>
            </a:r>
            <a:br>
              <a:rPr lang="en-US" altLang="en-US" sz="4800" b="1" spc="-150">
                <a:solidFill>
                  <a:srgbClr val="000000"/>
                </a:solidFill>
              </a:rPr>
            </a:br>
            <a:r>
              <a:rPr lang="en-US" altLang="en-US" sz="4800" b="1" spc="-150">
                <a:solidFill>
                  <a:srgbClr val="000000"/>
                </a:solidFill>
              </a:rPr>
              <a:t>De-a lungul cetăţii curge liniştit.</a:t>
            </a:r>
            <a:endParaRPr lang="en-US" altLang="en-US" sz="4800" b="1">
              <a:solidFill>
                <a:srgbClr val="000000"/>
              </a:solidFill>
            </a:endParaRPr>
          </a:p>
        </p:txBody>
      </p:sp>
      <p:sp>
        <p:nvSpPr>
          <p:cNvPr id="17411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/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2743200" y="2185193"/>
            <a:ext cx="9144000" cy="3859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>
              <a:defRPr lang="ro-RO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0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sz="4800" b="1" spc="-150">
                <a:solidFill>
                  <a:srgbClr val="000000"/>
                </a:solidFill>
                <a:latin typeface="Times New Roman" pitchFamily="18" charset="0"/>
              </a:rPr>
              <a:t>Aş vrea s-ajung la Tine</a:t>
            </a:r>
            <a:endParaRPr sz="4800" b="1">
              <a:solidFill>
                <a:srgbClr val="000000"/>
              </a:solidFill>
              <a:latin typeface="Times New Roman" pitchFamily="18" charset="0"/>
            </a:endParaRPr>
          </a:p>
          <a:p>
            <a:pPr marL="0" lvl="0" indent="0" algn="ctr" eaLnBrk="1" hangingPunct="0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Să scap de orice suspine</a:t>
            </a:r>
            <a:endParaRPr lang="en-US" altLang="en-US" sz="4800" b="1">
              <a:solidFill>
                <a:srgbClr val="000000"/>
              </a:solidFill>
              <a:latin typeface="Times New Roman" pitchFamily="18" charset="0"/>
            </a:endParaRPr>
          </a:p>
          <a:p>
            <a:pPr marL="0" lvl="0" indent="0" algn="ctr" eaLnBrk="1" hangingPunct="0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  Şi să mă uit la frumuseţea Ta</a:t>
            </a:r>
            <a:endParaRPr lang="en-US" altLang="en-US" sz="4800" b="1">
              <a:solidFill>
                <a:srgbClr val="000000"/>
              </a:solidFill>
              <a:latin typeface="Times New Roman" pitchFamily="18" charset="0"/>
            </a:endParaRPr>
          </a:p>
          <a:p>
            <a:pPr marL="0" lvl="0" indent="0" algn="ctr" eaLnBrk="1" hangingPunct="0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  Căci tot ce-i pe pământ </a:t>
            </a:r>
            <a:endParaRPr lang="en-US" altLang="en-US" sz="4800" b="1">
              <a:solidFill>
                <a:srgbClr val="000000"/>
              </a:solidFill>
              <a:latin typeface="Times New Roman" pitchFamily="18" charset="0"/>
            </a:endParaRPr>
          </a:p>
          <a:p>
            <a:pPr marL="0" lvl="0" indent="0" algn="ctr" eaLnBrk="1" hangingPunct="0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  E</a:t>
            </a: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ste</a:t>
            </a: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goană după vânt</a:t>
            </a:r>
            <a:endParaRPr lang="en-US" altLang="en-US" sz="4800" b="1">
              <a:solidFill>
                <a:srgbClr val="000000"/>
              </a:solidFill>
              <a:latin typeface="Times New Roman" pitchFamily="18" charset="0"/>
            </a:endParaRPr>
          </a:p>
          <a:p>
            <a:pPr marL="0" lvl="0" indent="0" algn="ctr" eaLnBrk="1" hangingPunct="0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Şi nu pot să-mi găsesc fericirea. </a:t>
            </a:r>
            <a:endParaRPr lang="en-US" altLang="en-US" sz="4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35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/>
      <p:sp>
        <p:nvSpPr>
          <p:cNvPr id="1945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628900" y="3379787"/>
            <a:ext cx="9372600" cy="14700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4400" b="0" i="0" u="none" baseline="0">
                <a:solidFill>
                  <a:schemeClr val="tx2"/>
                </a:solidFill>
                <a:effectLst/>
                <a:latin typeface="Times New Roman" pitchFamily="18" charset="0"/>
              </a:defRPr>
            </a:lvl1pPr>
          </a:lstStyle>
          <a:p>
            <a:pPr marL="0" lvl="0" indent="0" eaLnBrk="1" hangingPunct="0" algn="ctr">
              <a:defRPr>
                <a:solidFill>
                  <a:srgbClr val="FFFFFF"/>
                </a:solidFill>
              </a:defRPr>
            </a:pPr>
            <a:r>
              <a:rPr lang="en-US" altLang="en-US" sz="4800" b="1" spc="-150">
                <a:solidFill>
                  <a:srgbClr val="000000"/>
                </a:solidFill>
              </a:rPr>
              <a:t>4/4.</a:t>
            </a:r>
            <a:r>
              <a:rPr lang="en-US" altLang="en-US" sz="4800" b="1" spc="-150">
                <a:solidFill>
                  <a:srgbClr val="000000"/>
                </a:solidFill>
              </a:rPr>
              <a:t>Aş vrea să văd pururi a Ta splendoare</a:t>
            </a:r>
            <a:br>
              <a:rPr lang="en-US" altLang="en-US" sz="4800" b="1" spc="-150">
                <a:solidFill>
                  <a:srgbClr val="000000"/>
                </a:solidFill>
              </a:rPr>
            </a:br>
            <a:r>
              <a:rPr lang="en-US" altLang="en-US" sz="4800" b="1" spc="-150">
                <a:solidFill>
                  <a:srgbClr val="000000"/>
                </a:solidFill>
              </a:rPr>
              <a:t>Să umblu pe-ntinsul Tău minunat</a:t>
            </a:r>
            <a:br>
              <a:rPr lang="en-US" altLang="en-US" sz="4800" b="1" spc="-150">
                <a:solidFill>
                  <a:srgbClr val="000000"/>
                </a:solidFill>
              </a:rPr>
            </a:br>
            <a:r>
              <a:rPr lang="en-US" altLang="en-US" sz="4800" b="1" spc="-150">
                <a:solidFill>
                  <a:srgbClr val="000000"/>
                </a:solidFill>
              </a:rPr>
              <a:t>Apoi să rămân cu Tine pe vecie</a:t>
            </a:r>
            <a:br>
              <a:rPr lang="en-US" altLang="en-US" sz="4800" b="1" spc="-150">
                <a:solidFill>
                  <a:srgbClr val="000000"/>
                </a:solidFill>
              </a:rPr>
            </a:br>
            <a:r>
              <a:rPr lang="en-US" altLang="en-US" sz="4800" b="1" spc="-150">
                <a:solidFill>
                  <a:srgbClr val="000000"/>
                </a:solidFill>
              </a:rPr>
              <a:t>Slăvind totdeauna pe-al meu împărat.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9459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/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743200" y="1871109"/>
            <a:ext cx="9144000" cy="44873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>
              <a:defRPr lang="ro-RO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0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sz="4800" b="1" spc="-150">
                <a:solidFill>
                  <a:srgbClr val="000000"/>
                </a:solidFill>
                <a:latin typeface="Times New Roman" pitchFamily="18" charset="0"/>
              </a:rPr>
              <a:t>Aş vrea s-ajung la Tine</a:t>
            </a:r>
            <a:endParaRPr sz="4800" b="1">
              <a:solidFill>
                <a:srgbClr val="000000"/>
              </a:solidFill>
              <a:latin typeface="Times New Roman" pitchFamily="18" charset="0"/>
            </a:endParaRPr>
          </a:p>
          <a:p>
            <a:pPr marL="0" lvl="0" indent="0" algn="ctr" eaLnBrk="1" hangingPunct="0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Să scap de orice suspine</a:t>
            </a:r>
            <a:endParaRPr lang="en-US" altLang="en-US" sz="4800" b="1">
              <a:solidFill>
                <a:srgbClr val="000000"/>
              </a:solidFill>
              <a:latin typeface="Times New Roman" pitchFamily="18" charset="0"/>
            </a:endParaRPr>
          </a:p>
          <a:p>
            <a:pPr marL="0" lvl="0" indent="0" algn="ctr" eaLnBrk="1" hangingPunct="0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  Şi să mă uit la frumuseţea Ta</a:t>
            </a:r>
            <a:endParaRPr lang="en-US" altLang="en-US" sz="4800" b="1">
              <a:solidFill>
                <a:srgbClr val="000000"/>
              </a:solidFill>
              <a:latin typeface="Times New Roman" pitchFamily="18" charset="0"/>
            </a:endParaRPr>
          </a:p>
          <a:p>
            <a:pPr marL="0" lvl="0" indent="0" algn="ctr" eaLnBrk="1" hangingPunct="0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  Căci tot ce-i pe pământ </a:t>
            </a:r>
            <a:endParaRPr lang="en-US" altLang="en-US" sz="4800" b="1">
              <a:solidFill>
                <a:srgbClr val="000000"/>
              </a:solidFill>
              <a:latin typeface="Times New Roman" pitchFamily="18" charset="0"/>
            </a:endParaRPr>
          </a:p>
          <a:p>
            <a:pPr marL="0" lvl="0" indent="0" algn="ctr" eaLnBrk="1" hangingPunct="0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  E</a:t>
            </a: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ste</a:t>
            </a: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goană după vânt</a:t>
            </a:r>
            <a:endParaRPr lang="en-US" altLang="en-US" sz="4800" b="1">
              <a:solidFill>
                <a:srgbClr val="000000"/>
              </a:solidFill>
              <a:latin typeface="Times New Roman" pitchFamily="18" charset="0"/>
            </a:endParaRPr>
          </a:p>
          <a:p>
            <a:pPr marL="0" lvl="0" indent="0" algn="ctr" eaLnBrk="1" hangingPunct="0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Şi nu pot să-mi găsesc fericirea</a:t>
            </a:r>
            <a:r>
              <a:rPr sz="4800" b="1" spc="-15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altLang="en-US" sz="4800" b="1">
              <a:solidFill>
                <a:srgbClr val="000000"/>
              </a:solidFill>
              <a:latin typeface="Times New Roman" pitchFamily="18" charset="0"/>
            </a:endParaRPr>
          </a:p>
          <a:p>
            <a:pPr marL="0" lvl="0" indent="0" algn="ctr" eaLnBrk="1" hangingPunct="0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800" b="1" spc="-150">
                <a:solidFill>
                  <a:srgbClr val="000000"/>
                </a:solidFill>
                <a:latin typeface="Times New Roman" pitchFamily="18" charset="0"/>
              </a:rPr>
              <a:t>*****</a:t>
            </a:r>
            <a:endParaRPr sz="4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3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22000.0"/>
  <p:tag name="AS_RELEASE_DATE" val="2022.09.14"/>
  <p:tag name="AS_TITLE" val="Aspose.Slides for .NET Standard 2.0"/>
  <p:tag name="AS_VERSION" val="22.9"/>
</p:tagLst>
</file>

<file path=ppt/theme/theme1.xml><?xml version="1.0" encoding="utf-8"?>
<a:theme xmlns:r="http://schemas.openxmlformats.org/officeDocument/2006/relationships" xmlns:a="http://schemas.openxmlformats.org/drawingml/2006/main" name="Theme2">
  <a:themeElements>
    <a:clrScheme name="Custom 3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imes New Roman">
      <a:majorFont>
        <a:latin typeface="Times New Roman"/>
        <a:ea typeface="Times New Roman"/>
        <a:cs typeface="Arial"/>
      </a:majorFont>
      <a:minorFont>
        <a:latin typeface="Times New Roman"/>
        <a:ea typeface="Times New Roman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Company>MAGO</Company>
  <PresentationFormat>On-screen Show (4:3)</PresentationFormat>
  <Paragraphs>29</Paragraphs>
  <Slides>8</Slides>
  <Notes>0</Notes>
  <TotalTime>16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12">
      <vt:lpstr>Arial</vt:lpstr>
      <vt:lpstr>Times New Roman</vt:lpstr>
      <vt:lpstr>Calibri</vt:lpstr>
      <vt:lpstr>Theme2</vt:lpstr>
      <vt:lpstr>1/4.Ierusalime, cetate împodobităCu străzi de aur, argint şi cristalDe pe pământ al meu dor se ridicăS-ajung la Tine, să scap de orice val.</vt:lpstr>
      <vt:lpstr>PowerPoint Presentation</vt:lpstr>
      <vt:lpstr>2/4.Aş vrea să-ţi văd porţile ferecateCe n-au asemănare pe pământŞi-n ziua-n care vor fi descuiateSă intre pe ele poporul cel sfânt.</vt:lpstr>
      <vt:lpstr>PowerPoint Presentation</vt:lpstr>
      <vt:lpstr>3/4.Aş vrea să văd pomul vieţii careCu atâtea roadea e împodobitŞi râul vieţii cu apele limpeziDe-a lungul cetăţii curge liniştit.</vt:lpstr>
      <vt:lpstr>PowerPoint Presentation</vt:lpstr>
      <vt:lpstr>4/4.Aş vrea să văd pururi a Ta splendoareSă umblu pe-ntinsul Tău minunatApoi să rămân cu Tine pe vecieSlăvind totdeauna pe-al meu împărat.</vt:lpstr>
      <vt:lpstr>PowerPoint Presentation</vt:lpstr>
    </vt:vector>
  </TitlesOfParts>
  <LinksUpToDate>0</LinksUpToDate>
  <SharedDoc>0</SharedDoc>
  <HyperlinksChanged>0</HyperlinksChanged>
  <Application>Aspose.Slides for .NET</Application>
  <AppVersion>22.0900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1. Ierusalime, cetate împodobită      Cu străzi de aur, argint şi cristal      De pe pământ al meu dor se ridică      S-ajung la Tine, să scap de orice val.</dc:title>
  <dc:creator>MAGO</dc:creator>
  <cp:lastModifiedBy>Vestea Buna</cp:lastModifiedBy>
  <cp:revision>7</cp:revision>
  <dcterms:created xsi:type="dcterms:W3CDTF">2004-11-06T20:03:43Z</dcterms:created>
  <dcterms:modified xsi:type="dcterms:W3CDTF">2022-10-08T17:07:51Z</dcterms:modified>
</cp:coreProperties>
</file>