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72" r:id="rId1"/>
  </p:sldMasterIdLst>
  <p:notesMasterIdLst>
    <p:notesMasterId r:id="rId2"/>
  </p:notesMasterIdLst>
  <p:sldIdLst>
    <p:sldId id="256" r:id="rId3"/>
    <p:sldId id="258" r:id="rId4"/>
    <p:sldId id="259" r:id="rId5"/>
    <p:sldId id="267" r:id="rId6"/>
    <p:sldId id="265" r:id="rId7"/>
    <p:sldId id="269" r:id="rId8"/>
    <p:sldId id="266" r:id="rId9"/>
    <p:sldId id="268" r:id="rId10"/>
  </p:sldIdLst>
  <p:sldSz cx="14630400" cy="8229600" type="screen4x3"/>
  <p:notesSz cx="6858000" cy="9144000"/>
  <p:custDataLst>
    <p:tags r:id="rId11"/>
  </p:custDataLst>
  <p:defaultTextStyle>
    <a:defPPr>
      <a:defRPr lang="ro-RO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 pitchFamily="18" charset="0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 pitchFamily="18" charset="0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 pitchFamily="18" charset="0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 pitchFamily="18" charset="0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 pitchFamily="18" charset="0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0" y="0"/>
      </p:cViewPr>
    </p:cSldViewPr>
  </p:slideViewPr>
  <p:notesViewPr>
    <p:cSldViewPr>
      <p:cViewPr varScale="1">
        <p:scale>
          <a:sx n="1" d="100"/>
          <a:sy n="1" d="100"/>
        </p:scale>
        <p:origin x="0" y="0"/>
      </p:cViewPr>
    </p:cSldViewPr>
  </p:notes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44" name="Rectangle 4" title="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 algn="r" eaLnBrk="1" hangingPunct="1"/>
            <a:fld id="{67F2794D-FCBA-4ADF-8DE6-0AB06F4623F2}" type="slidenum">
              <a:rPr lang="en-US" altLang="en-US" sz="1200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1266" name="Slide Image Placeholder 1" title="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miter lim="800000"/>
          </a:ln>
        </p:spPr>
      </p:sp>
      <p:sp>
        <p:nvSpPr>
          <p:cNvPr id="11267" name="Notes Placeholder 2" title="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noFill/>
          <a:ln>
            <a:miter lim="800000"/>
          </a:ln>
        </p:spPr>
        <p:txBody>
          <a:bodyPr wrap="square" lIns="91440" tIns="45720" rIns="91440" bIns="45720" anchor="t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</a:p>
        </p:txBody>
      </p:sp>
      <p:sp>
        <p:nvSpPr>
          <p:cNvPr id="11268" name="Slide Number Placeholder 3" title=""/>
          <p:cNvSpPr txBox="1">
            <a:spLocks noGrp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 algn="r" eaLnBrk="1" hangingPunct="1"/>
            <a:fld id="{CB2540DD-E5D1-44F6-9ACD-9875A822B8FA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149CCEA8-398E-4430-BB1D-3EB32BB258E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149CCEA8-398E-4430-BB1D-3EB32BB258E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149CCEA8-398E-4430-BB1D-3EB32BB258E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149CCEA8-398E-4430-BB1D-3EB32BB258E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149CCEA8-398E-4430-BB1D-3EB32BB258E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149CCEA8-398E-4430-BB1D-3EB32BB258E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149CCEA8-398E-4430-BB1D-3EB32BB258E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149CCEA8-398E-4430-BB1D-3EB32BB258E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149CCEA8-398E-4430-BB1D-3EB32BB258E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149CCEA8-398E-4430-BB1D-3EB32BB258E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149CCEA8-398E-4430-BB1D-3EB32BB258E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026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4400" b="0" i="0" u="none" kern="1200" baseline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kumimoji="0" lang="ro-RO" altLang="en-US" sz="32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ro-RO" altLang="en-US" sz="2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kumimoji="0" lang="ro-RO" altLang="en-US" sz="24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ro-RO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ro-RO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o-RO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o-RO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o-RO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o-RO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149CCEA8-398E-4430-BB1D-3EB32BB258E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/>
  <p:txStyles>
    <p:titleStyle>
      <a:lvl1pPr marL="0" indent="0" algn="ctr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kern="1200" baseline="0">
          <a:solidFill>
            <a:schemeClr val="tx1"/>
          </a:solidFill>
          <a:effectLst/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defRPr kumimoji="0" sz="3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–"/>
        <a:defRPr kumimoji="0" sz="2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defRPr kumimoji="0" sz="2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–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»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2050" name="Rectangle 3" title=""/>
          <p:cNvSpPr>
            <a:spLocks noGrp="1"/>
          </p:cNvSpPr>
          <p:nvPr>
            <p:ph type="subTitle" idx="1"/>
          </p:nvPr>
        </p:nvSpPr>
        <p:spPr>
          <a:xfrm>
            <a:off x="2743200" y="2514600"/>
            <a:ext cx="9144000" cy="3200400"/>
          </a:xfrm>
          <a:noFill/>
          <a:ln>
            <a:miter lim="800000"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3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8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0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0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sz="4800">
                <a:latin typeface="Times New Roman" pitchFamily="18" charset="0"/>
                <a:ea typeface="Times New Roman" pitchFamily="18" charset="0"/>
              </a:rPr>
              <a:t>Lângă tine o, Isuse, </a:t>
            </a:r>
            <a:endParaRPr sz="4800">
              <a:latin typeface="Times New Roman" pitchFamily="18" charset="0"/>
              <a:ea typeface="Times New Roman" pitchFamily="18" charset="0"/>
            </a:endParaRPr>
          </a:p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sz="4800">
                <a:latin typeface="Times New Roman" pitchFamily="18" charset="0"/>
                <a:ea typeface="Times New Roman" pitchFamily="18" charset="0"/>
              </a:rPr>
              <a:t>Sufletul mi-e fericit;</a:t>
            </a:r>
            <a:endParaRPr sz="4800">
              <a:latin typeface="Times New Roman" pitchFamily="18" charset="0"/>
              <a:ea typeface="Times New Roman" pitchFamily="18" charset="0"/>
            </a:endParaRPr>
          </a:p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sz="4800">
                <a:latin typeface="Times New Roman" pitchFamily="18" charset="0"/>
                <a:ea typeface="Times New Roman" pitchFamily="18" charset="0"/>
              </a:rPr>
              <a:t>Chiar de trec prin întuneric</a:t>
            </a:r>
            <a:endParaRPr sz="4800">
              <a:latin typeface="Times New Roman" pitchFamily="18" charset="0"/>
              <a:ea typeface="Times New Roman" pitchFamily="18" charset="0"/>
            </a:endParaRPr>
          </a:p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sz="4800">
                <a:latin typeface="Times New Roman" pitchFamily="18" charset="0"/>
                <a:ea typeface="Times New Roman" pitchFamily="18" charset="0"/>
              </a:rPr>
              <a:t>Trec cu Tine liniştit.</a:t>
            </a:r>
            <a:endParaRPr sz="480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2051" name="WordArt 6" title=""/>
          <p:cNvSpPr>
            <a:spLocks noTextEdit="1"/>
          </p:cNvSpPr>
          <p:nvPr/>
        </p:nvSpPr>
        <p:spPr>
          <a:xfrm>
            <a:off x="457200" y="457200"/>
            <a:ext cx="960437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kern="10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1/4</a:t>
            </a:r>
          </a:p>
        </p:txBody>
      </p:sp>
      <p:sp>
        <p:nvSpPr>
          <p:cNvPr id="2052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3074" name="Rectangle 3" title=""/>
          <p:cNvSpPr>
            <a:spLocks noGrp="1"/>
          </p:cNvSpPr>
          <p:nvPr>
            <p:ph type="subTitle" idx="1"/>
          </p:nvPr>
        </p:nvSpPr>
        <p:spPr>
          <a:xfrm>
            <a:off x="2743200" y="2514600"/>
            <a:ext cx="9144000" cy="3200400"/>
          </a:xfrm>
          <a:noFill/>
          <a:ln>
            <a:miter lim="800000"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3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8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0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0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sz="4800">
                <a:latin typeface="Times New Roman" pitchFamily="18" charset="0"/>
                <a:ea typeface="Times New Roman" pitchFamily="18" charset="0"/>
              </a:rPr>
              <a:t>Faţa Ta</a:t>
            </a:r>
            <a:r>
              <a:rPr lang="en-US" altLang="en-US" sz="4800">
                <a:latin typeface="Times New Roman" pitchFamily="18" charset="0"/>
                <a:ea typeface="Times New Roman" pitchFamily="18" charset="0"/>
              </a:rPr>
              <a:t> s</a:t>
            </a:r>
            <a:r>
              <a:rPr lang="en-US" altLang="en-US" sz="4800">
                <a:latin typeface="Times New Roman" pitchFamily="18" charset="0"/>
                <a:ea typeface="Times New Roman" pitchFamily="18" charset="0"/>
              </a:rPr>
              <a:t>ă strălucească</a:t>
            </a:r>
            <a:endParaRPr lang="en-US" altLang="en-US" sz="4800">
              <a:latin typeface="Times New Roman" pitchFamily="18" charset="0"/>
              <a:ea typeface="Times New Roman" pitchFamily="18" charset="0"/>
            </a:endParaRPr>
          </a:p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lang="en-US" altLang="en-US" sz="4800">
                <a:latin typeface="Times New Roman" pitchFamily="18" charset="0"/>
                <a:ea typeface="Times New Roman" pitchFamily="18" charset="0"/>
              </a:rPr>
              <a:t>Peste mine ne-ncetat.</a:t>
            </a:r>
            <a:endParaRPr lang="en-US" altLang="en-US" sz="4800">
              <a:latin typeface="Times New Roman" pitchFamily="18" charset="0"/>
              <a:ea typeface="Times New Roman" pitchFamily="18" charset="0"/>
            </a:endParaRPr>
          </a:p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lang="en-US" altLang="en-US" sz="4800">
                <a:latin typeface="Times New Roman" pitchFamily="18" charset="0"/>
                <a:ea typeface="Times New Roman" pitchFamily="18" charset="0"/>
              </a:rPr>
              <a:t>Căci fiinţa-Ţi luminoasă</a:t>
            </a:r>
            <a:endParaRPr lang="en-US" altLang="en-US" sz="4800">
              <a:latin typeface="Times New Roman" pitchFamily="18" charset="0"/>
              <a:ea typeface="Times New Roman" pitchFamily="18" charset="0"/>
            </a:endParaRPr>
          </a:p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lang="en-US" altLang="en-US" sz="4800">
                <a:latin typeface="Times New Roman" pitchFamily="18" charset="0"/>
                <a:ea typeface="Times New Roman" pitchFamily="18" charset="0"/>
              </a:rPr>
              <a:t>Cerul mi-a înseninat.</a:t>
            </a:r>
            <a:endParaRPr lang="en-US" altLang="en-US" sz="480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3075" name="WordArt 5" title=""/>
          <p:cNvSpPr>
            <a:spLocks noTextEdit="1"/>
          </p:cNvSpPr>
          <p:nvPr/>
        </p:nvSpPr>
        <p:spPr>
          <a:xfrm>
            <a:off x="457200" y="457200"/>
            <a:ext cx="960437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kern="10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Refren: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4098" name="Rectangle 3" title=""/>
          <p:cNvSpPr>
            <a:spLocks noGrp="1"/>
          </p:cNvSpPr>
          <p:nvPr>
            <p:ph type="subTitle" idx="1"/>
          </p:nvPr>
        </p:nvSpPr>
        <p:spPr>
          <a:xfrm>
            <a:off x="2857500" y="2400300"/>
            <a:ext cx="8915400" cy="3429000"/>
          </a:xfrm>
          <a:noFill/>
          <a:ln>
            <a:miter lim="800000"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3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8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0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0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sz="4800">
                <a:latin typeface="Times New Roman" pitchFamily="18" charset="0"/>
                <a:ea typeface="Times New Roman" pitchFamily="18" charset="0"/>
              </a:rPr>
              <a:t>Celuia ce Te adoră,</a:t>
            </a:r>
            <a:endParaRPr sz="4800">
              <a:latin typeface="Times New Roman" pitchFamily="18" charset="0"/>
              <a:ea typeface="Times New Roman" pitchFamily="18" charset="0"/>
            </a:endParaRPr>
          </a:p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sz="4800">
                <a:latin typeface="Times New Roman" pitchFamily="18" charset="0"/>
                <a:ea typeface="Times New Roman" pitchFamily="18" charset="0"/>
              </a:rPr>
              <a:t>Sufletul i-l luminezi:</a:t>
            </a:r>
            <a:endParaRPr sz="4800">
              <a:latin typeface="Times New Roman" pitchFamily="18" charset="0"/>
              <a:ea typeface="Times New Roman" pitchFamily="18" charset="0"/>
            </a:endParaRPr>
          </a:p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sz="4800">
                <a:latin typeface="Times New Roman" pitchFamily="18" charset="0"/>
                <a:ea typeface="Times New Roman" pitchFamily="18" charset="0"/>
              </a:rPr>
              <a:t>Inima i-o faci un templu,</a:t>
            </a:r>
            <a:endParaRPr sz="4800">
              <a:latin typeface="Times New Roman" pitchFamily="18" charset="0"/>
              <a:ea typeface="Times New Roman" pitchFamily="18" charset="0"/>
            </a:endParaRPr>
          </a:p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sz="4800">
                <a:latin typeface="Times New Roman" pitchFamily="18" charset="0"/>
                <a:ea typeface="Times New Roman" pitchFamily="18" charset="0"/>
              </a:rPr>
              <a:t>Pe-al Tău drum îl îndreptezi.</a:t>
            </a:r>
            <a:endParaRPr sz="480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4099" name="WordArt 5" title=""/>
          <p:cNvSpPr>
            <a:spLocks noTextEdit="1"/>
          </p:cNvSpPr>
          <p:nvPr/>
        </p:nvSpPr>
        <p:spPr>
          <a:xfrm>
            <a:off x="457200" y="457200"/>
            <a:ext cx="960437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kern="10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2/4</a:t>
            </a:r>
          </a:p>
        </p:txBody>
      </p:sp>
      <p:sp>
        <p:nvSpPr>
          <p:cNvPr id="4100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5122" name="Rectangle 4" title=""/>
          <p:cNvSpPr/>
          <p:nvPr/>
        </p:nvSpPr>
        <p:spPr>
          <a:xfrm>
            <a:off x="2743200" y="2514600"/>
            <a:ext cx="9144000" cy="3200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sz="4800"/>
              <a:t>Faţa Ta</a:t>
            </a:r>
            <a:r>
              <a:rPr lang="en-US" altLang="en-US" sz="4800"/>
              <a:t> s</a:t>
            </a:r>
            <a:r>
              <a:rPr lang="en-US" altLang="en-US" sz="4800"/>
              <a:t>ă strălucească</a:t>
            </a:r>
            <a:endParaRPr lang="en-US" altLang="en-US" sz="4800"/>
          </a:p>
          <a:p>
            <a:pPr marL="0" lvl="0" indent="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lang="en-US" altLang="en-US" sz="4800"/>
              <a:t>Peste mine ne-ncetat.</a:t>
            </a:r>
            <a:endParaRPr lang="en-US" altLang="en-US" sz="4800"/>
          </a:p>
          <a:p>
            <a:pPr marL="0" lvl="0" indent="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lang="en-US" altLang="en-US" sz="4800"/>
              <a:t>Căci fiinţa-Ţi luminoasă</a:t>
            </a:r>
            <a:endParaRPr lang="en-US" altLang="en-US" sz="4800"/>
          </a:p>
          <a:p>
            <a:pPr marL="0" lvl="0" indent="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lang="en-US" altLang="en-US" sz="4800"/>
              <a:t>Cerul mi-a înseninat.</a:t>
            </a:r>
            <a:endParaRPr lang="en-US" altLang="en-US" sz="4800"/>
          </a:p>
        </p:txBody>
      </p:sp>
      <p:sp>
        <p:nvSpPr>
          <p:cNvPr id="5123" name="WordArt 5" title=""/>
          <p:cNvSpPr>
            <a:spLocks noTextEdit="1"/>
          </p:cNvSpPr>
          <p:nvPr/>
        </p:nvSpPr>
        <p:spPr>
          <a:xfrm>
            <a:off x="457200" y="457200"/>
            <a:ext cx="960437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kern="10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Refren:</a:t>
            </a:r>
          </a:p>
        </p:txBody>
      </p:sp>
      <p:sp>
        <p:nvSpPr>
          <p:cNvPr id="5124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6146" name="Rectangle 4" title=""/>
          <p:cNvSpPr/>
          <p:nvPr/>
        </p:nvSpPr>
        <p:spPr>
          <a:xfrm>
            <a:off x="2971800" y="2514600"/>
            <a:ext cx="8686800" cy="3200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342900" lvl="0" indent="-34290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sz="4800"/>
              <a:t>Să privesc la Tine, Doamne;</a:t>
            </a:r>
            <a:endParaRPr sz="4800"/>
          </a:p>
          <a:p>
            <a:pPr marL="342900" lvl="0" indent="-34290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sz="4800"/>
              <a:t>Iată-mbărbătarea mea:</a:t>
            </a:r>
            <a:endParaRPr sz="4800"/>
          </a:p>
          <a:p>
            <a:pPr marL="342900" lvl="0" indent="-34290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sz="4800"/>
              <a:t>Tu atunci îmi dai nădejde</a:t>
            </a:r>
            <a:endParaRPr sz="4800"/>
          </a:p>
          <a:p>
            <a:pPr marL="342900" lvl="0" indent="-34290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sz="4800"/>
              <a:t>Şi-mi alini durerea grea.</a:t>
            </a:r>
            <a:endParaRPr sz="4800"/>
          </a:p>
        </p:txBody>
      </p:sp>
      <p:sp>
        <p:nvSpPr>
          <p:cNvPr id="6147" name="WordArt 5" title=""/>
          <p:cNvSpPr>
            <a:spLocks noTextEdit="1"/>
          </p:cNvSpPr>
          <p:nvPr/>
        </p:nvSpPr>
        <p:spPr>
          <a:xfrm>
            <a:off x="457200" y="457200"/>
            <a:ext cx="960437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kern="10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3/4</a:t>
            </a:r>
          </a:p>
        </p:txBody>
      </p:sp>
      <p:sp>
        <p:nvSpPr>
          <p:cNvPr id="6148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7170" name="Rectangle 4" title=""/>
          <p:cNvSpPr/>
          <p:nvPr/>
        </p:nvSpPr>
        <p:spPr>
          <a:xfrm>
            <a:off x="2743200" y="2514600"/>
            <a:ext cx="9144000" cy="3200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sz="4800"/>
              <a:t>Faţa Ta </a:t>
            </a:r>
            <a:r>
              <a:rPr lang="en-US" altLang="en-US" sz="4800"/>
              <a:t>s</a:t>
            </a:r>
            <a:r>
              <a:rPr lang="en-US" altLang="en-US" sz="4800"/>
              <a:t>ă strălucească</a:t>
            </a:r>
            <a:endParaRPr lang="en-US" altLang="en-US" sz="4800"/>
          </a:p>
          <a:p>
            <a:pPr marL="0" lvl="0" indent="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lang="en-US" altLang="en-US" sz="4800"/>
              <a:t>Peste mine ne-ncetat.</a:t>
            </a:r>
            <a:endParaRPr lang="en-US" altLang="en-US" sz="4800"/>
          </a:p>
          <a:p>
            <a:pPr marL="0" lvl="0" indent="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lang="en-US" altLang="en-US" sz="4800"/>
              <a:t>Căci fiinţa-Ţi luminoasă</a:t>
            </a:r>
            <a:endParaRPr lang="en-US" altLang="en-US" sz="4800"/>
          </a:p>
          <a:p>
            <a:pPr marL="0" lvl="0" indent="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lang="en-US" altLang="en-US" sz="4800"/>
              <a:t>Cerul mi-a înseninat.</a:t>
            </a:r>
            <a:endParaRPr lang="en-US" altLang="en-US" sz="4800"/>
          </a:p>
        </p:txBody>
      </p:sp>
      <p:sp>
        <p:nvSpPr>
          <p:cNvPr id="7171" name="WordArt 5" title=""/>
          <p:cNvSpPr>
            <a:spLocks noTextEdit="1"/>
          </p:cNvSpPr>
          <p:nvPr/>
        </p:nvSpPr>
        <p:spPr>
          <a:xfrm>
            <a:off x="457200" y="457200"/>
            <a:ext cx="960437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kern="10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Refren:</a:t>
            </a:r>
          </a:p>
        </p:txBody>
      </p:sp>
      <p:sp>
        <p:nvSpPr>
          <p:cNvPr id="7172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8194" name="Rectangle 4" title=""/>
          <p:cNvSpPr/>
          <p:nvPr/>
        </p:nvSpPr>
        <p:spPr>
          <a:xfrm>
            <a:off x="2971800" y="2514600"/>
            <a:ext cx="8686800" cy="3200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342900" lvl="0" indent="-34290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sz="4800"/>
              <a:t>Când pe-ntinderea cerească,</a:t>
            </a:r>
            <a:endParaRPr sz="4800"/>
          </a:p>
          <a:p>
            <a:pPr marL="342900" lvl="0" indent="-34290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sz="4800"/>
              <a:t>Doamne, Te vei arăta,</a:t>
            </a:r>
            <a:endParaRPr sz="4800"/>
          </a:p>
          <a:p>
            <a:pPr marL="342900" lvl="0" indent="-34290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sz="4800"/>
              <a:t>Tot fiinţa-Ţi minunată</a:t>
            </a:r>
            <a:endParaRPr sz="4800"/>
          </a:p>
          <a:p>
            <a:pPr marL="342900" lvl="0" indent="-34290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sz="4800"/>
              <a:t>Va uimi privirea mea.</a:t>
            </a:r>
            <a:endParaRPr sz="4800"/>
          </a:p>
        </p:txBody>
      </p:sp>
      <p:sp>
        <p:nvSpPr>
          <p:cNvPr id="8195" name="WordArt 5" title=""/>
          <p:cNvSpPr>
            <a:spLocks noTextEdit="1"/>
          </p:cNvSpPr>
          <p:nvPr/>
        </p:nvSpPr>
        <p:spPr>
          <a:xfrm>
            <a:off x="457200" y="457200"/>
            <a:ext cx="960437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kern="10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4/4</a:t>
            </a:r>
          </a:p>
        </p:txBody>
      </p:sp>
      <p:sp>
        <p:nvSpPr>
          <p:cNvPr id="8196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9218" name="Rectangle 4" title=""/>
          <p:cNvSpPr/>
          <p:nvPr/>
        </p:nvSpPr>
        <p:spPr>
          <a:xfrm>
            <a:off x="2743200" y="2514600"/>
            <a:ext cx="9144000" cy="3200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sz="4800"/>
              <a:t>Faţa Ta </a:t>
            </a:r>
            <a:r>
              <a:rPr lang="en-US" altLang="en-US" sz="4800"/>
              <a:t>s</a:t>
            </a:r>
            <a:r>
              <a:rPr lang="en-US" altLang="en-US" sz="4800"/>
              <a:t>ă strălucească</a:t>
            </a:r>
            <a:endParaRPr lang="en-US" altLang="en-US" sz="4800"/>
          </a:p>
          <a:p>
            <a:pPr marL="0" lvl="0" indent="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lang="en-US" altLang="en-US" sz="4800"/>
              <a:t>Peste mine ne-ncetat.</a:t>
            </a:r>
            <a:endParaRPr lang="en-US" altLang="en-US" sz="4800"/>
          </a:p>
          <a:p>
            <a:pPr marL="0" lvl="0" indent="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lang="en-US" altLang="en-US" sz="4800"/>
              <a:t>Căci fiinţa-Ţi luminoasă</a:t>
            </a:r>
            <a:endParaRPr lang="en-US" altLang="en-US" sz="4800"/>
          </a:p>
          <a:p>
            <a:pPr marL="0" lvl="0" indent="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lang="en-US" altLang="en-US" sz="4800"/>
              <a:t>Cerul mi-a înseninat.</a:t>
            </a:r>
            <a:endParaRPr lang="en-US" altLang="en-US" sz="4800"/>
          </a:p>
          <a:p>
            <a:pPr marL="0" lvl="0" indent="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lang="en-US" altLang="en-US" sz="4800"/>
              <a:t>*****</a:t>
            </a:r>
            <a:endParaRPr lang="en-US" altLang="en-US" sz="4800"/>
          </a:p>
        </p:txBody>
      </p:sp>
      <p:sp>
        <p:nvSpPr>
          <p:cNvPr id="9219" name="WordArt 5" title=""/>
          <p:cNvSpPr>
            <a:spLocks noTextEdit="1"/>
          </p:cNvSpPr>
          <p:nvPr/>
        </p:nvSpPr>
        <p:spPr>
          <a:xfrm>
            <a:off x="457200" y="457200"/>
            <a:ext cx="960437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kern="10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Refren:</a:t>
            </a:r>
          </a:p>
        </p:txBody>
      </p:sp>
      <p:sp>
        <p:nvSpPr>
          <p:cNvPr id="9220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09.14"/>
  <p:tag name="AS_TITLE" val="Aspose.Slides for .NET Standard 2.0"/>
  <p:tag name="AS_VERSION" val="22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41</Paragraphs>
  <Slides>8</Slides>
  <Notes>1</Notes>
  <TotalTime>107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12">
      <vt:lpstr>Arial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IMNURI DE SLAVĂ</dc:title>
  <dc:creator>Romica</dc:creator>
  <cp:lastModifiedBy>Vestea Buna</cp:lastModifiedBy>
  <cp:revision>22</cp:revision>
  <dcterms:created xsi:type="dcterms:W3CDTF">2001-03-28T18:38:46Z</dcterms:created>
  <dcterms:modified xsi:type="dcterms:W3CDTF">2022-10-08T17:07:51Z</dcterms:modified>
</cp:coreProperties>
</file>