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720" r:id="rId1"/>
  </p:sldMasterIdLst>
  <p:notesMasterIdLst>
    <p:notesMasterId r:id="rId2"/>
  </p:notesMasterIdLst>
  <p:sldIdLst>
    <p:sldId id="256" r:id="rId3"/>
    <p:sldId id="258" r:id="rId4"/>
    <p:sldId id="259" r:id="rId5"/>
    <p:sldId id="265" r:id="rId6"/>
  </p:sldIdLst>
  <p:sldSz cx="14630400" cy="8229600" type="screen4x3"/>
  <p:notesSz cx="6858000" cy="9144000"/>
  <p:custDataLst>
    <p:tags r:id="rId7"/>
  </p:custDataLst>
  <p:defaultTextStyle>
    <a:defPPr>
      <a:defRPr lang="ro-RO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 pitchFamily="18" charset="0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8" name="Rectangle 4" title="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 algn="r" eaLnBrk="1" hangingPunct="1"/>
            <a:fld id="{15E51F2D-AB7C-42B2-8E74-722CC9ACB27F}" type="slidenum">
              <a:rPr lang="en-US" altLang="en-US" sz="1200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4400" b="0" i="0" u="none" kern="1200" baseline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ro-RO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ro-RO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ro-RO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ro-RO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ro-RO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o-RO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o-RO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o-RO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o-RO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34580075-C45F-4631-945A-9C4437C7AC0C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iming/>
  <p:txStyles>
    <p:titleStyle>
      <a:lvl1pPr mar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kern="1200" baseline="0">
          <a:solidFill>
            <a:schemeClr val="tx1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2050" name="Rectangle 3" title=""/>
          <p:cNvSpPr>
            <a:spLocks noGrp="1"/>
          </p:cNvSpPr>
          <p:nvPr>
            <p:ph type="subTitle" idx="1"/>
          </p:nvPr>
        </p:nvSpPr>
        <p:spPr>
          <a:xfrm>
            <a:off x="2743200" y="2095500"/>
            <a:ext cx="9144000" cy="4038600"/>
          </a:xfrm>
          <a:noFill/>
          <a:ln>
            <a:miter lim="800000"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3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8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Te aşteptăm să vii din cer, Isuse,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Mult te dorim Mântuitor iubit!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/: O, vino, Doamne, vino 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mai de grabă,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Ne du în casa tatălui ceresc! :/</a:t>
            </a:r>
            <a:endParaRPr sz="4400" b="1"/>
          </a:p>
        </p:txBody>
      </p:sp>
      <p:sp>
        <p:nvSpPr>
          <p:cNvPr id="2051" name="WordArt 6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1/4</a:t>
            </a:r>
          </a:p>
        </p:txBody>
      </p:sp>
      <p:sp>
        <p:nvSpPr>
          <p:cNvPr id="205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Rectangle 3" title=""/>
          <p:cNvSpPr>
            <a:spLocks noGrp="1"/>
          </p:cNvSpPr>
          <p:nvPr>
            <p:ph type="subTitle" idx="1"/>
          </p:nvPr>
        </p:nvSpPr>
        <p:spPr>
          <a:xfrm>
            <a:off x="2743200" y="2514600"/>
            <a:ext cx="9144000" cy="3200400"/>
          </a:xfrm>
          <a:noFill/>
          <a:ln>
            <a:miter lim="800000"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3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8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Acolo totu-i numai bucurie: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Cântec de biruinţă vom cânta: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/: Acolo moartea nu va mai pătrunde,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De doliu şi de lacrimi vom scăpa. :/</a:t>
            </a:r>
            <a:endParaRPr sz="4400" b="1"/>
          </a:p>
        </p:txBody>
      </p:sp>
      <p:sp>
        <p:nvSpPr>
          <p:cNvPr id="3075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2/4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Rectangle 3" title=""/>
          <p:cNvSpPr>
            <a:spLocks noGrp="1"/>
          </p:cNvSpPr>
          <p:nvPr>
            <p:ph type="subTitle" idx="1"/>
          </p:nvPr>
        </p:nvSpPr>
        <p:spPr>
          <a:xfrm>
            <a:off x="2857500" y="2400300"/>
            <a:ext cx="8915400" cy="3429000"/>
          </a:xfrm>
          <a:noFill/>
          <a:ln>
            <a:miter lim="800000"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3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8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Orice-ncercări vor înceta acolo,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Nici pic de nor pe cer nu va pluti;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/: O pace-adâncă vom gusta acolo,</a:t>
            </a:r>
            <a:endParaRPr sz="4400" b="1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4400" b="1"/>
              <a:t>Un cer senin deasupra vom privi. :/</a:t>
            </a:r>
            <a:endParaRPr sz="4400" b="1"/>
          </a:p>
        </p:txBody>
      </p:sp>
      <p:sp>
        <p:nvSpPr>
          <p:cNvPr id="4099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3/4</a:t>
            </a:r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Rectangle 4" title=""/>
          <p:cNvSpPr/>
          <p:nvPr/>
        </p:nvSpPr>
        <p:spPr>
          <a:xfrm>
            <a:off x="2971800" y="2095500"/>
            <a:ext cx="8686800" cy="403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400" b="1"/>
              <a:t>Doamne Isuse, vino mai de grabă!</a:t>
            </a:r>
            <a:endParaRPr sz="4400" b="1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400" b="1"/>
              <a:t>Cu mare dor şi drag Te aşteptăm!</a:t>
            </a:r>
            <a:endParaRPr sz="4400" b="1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400" b="1"/>
              <a:t>/: Cu Tine-aievea vrem </a:t>
            </a:r>
            <a:endParaRPr sz="4400" b="1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400" b="1"/>
              <a:t>să fim de-a-pururi</a:t>
            </a:r>
            <a:endParaRPr sz="4400" b="1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sz="4400" b="1"/>
              <a:t>În cerul dăruit prin jertfa Ta! :/</a:t>
            </a:r>
            <a:endParaRPr lang="en-US" altLang="en-US" sz="4400" b="1"/>
          </a:p>
          <a:p>
            <a:pPr marL="342900" lvl="0" indent="-342900" algn="ctr" eaLnBrk="1" hangingPunct="1">
              <a:spcBef>
                <a:spcPct val="20000"/>
              </a:spcBef>
              <a:defRPr>
                <a:solidFill>
                  <a:srgbClr val="FFFFFF"/>
                </a:solidFill>
              </a:defRPr>
            </a:pPr>
            <a:r>
              <a:rPr lang="en-US" altLang="en-US" sz="4400" b="1"/>
              <a:t>*****</a:t>
            </a:r>
            <a:endParaRPr lang="en-US" altLang="en-US" sz="4400" b="1"/>
          </a:p>
        </p:txBody>
      </p:sp>
      <p:sp>
        <p:nvSpPr>
          <p:cNvPr id="5123" name="WordArt 5" title=""/>
          <p:cNvSpPr>
            <a:spLocks noTextEdit="1"/>
          </p:cNvSpPr>
          <p:nvPr/>
        </p:nvSpPr>
        <p:spPr>
          <a:xfrm>
            <a:off x="457200" y="457200"/>
            <a:ext cx="960437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4/4</a:t>
            </a:r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23</Paragraphs>
  <Slides>4</Slides>
  <Notes>0</Notes>
  <TotalTime>60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8"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IMNURI DE SLAVĂ</dc:title>
  <dc:creator>Romica</dc:creator>
  <cp:lastModifiedBy>costy</cp:lastModifiedBy>
  <cp:revision>10</cp:revision>
  <dcterms:created xsi:type="dcterms:W3CDTF">2001-03-28T18:38:46Z</dcterms:created>
  <dcterms:modified xsi:type="dcterms:W3CDTF">2022-10-08T17:07:52Z</dcterms:modified>
</cp:coreProperties>
</file>