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9" r:id="rId3"/>
    <p:sldId id="257" r:id="rId4"/>
    <p:sldId id="262" r:id="rId5"/>
    <p:sldId id="264" r:id="rId6"/>
    <p:sldId id="265" r:id="rId7"/>
  </p:sldIdLst>
  <p:sldSz cx="14630400" cy="8229600" type="screen4x3"/>
  <p:notesSz cx="6858000" cy="9144000"/>
  <p:custDataLst>
    <p:tags r:id="rId8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0" y="0"/>
      </p:cViewPr>
    </p:cSldViewPr>
  </p:slideViewPr>
  <p:notesViewPr>
    <p:cSldViewPr>
      <p:cViewPr varScale="1">
        <p:scale>
          <a:sx n="40" d="100"/>
          <a:sy n="40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172" name="Rectangle 4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fld id="{280B736C-D0A8-40D1-90CA-EC3068C89BDF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kern="1200" baseline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65C4C3DE-B311-43C9-955B-77D473B201D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mar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tx1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0" name="Text Box 2" title=""/>
          <p:cNvSpPr txBox="1"/>
          <p:nvPr/>
        </p:nvSpPr>
        <p:spPr>
          <a:xfrm>
            <a:off x="3483768" y="2048668"/>
            <a:ext cx="7662863" cy="4132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Neprihănită dragoste dintâi</a:t>
            </a:r>
            <a:br>
              <a:rPr lang="en-US" altLang="en-US" sz="5300"/>
            </a:br>
            <a:r>
              <a:rPr lang="en-US" altLang="en-US" sz="5300"/>
              <a:t>Eu nu pot fără tine!</a:t>
            </a:r>
            <a:br>
              <a:rPr lang="en-US" altLang="en-US" sz="5300"/>
            </a:br>
            <a:r>
              <a:rPr lang="en-US" altLang="en-US" sz="5300"/>
              <a:t>/: Nu pot iubi, nu pot răbda,</a:t>
            </a:r>
            <a:br>
              <a:rPr lang="en-US" altLang="en-US" sz="5300"/>
            </a:br>
            <a:r>
              <a:rPr lang="en-US" altLang="en-US" sz="5300"/>
              <a:t>Nu pot cunoaşte pacea ta</a:t>
            </a:r>
            <a:br>
              <a:rPr lang="en-US" altLang="en-US" sz="5300"/>
            </a:br>
            <a:r>
              <a:rPr lang="en-US" altLang="en-US" sz="5300"/>
              <a:t>De nu rămâi în mine :/</a:t>
            </a:r>
            <a:endParaRPr lang="en-US" altLang="en-US" sz="5300"/>
          </a:p>
        </p:txBody>
      </p:sp>
      <p:sp>
        <p:nvSpPr>
          <p:cNvPr id="2051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1/5</a:t>
            </a:r>
          </a:p>
        </p:txBody>
      </p:sp>
      <p:sp>
        <p:nvSpPr>
          <p:cNvPr id="205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 Box 2" title=""/>
          <p:cNvSpPr txBox="1"/>
          <p:nvPr/>
        </p:nvSpPr>
        <p:spPr>
          <a:xfrm>
            <a:off x="3559968" y="2048668"/>
            <a:ext cx="7510463" cy="4132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Neprihănită dragoste dintâi</a:t>
            </a:r>
            <a:br>
              <a:rPr lang="en-US" altLang="en-US" sz="5300"/>
            </a:br>
            <a:r>
              <a:rPr lang="en-US" altLang="en-US" sz="5300"/>
              <a:t>Eu nu găsesc în mine</a:t>
            </a:r>
            <a:br>
              <a:rPr lang="en-US" altLang="en-US" sz="5300"/>
            </a:br>
            <a:r>
              <a:rPr lang="en-US" altLang="en-US" sz="5300"/>
              <a:t>/: Putere să pot suferi,</a:t>
            </a:r>
            <a:br>
              <a:rPr lang="en-US" altLang="en-US" sz="5300"/>
            </a:br>
            <a:r>
              <a:rPr lang="en-US" altLang="en-US" sz="5300"/>
              <a:t>Iertare să pot dărui,</a:t>
            </a:r>
            <a:br>
              <a:rPr lang="en-US" altLang="en-US" sz="5300"/>
            </a:br>
            <a:r>
              <a:rPr lang="en-US" altLang="en-US" sz="5300"/>
              <a:t>Nimic sunt fără tine :/</a:t>
            </a:r>
            <a:endParaRPr lang="en-US" altLang="en-US" sz="5300"/>
          </a:p>
        </p:txBody>
      </p:sp>
      <p:sp>
        <p:nvSpPr>
          <p:cNvPr id="3075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2/5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2" title=""/>
          <p:cNvSpPr txBox="1"/>
          <p:nvPr/>
        </p:nvSpPr>
        <p:spPr>
          <a:xfrm>
            <a:off x="2999581" y="2048668"/>
            <a:ext cx="8631238" cy="4132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Neprihănită dragoste dintâi</a:t>
            </a:r>
            <a:br>
              <a:rPr lang="en-US" altLang="en-US" sz="5300"/>
            </a:br>
            <a:r>
              <a:rPr lang="en-US" altLang="en-US" sz="5300"/>
              <a:t>Iubirea mea de sine!</a:t>
            </a:r>
            <a:br>
              <a:rPr lang="en-US" altLang="en-US" sz="5300"/>
            </a:br>
            <a:r>
              <a:rPr lang="en-US" altLang="en-US" sz="5300"/>
              <a:t>/: M-am depărtat, m-am rătăcit,</a:t>
            </a:r>
            <a:br>
              <a:rPr lang="en-US" altLang="en-US" sz="5300"/>
            </a:br>
            <a:r>
              <a:rPr lang="en-US" altLang="en-US" sz="5300"/>
              <a:t>Din clipa când te-am părăsit,</a:t>
            </a:r>
            <a:br>
              <a:rPr lang="en-US" altLang="en-US" sz="5300"/>
            </a:br>
            <a:r>
              <a:rPr lang="en-US" altLang="en-US" sz="5300"/>
              <a:t>Dar azi mă-ntorc la tine :/</a:t>
            </a:r>
            <a:endParaRPr lang="en-US" altLang="en-US" sz="5300"/>
          </a:p>
        </p:txBody>
      </p:sp>
      <p:sp>
        <p:nvSpPr>
          <p:cNvPr id="4099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3/5</a:t>
            </a: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 Box 2" title=""/>
          <p:cNvSpPr txBox="1"/>
          <p:nvPr/>
        </p:nvSpPr>
        <p:spPr>
          <a:xfrm>
            <a:off x="2671762" y="2048668"/>
            <a:ext cx="9286875" cy="4132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Neprihănită dragoste dintâi</a:t>
            </a:r>
            <a:br>
              <a:rPr lang="en-US" altLang="en-US" sz="5300"/>
            </a:br>
            <a:r>
              <a:rPr lang="en-US" altLang="en-US" sz="5300"/>
              <a:t>Cu lacrimi de căinţă</a:t>
            </a:r>
            <a:br>
              <a:rPr lang="en-US" altLang="en-US" sz="5300"/>
            </a:br>
            <a:r>
              <a:rPr lang="en-US" altLang="en-US" sz="5300"/>
              <a:t>/:Cu-ntregul dor, cu-ntregul gând,</a:t>
            </a:r>
            <a:br>
              <a:rPr lang="en-US" altLang="en-US" sz="5300"/>
            </a:br>
            <a:r>
              <a:rPr lang="en-US" altLang="en-US" sz="5300"/>
              <a:t>M-aplec în faţa ta plângând,</a:t>
            </a:r>
            <a:br>
              <a:rPr lang="en-US" altLang="en-US" sz="5300"/>
            </a:br>
            <a:r>
              <a:rPr lang="en-US" altLang="en-US" sz="5300"/>
              <a:t>Mă-nchin cu umilinţă :/</a:t>
            </a:r>
            <a:endParaRPr lang="en-US" altLang="en-US" sz="5300"/>
          </a:p>
        </p:txBody>
      </p:sp>
      <p:sp>
        <p:nvSpPr>
          <p:cNvPr id="5123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4/5</a:t>
            </a: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 Box 1027" title=""/>
          <p:cNvSpPr txBox="1"/>
          <p:nvPr/>
        </p:nvSpPr>
        <p:spPr>
          <a:xfrm>
            <a:off x="2905918" y="2048668"/>
            <a:ext cx="8818563" cy="4132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Neprihănită dragoste dintâi</a:t>
            </a:r>
            <a:br>
              <a:rPr lang="en-US" altLang="en-US" sz="5300"/>
            </a:br>
            <a:r>
              <a:rPr lang="en-US" altLang="en-US" sz="5300"/>
              <a:t>Ce dor de tin-mă leagă</a:t>
            </a:r>
            <a:br>
              <a:rPr lang="en-US" altLang="en-US" sz="5300"/>
            </a:br>
            <a:r>
              <a:rPr lang="en-US" altLang="en-US" sz="5300"/>
              <a:t>/: Te chem cu plânsul meu amar</a:t>
            </a:r>
            <a:br>
              <a:rPr lang="en-US" altLang="en-US" sz="5300"/>
            </a:br>
            <a:r>
              <a:rPr lang="en-US" altLang="en-US" sz="5300"/>
              <a:t>Mai vino iar cu sfântu-ţi har</a:t>
            </a:r>
            <a:br>
              <a:rPr lang="en-US" altLang="en-US" sz="5300"/>
            </a:br>
            <a:r>
              <a:rPr lang="en-US" altLang="en-US" sz="5300"/>
              <a:t>Cuprinde-mi viaţa-ntreagă :/</a:t>
            </a:r>
            <a:endParaRPr lang="en-US" altLang="en-US" sz="5300"/>
          </a:p>
        </p:txBody>
      </p:sp>
      <p:sp>
        <p:nvSpPr>
          <p:cNvPr id="6147" name="WordArt 1029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5/5</a:t>
            </a: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METANOIA</Company>
  <PresentationFormat>On-screen Show (4:3)</PresentationFormat>
  <Paragraphs>10</Paragraphs>
  <Slides>5</Slides>
  <Notes>0</Notes>
  <TotalTime>79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9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 Slide Title</dc:title>
  <dc:creator>Vestea Buna Vaslui; metanoia</dc:creator>
  <cp:lastModifiedBy>Vestea Buna</cp:lastModifiedBy>
  <cp:revision>18</cp:revision>
  <dcterms:created xsi:type="dcterms:W3CDTF">2003-07-16T07:34:11Z</dcterms:created>
  <dcterms:modified xsi:type="dcterms:W3CDTF">2022-10-08T17:07:53Z</dcterms:modified>
</cp:coreProperties>
</file>