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sldIdLst>
    <p:sldId id="257" r:id="rId2"/>
    <p:sldId id="260" r:id="rId3"/>
    <p:sldId id="259" r:id="rId4"/>
    <p:sldId id="261" r:id="rId5"/>
    <p:sldId id="258" r:id="rId6"/>
  </p:sldIdLst>
  <p:sldSz cx="14630400" cy="8229600" type="screen4x3"/>
  <p:notesSz cx="6858000" cy="9144000"/>
  <p:custDataLst>
    <p:tags r:id="rId7"/>
  </p:custDataLst>
  <p:defaultTextStyle>
    <a:defPPr>
      <a:defRPr lang="ro-RO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200">
                <a:solidFill>
                  <a:srgbClr val="898989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ro-RO" altLang="en-US" sz="32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ro-RO" altLang="en-US" sz="28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ro-RO" altLang="en-US" sz="2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ro-RO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lang="ro-RO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D998A65B-1301-414F-A411-8B6ED24B031E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1"/>
          </a:solidFill>
          <a:effectLst/>
          <a:latin typeface="Calibri" pitchFamily="2" charset="0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3200" b="0" i="0" u="none" baseline="0">
          <a:solidFill>
            <a:schemeClr val="tx1"/>
          </a:solidFill>
          <a:effectLst/>
          <a:latin typeface="Calibri" pitchFamily="2" charset="0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800" b="0" i="0" u="none" baseline="0">
          <a:solidFill>
            <a:schemeClr val="tx1"/>
          </a:solidFill>
          <a:effectLst/>
          <a:latin typeface="Calibri" pitchFamily="2" charset="0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2400" b="0" i="0" u="none" baseline="0">
          <a:solidFill>
            <a:schemeClr val="tx1"/>
          </a:solidFill>
          <a:effectLst/>
          <a:latin typeface="Calibri" pitchFamily="2" charset="0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000" b="0" i="0" u="none" baseline="0">
          <a:solidFill>
            <a:schemeClr val="tx1"/>
          </a:solidFill>
          <a:effectLst/>
          <a:latin typeface="Calibri" pitchFamily="2" charset="0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sz="2000" b="0" i="0" u="none" baseline="0">
          <a:solidFill>
            <a:schemeClr val="tx1"/>
          </a:solidFill>
          <a:effectLst/>
          <a:latin typeface="Calibri" pitchFamily="2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7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solidFill>
                  <a:schemeClr val="accent1"/>
                </a:solidFill>
                <a:latin typeface="Calibri" pitchFamily="2" charset="0"/>
              </a:rPr>
              <a:t>1.</a:t>
            </a:r>
            <a:r>
              <a:rPr lang="ro-RO" altLang="en-US" sz="4800" b="1">
                <a:latin typeface="Calibri" pitchFamily="2" charset="0"/>
              </a:rPr>
              <a:t> </a:t>
            </a:r>
            <a:r>
              <a:rPr lang="en-US" altLang="en-US" sz="4800" b="1">
                <a:latin typeface="Calibri" pitchFamily="2" charset="0"/>
              </a:rPr>
              <a:t>Nicidecum, nicidecum, niciodată,</a:t>
            </a:r>
            <a:br>
              <a:rPr lang="en-US" altLang="en-US" sz="4800" b="1">
                <a:latin typeface="Calibri" pitchFamily="2" charset="0"/>
              </a:rPr>
            </a:br>
            <a:r>
              <a:rPr lang="en-US" altLang="en-US" sz="4800" b="1">
                <a:latin typeface="Calibri" pitchFamily="2" charset="0"/>
              </a:rPr>
              <a:t>Gândul meu altui </a:t>
            </a:r>
            <a:r>
              <a:rPr lang="en-US" altLang="en-US" sz="4800" b="1">
                <a:latin typeface="Calibri" pitchFamily="2" charset="0"/>
              </a:rPr>
              <a:t>Domn</a:t>
            </a:r>
            <a:r>
              <a:rPr lang="en-US" altLang="en-US" sz="4800" b="1">
                <a:latin typeface="Calibri" pitchFamily="2" charset="0"/>
              </a:rPr>
              <a:t> nu-l aştern;</a:t>
            </a:r>
            <a:br>
              <a:rPr lang="en-US" altLang="en-US" sz="4800" b="1">
                <a:latin typeface="Calibri" pitchFamily="2" charset="0"/>
              </a:rPr>
            </a:br>
            <a:r>
              <a:rPr lang="en-US" altLang="en-US" sz="4800" b="1">
                <a:latin typeface="Calibri" pitchFamily="2" charset="0"/>
              </a:rPr>
              <a:t>/: În Isus viaţa mea e bogată,</a:t>
            </a:r>
            <a:br>
              <a:rPr lang="en-US" altLang="en-US" sz="4800" b="1">
                <a:latin typeface="Calibri" pitchFamily="2" charset="0"/>
              </a:rPr>
            </a:br>
            <a:r>
              <a:rPr lang="en-US" altLang="en-US" sz="4800" b="1">
                <a:latin typeface="Calibri" pitchFamily="2" charset="0"/>
              </a:rPr>
              <a:t>Un izvor din etern, în etern. :/</a:t>
            </a:r>
            <a:endParaRPr lang="en-US" altLang="en-US" sz="4800" b="1">
              <a:latin typeface="Calibri" pitchFamily="2" charset="0"/>
            </a:endParaRPr>
          </a:p>
        </p:txBody>
      </p:sp>
      <p:sp>
        <p:nvSpPr>
          <p:cNvPr id="307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Rectangle 4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eaLnBrk="1" hangingPunct="1" algn="ctr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solidFill>
                  <a:schemeClr val="accent1"/>
                </a:solidFill>
              </a:rPr>
              <a:t>2.</a:t>
            </a:r>
            <a:r>
              <a:rPr lang="ro-RO" altLang="en-US" sz="4800" b="1"/>
              <a:t> </a:t>
            </a:r>
            <a:r>
              <a:rPr lang="en-US" altLang="en-US" sz="4800" b="1"/>
              <a:t>Nicăieri, nicăieri, nici o clipă,</a:t>
            </a:r>
            <a:br>
              <a:rPr lang="en-US" altLang="en-US" sz="4800" b="1"/>
            </a:br>
            <a:r>
              <a:rPr lang="en-US" altLang="en-US" sz="4800" b="1"/>
              <a:t>Nu pot fi fericit fără El.</a:t>
            </a:r>
            <a:br>
              <a:rPr lang="en-US" altLang="en-US" sz="4800" b="1"/>
            </a:br>
            <a:r>
              <a:rPr lang="en-US" altLang="en-US" sz="4800" b="1"/>
              <a:t>/: Lângă El peste-a morţii risipă</a:t>
            </a:r>
            <a:br>
              <a:rPr lang="en-US" altLang="en-US" sz="4800" b="1"/>
            </a:br>
            <a:r>
              <a:rPr lang="en-US" altLang="en-US" sz="4800" b="1"/>
              <a:t>Voi zbura ca un alb porumbel. :/</a:t>
            </a:r>
            <a:endParaRPr lang="en-US" altLang="en-US" sz="4800" b="1"/>
          </a:p>
        </p:txBody>
      </p:sp>
      <p:sp>
        <p:nvSpPr>
          <p:cNvPr id="4099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 Box 4" title=""/>
          <p:cNvSpPr txBox="1"/>
          <p:nvPr/>
        </p:nvSpPr>
        <p:spPr>
          <a:xfrm>
            <a:off x="2743200" y="2514600"/>
            <a:ext cx="9144000" cy="3200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solidFill>
                  <a:schemeClr val="accent1"/>
                </a:solidFill>
                <a:latin typeface="Calibri" pitchFamily="2" charset="0"/>
              </a:rPr>
              <a:t>3.</a:t>
            </a:r>
            <a:r>
              <a:rPr lang="ro-RO" altLang="en-US" sz="4800" b="1">
                <a:solidFill>
                  <a:schemeClr val="accent1"/>
                </a:solidFill>
                <a:latin typeface="Calibri" pitchFamily="2" charset="0"/>
              </a:rPr>
              <a:t> </a:t>
            </a:r>
            <a:r>
              <a:rPr lang="en-US" altLang="en-US" sz="4800" b="1">
                <a:latin typeface="Calibri" pitchFamily="2" charset="0"/>
              </a:rPr>
              <a:t>În dureri, în necazuri, 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şi-n moarte,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Despărţire de Domnul meu nu-i,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/: Dacă inima nu mă desparte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Orice-ar fi, orice-ar fi sunt al Lui. :/</a:t>
            </a:r>
            <a:endParaRPr lang="en-US" altLang="en-US" sz="4800" b="1">
              <a:latin typeface="Calibri" pitchFamily="2" charset="0"/>
            </a:endParaRPr>
          </a:p>
        </p:txBody>
      </p:sp>
      <p:sp>
        <p:nvSpPr>
          <p:cNvPr id="5123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Rectangle 5" title=""/>
          <p:cNvSpPr/>
          <p:nvPr/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solidFill>
                  <a:schemeClr val="accent1"/>
                </a:solidFill>
                <a:latin typeface="Calibri" pitchFamily="2" charset="0"/>
              </a:rPr>
              <a:t>4.</a:t>
            </a:r>
            <a:r>
              <a:rPr lang="ro-RO" altLang="en-US" sz="4800" b="1">
                <a:solidFill>
                  <a:schemeClr val="accent1"/>
                </a:solidFill>
                <a:latin typeface="Calibri" pitchFamily="2" charset="0"/>
              </a:rPr>
              <a:t> </a:t>
            </a:r>
            <a:r>
              <a:rPr lang="en-US" altLang="en-US" sz="4800" b="1">
                <a:latin typeface="Calibri" pitchFamily="2" charset="0"/>
              </a:rPr>
              <a:t>Vom trăi veşnicii de iubire</a:t>
            </a:r>
            <a:br>
              <a:rPr lang="en-US" altLang="en-US" sz="4800" b="1">
                <a:latin typeface="Calibri" pitchFamily="2" charset="0"/>
              </a:rPr>
            </a:br>
            <a:r>
              <a:rPr lang="en-US" altLang="en-US" sz="4800" b="1">
                <a:latin typeface="Calibri" pitchFamily="2" charset="0"/>
              </a:rPr>
              <a:t>Mii de ani, zeci de mii, mii de mii;</a:t>
            </a:r>
            <a:br>
              <a:rPr lang="en-US" altLang="en-US" sz="4800" b="1">
                <a:latin typeface="Calibri" pitchFamily="2" charset="0"/>
              </a:rPr>
            </a:br>
            <a:r>
              <a:rPr lang="en-US" altLang="en-US" sz="4800" b="1">
                <a:latin typeface="Calibri" pitchFamily="2" charset="0"/>
              </a:rPr>
              <a:t>/: Când o clipă cu El e-o uimire</a:t>
            </a:r>
            <a:br>
              <a:rPr lang="en-US" altLang="en-US" sz="4800" b="1">
                <a:latin typeface="Calibri" pitchFamily="2" charset="0"/>
              </a:rPr>
            </a:br>
            <a:r>
              <a:rPr lang="en-US" altLang="en-US" sz="4800" b="1">
                <a:latin typeface="Calibri" pitchFamily="2" charset="0"/>
              </a:rPr>
              <a:t>Ce va fi, ce va fi în veşnicii</a:t>
            </a:r>
            <a:r>
              <a:rPr lang="en-US" altLang="en-US" sz="4800" b="1">
                <a:latin typeface="Calibri" pitchFamily="2" charset="0"/>
              </a:rPr>
              <a:t>? </a:t>
            </a:r>
            <a:r>
              <a:rPr lang="en-US" altLang="en-US" sz="4800" b="1">
                <a:latin typeface="Calibri" pitchFamily="2" charset="0"/>
              </a:rPr>
              <a:t>:/</a:t>
            </a:r>
            <a:endParaRPr lang="en-US" altLang="en-US" sz="4800" b="1">
              <a:latin typeface="Calibri" pitchFamily="2" charset="0"/>
            </a:endParaRPr>
          </a:p>
        </p:txBody>
      </p:sp>
      <p:sp>
        <p:nvSpPr>
          <p:cNvPr id="6147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 Box 6" title=""/>
          <p:cNvSpPr txBox="1"/>
          <p:nvPr/>
        </p:nvSpPr>
        <p:spPr>
          <a:xfrm>
            <a:off x="2743200" y="2239962"/>
            <a:ext cx="9144000" cy="3749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solidFill>
                  <a:schemeClr val="accent1"/>
                </a:solidFill>
                <a:latin typeface="Calibri" pitchFamily="2" charset="0"/>
              </a:rPr>
              <a:t>5.</a:t>
            </a:r>
            <a:r>
              <a:rPr lang="ro-RO" altLang="en-US" sz="4800" b="1">
                <a:solidFill>
                  <a:schemeClr val="accent1"/>
                </a:solidFill>
                <a:latin typeface="Calibri" pitchFamily="2" charset="0"/>
              </a:rPr>
              <a:t> </a:t>
            </a:r>
            <a:r>
              <a:rPr lang="en-US" altLang="en-US" sz="4800" b="1">
                <a:latin typeface="Calibri" pitchFamily="2" charset="0"/>
              </a:rPr>
              <a:t>Va veni, va veni Cel ce vine,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Hohotind îi voi plânge la piept;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/: Cât mai bate o inimă-n mine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 b="1">
                <a:latin typeface="Calibri" pitchFamily="2" charset="0"/>
              </a:rPr>
              <a:t>Îl doresc, Îl iubesc, Îl aştept. :/</a:t>
            </a:r>
            <a:endParaRPr lang="en-US" altLang="en-US" sz="4800" b="1">
              <a:latin typeface="Calibri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 b="1">
                <a:latin typeface="Calibri" pitchFamily="2" charset="0"/>
              </a:rPr>
              <a:t>*****</a:t>
            </a:r>
            <a:endParaRPr lang="en-US" altLang="en-US" sz="4800" b="1">
              <a:latin typeface="Calibri" pitchFamily="2" charset="0"/>
            </a:endParaRPr>
          </a:p>
        </p:txBody>
      </p:sp>
      <p:sp>
        <p:nvSpPr>
          <p:cNvPr id="7171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13</Paragraphs>
  <Slides>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10">
      <vt:lpstr>Arial</vt:lpstr>
      <vt:lpstr>SimSun</vt:lpstr>
      <vt:lpstr>Wingdings</vt:lpstr>
      <vt:lpstr>Calibri</vt:lpstr>
      <vt:lpstr>Office Theme</vt:lpstr>
      <vt:lpstr>PowerPoint Presentation</vt:lpstr>
      <vt:lpstr>2. Nicăieri, nicăieri, nici o clipă,Nu pot fi fericit fără El./: Lângă El peste-a morţii risipăVoi zbura ca un alb porumbel. :/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dcterms:created xsi:type="dcterms:W3CDTF">2004-10-27T07:22:16Z</dcterms:created>
  <dcterms:modified xsi:type="dcterms:W3CDTF">2022-10-08T17:07:53Z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