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768" r:id="rId1"/>
    <p:sldMasterId id="2147483780" r:id="rId2"/>
    <p:sldMasterId id="2147483781" r:id="rId3"/>
    <p:sldMasterId id="2147483782" r:id="rId4"/>
    <p:sldMasterId id="2147483783" r:id="rId5"/>
    <p:sldMasterId id="2147483784" r:id="rId6"/>
    <p:sldMasterId id="2147483785" r:id="rId7"/>
    <p:sldMasterId id="2147483787" r:id="rId8"/>
    <p:sldMasterId id="2147483788" r:id="rId9"/>
    <p:sldMasterId id="2147483789" r:id="rId10"/>
    <p:sldMasterId id="2147483790" r:id="rId11"/>
    <p:sldMasterId id="2147483795" r:id="rId12"/>
  </p:sldMasterIdLst>
  <p:notesMasterIdLst>
    <p:notesMasterId r:id="rId13"/>
  </p:notesMasterIdLst>
  <p:sldIdLst>
    <p:sldId id="264" r:id="rId14"/>
    <p:sldId id="266" r:id="rId15"/>
    <p:sldId id="267" r:id="rId16"/>
    <p:sldId id="271" r:id="rId17"/>
    <p:sldId id="269" r:id="rId18"/>
    <p:sldId id="272" r:id="rId19"/>
    <p:sldId id="268" r:id="rId20"/>
    <p:sldId id="273" r:id="rId21"/>
    <p:sldId id="270" r:id="rId22"/>
    <p:sldId id="274" r:id="rId23"/>
  </p:sldIdLst>
  <p:sldSz cx="14630400" cy="8229600" type="screen4x3"/>
  <p:notesSz cx="6858000" cy="9144000"/>
  <p:custDataLst>
    <p:tags r:id="rId24"/>
  </p:custDataLst>
  <p:defaultTextStyle>
    <a:defPPr>
      <a:defRPr lang="en-US"/>
    </a:defPPr>
    <a:lvl1pPr marL="0" indent="0" algn="ctr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5300" b="0" i="0" u="none" baseline="0">
        <a:solidFill>
          <a:schemeClr val="bg1"/>
        </a:solidFill>
        <a:effectLst/>
        <a:latin typeface="Times New Roman"/>
      </a:defRPr>
    </a:lvl1pPr>
    <a:lvl2pPr marL="457200" indent="0" algn="ctr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5300" b="0" i="0" u="none" baseline="0">
        <a:solidFill>
          <a:schemeClr val="bg1"/>
        </a:solidFill>
        <a:effectLst/>
        <a:latin typeface="Times New Roman"/>
      </a:defRPr>
    </a:lvl2pPr>
    <a:lvl3pPr marL="914400" indent="0" algn="ctr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5300" b="0" i="0" u="none" baseline="0">
        <a:solidFill>
          <a:schemeClr val="bg1"/>
        </a:solidFill>
        <a:effectLst/>
        <a:latin typeface="Times New Roman"/>
      </a:defRPr>
    </a:lvl3pPr>
    <a:lvl4pPr marL="1371600" indent="0" algn="ctr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5300" b="0" i="0" u="none" baseline="0">
        <a:solidFill>
          <a:schemeClr val="bg1"/>
        </a:solidFill>
        <a:effectLst/>
        <a:latin typeface="Times New Roman"/>
      </a:defRPr>
    </a:lvl4pPr>
    <a:lvl5pPr marL="1828800" indent="0" algn="ctr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5300" b="0" i="0" u="none" baseline="0">
        <a:solidFill>
          <a:schemeClr val="bg1"/>
        </a:solidFill>
        <a:effectLst/>
        <a:latin typeface="Times New Roman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4338" name="Rectangle 2" titl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l"/>
            <a:endParaRPr sz="1200">
              <a:solidFill>
                <a:schemeClr val="tx1"/>
              </a:solidFill>
            </a:endParaRPr>
          </a:p>
        </p:txBody>
      </p:sp>
      <p:sp>
        <p:nvSpPr>
          <p:cNvPr id="14339" name="Rectangle 3" title="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r"/>
            <a:endParaRPr sz="1200">
              <a:solidFill>
                <a:schemeClr val="tx1"/>
              </a:solidFill>
            </a:endParaRPr>
          </a:p>
        </p:txBody>
      </p:sp>
      <p:sp>
        <p:nvSpPr>
          <p:cNvPr id="14340" name="Rectangle 4" title="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miter lim="800000"/>
          </a:ln>
        </p:spPr>
      </p:sp>
      <p:sp>
        <p:nvSpPr>
          <p:cNvPr id="14341" name="Rectangle 5" title="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12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342" name="Rectangle 6" title="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l"/>
            <a:endParaRPr sz="1200">
              <a:solidFill>
                <a:schemeClr val="tx1"/>
              </a:solidFill>
            </a:endParaRPr>
          </a:p>
        </p:txBody>
      </p:sp>
      <p:sp>
        <p:nvSpPr>
          <p:cNvPr id="14343" name="Rectangle 7" title="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r"/>
            <a:fld id="{9CC298F2-9A52-4DEE-8D7F-DF6D81E528F3}" type="slidenum">
              <a:rPr sz="1200">
                <a:solidFill>
                  <a:schemeClr val="tx1"/>
                </a:solidFill>
              </a:rPr>
              <a:t>‹#›</a:t>
            </a:fld>
            <a:endParaRPr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pic>
        <p:nvPicPr>
          <p:cNvPr id="13314" name="Picture 3" title="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sp>
        <p:nvSpPr>
          <p:cNvPr id="13315" name="Rectangle 3" title=""/>
          <p:cNvSpPr>
            <a:spLocks noGrp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36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316" name="Rectangle 4" title=""/>
          <p:cNvSpPr>
            <a:spLocks noGrp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r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32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1pPr>
            <a:lvl2pPr marL="457200" indent="0" algn="ctr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2pPr>
            <a:lvl3pPr marL="914400" indent="0" algn="ctr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24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3pPr>
            <a:lvl4pPr marL="1371600" indent="0" algn="ctr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4pPr>
            <a:lvl5pPr marL="1828800" indent="0" algn="ctr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317" name="Rectangle 5" title="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fld id="{88636B6D-3BD9-43F5-B8A4-CE5B71B6733F}" type="datetime1">
              <a:rPr lang="zh-CN" altLang="en-US" sz="1400"/>
              <a:t>*</a:t>
            </a:fld>
            <a:endParaRPr lang="zh-CN" altLang="en-US" sz="1400"/>
          </a:p>
        </p:txBody>
      </p:sp>
      <p:sp>
        <p:nvSpPr>
          <p:cNvPr id="13318" name="Rectangle 6" title="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ctr"/>
            <a:fld id="{9A56617D-D6CA-4A7B-8558-7D7BF8D3C3FE}" type="footer">
              <a:rPr lang="zh-CN" altLang="en-US" sz="1400"/>
              <a:t>*</a:t>
            </a:fld>
            <a:endParaRPr lang="zh-CN" altLang="en-US" sz="1400"/>
          </a:p>
        </p:txBody>
      </p:sp>
      <p:sp>
        <p:nvSpPr>
          <p:cNvPr id="13319" name="Rectangle 7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BA43FF16-5C75-48A9-9AEE-2718EE03417D}" type="slidenum">
              <a:rPr sz="1400"/>
              <a:t>‹#›</a:t>
            </a:fld>
            <a:endParaRPr sz="1400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87034B5-1CBD-4D95-9556-4181A5552835}" type="datetime1">
              <a:rPr sz="1400"/>
              <a:t>*</a:t>
            </a:fld>
            <a:endParaRPr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0C6EBFCA-CE2F-4388-BB30-27C38E08EA85}" type="footer">
              <a:rPr sz="1400"/>
              <a:t>*</a:t>
            </a:fld>
            <a:endParaRPr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4" Type="http://schemas.openxmlformats.org/officeDocument/2006/relationships/theme" Target="../theme/theme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102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103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5E3F10D3-6326-4665-BB4D-B22D144902EE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42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43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44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10245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10246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C4042FF7-8A09-4387-9D5C-CE0BBFE31447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1266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267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268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1126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1127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7AFF7664-5127-464B-8982-568B64B4C7C0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pic>
        <p:nvPicPr>
          <p:cNvPr id="12290" name="Picture 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sp>
        <p:nvSpPr>
          <p:cNvPr id="12291" name="Rectangle 3" title="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36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292" name="Rectangle 4" title="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SimSun" charset="-122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293" name="Rectangle 5" title="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fld id="{B8946F32-6CAA-4C12-ABF0-54B6E3F91787}" type="datetime1">
              <a:rPr sz="1400"/>
              <a:t>*</a:t>
            </a:fld>
            <a:endParaRPr sz="1400"/>
          </a:p>
        </p:txBody>
      </p:sp>
      <p:sp>
        <p:nvSpPr>
          <p:cNvPr id="12294" name="Rectangle 6" title="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ctr"/>
            <a:fld id="{626B3B9C-82F0-4696-B43F-0B3D66777B6D}" type="footer">
              <a:rPr sz="1400"/>
              <a:t>*</a:t>
            </a:fld>
            <a:endParaRPr sz="1400"/>
          </a:p>
        </p:txBody>
      </p:sp>
      <p:sp>
        <p:nvSpPr>
          <p:cNvPr id="12295" name="Rectangle 7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0EFFA2BB-340C-479A-8BA5-0869931ECA56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ransition/>
  <p:timing/>
  <p:txStyles>
    <p:titleStyle>
      <a:lvl1pPr marL="0" indent="0" algn="l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3600" b="0" i="0" u="none" baseline="0">
          <a:solidFill>
            <a:schemeClr val="tx1"/>
          </a:solidFill>
          <a:effectLst/>
          <a:latin typeface="Arial"/>
          <a:ea typeface="SimSun" charset="-122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Arial"/>
          <a:ea typeface="SimSun" charset="-122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Arial"/>
          <a:ea typeface="SimSun" charset="-122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Arial"/>
          <a:ea typeface="SimSun" charset="-122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Arial"/>
          <a:ea typeface="SimSun" charset="-122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Arial"/>
          <a:ea typeface="SimSun" charset="-122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050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2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205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205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236F361A-5AFD-4F20-A337-F26E253AB952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074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5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6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307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307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84158D5A-0D44-4758-902D-8CC12C60954B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098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099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00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410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410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50ECF72D-561F-4DA0-86F4-002320D126DE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5122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123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124" name="Rectangle 6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5125" name="Rectangle 7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5126" name="Rectangle 8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69F3BCA0-7021-4F74-8D47-639F908DE812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6146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147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148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614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615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540A46FC-0660-4ADF-8141-F454059F3074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7170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171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172" name="Rectangle 4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717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717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A6380183-857C-47F4-B5DE-37F93526293D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8194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195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196" name="Rectangle 6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8197" name="Rectangle 7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8198" name="Rectangle 8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F3DC201A-6BF1-4812-AA9D-517FCE73BAE8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218" name="Rectangle 2" title="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Times New Roman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219" name="Rectangle 3" title="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Times New Roman"/>
              </a:defRPr>
            </a:lvl1pPr>
            <a:lvl2pPr marL="742950" indent="-28575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Times New Roman"/>
              </a:defRPr>
            </a:lvl2pPr>
            <a:lvl3pPr marL="11430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Times New Roman"/>
              </a:defRPr>
            </a:lvl3pPr>
            <a:lvl4pPr marL="16002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4pPr>
            <a:lvl5pPr marL="2057400" indent="-228600" algn="l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Times New Roman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220" name="Rectangle 6" title="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9221" name="Rectangle 7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/>
            <a:endParaRPr sz="1400"/>
          </a:p>
        </p:txBody>
      </p:sp>
      <p:sp>
        <p:nvSpPr>
          <p:cNvPr id="9222" name="Rectangle 8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lvl="0" algn="r"/>
            <a:fld id="{3B9F70BE-B79D-4E25-86CB-31C8AD5384C4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/>
  <p:txStyles>
    <p:titleStyle>
      <a:lvl1pPr marL="0" indent="0" algn="ctr" defTabSz="91440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2"/>
          </a:solidFill>
          <a:effectLst/>
          <a:latin typeface="Times New Roman"/>
        </a:defRPr>
      </a:lvl1pPr>
    </p:titleStyle>
    <p:bodyStyle>
      <a:lvl1pPr marL="342900" indent="-3429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3200" b="0" i="0" u="none" baseline="0">
          <a:solidFill>
            <a:schemeClr val="tx1"/>
          </a:solidFill>
          <a:effectLst/>
          <a:latin typeface="Times New Roman"/>
        </a:defRPr>
      </a:lvl1pPr>
      <a:lvl2pPr marL="742950" indent="-28575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800" b="0" i="0" u="none" baseline="0">
          <a:solidFill>
            <a:schemeClr val="tx1"/>
          </a:solidFill>
          <a:effectLst/>
          <a:latin typeface="Times New Roman"/>
        </a:defRPr>
      </a:lvl2pPr>
      <a:lvl3pPr marL="11430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b="0" i="0" u="none" baseline="0">
          <a:solidFill>
            <a:schemeClr val="tx1"/>
          </a:solidFill>
          <a:effectLst/>
          <a:latin typeface="Times New Roman"/>
        </a:defRPr>
      </a:lvl3pPr>
      <a:lvl4pPr marL="16002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000" b="0" i="0" u="none" baseline="0">
          <a:solidFill>
            <a:schemeClr val="tx1"/>
          </a:solidFill>
          <a:effectLst/>
          <a:latin typeface="Times New Roman"/>
        </a:defRPr>
      </a:lvl4pPr>
      <a:lvl5pPr marL="2057400" indent="-228600" algn="l" defTabSz="91440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0" i="0" u="none" baseline="0">
          <a:solidFill>
            <a:schemeClr val="tx1"/>
          </a:solidFill>
          <a:effectLst/>
          <a:latin typeface="Times New Roman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5362" name="Text Box 2" title=""/>
          <p:cNvSpPr txBox="1"/>
          <p:nvPr/>
        </p:nvSpPr>
        <p:spPr>
          <a:xfrm>
            <a:off x="2573337" y="2452687"/>
            <a:ext cx="9483725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Nu te pierde-n deznădejde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Când te-ncearcă vreo urgie,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Domnul va preface-n tine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63" name="WordArt 6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1/5</a:t>
            </a:r>
          </a:p>
        </p:txBody>
      </p:sp>
      <p:sp>
        <p:nvSpPr>
          <p:cNvPr id="1536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>
    <p:randomBar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24578" name="Text Box 2" title=""/>
          <p:cNvSpPr txBox="1"/>
          <p:nvPr/>
        </p:nvSpPr>
        <p:spPr>
          <a:xfrm>
            <a:off x="2573337" y="1645444"/>
            <a:ext cx="9483725" cy="4938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>
                <a:solidFill>
                  <a:schemeClr val="tx1"/>
                </a:solidFill>
              </a:rPr>
              <a:t>Domnul, Domnul </a:t>
            </a:r>
            <a:endParaRPr lang="en-US" altLang="en-US"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>
                <a:solidFill>
                  <a:schemeClr val="tx1"/>
                </a:solidFill>
              </a:rPr>
              <a:t>E nădejdea ta, </a:t>
            </a:r>
            <a:endParaRPr lang="en-US" altLang="en-US"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>
                <a:solidFill>
                  <a:schemeClr val="tx1"/>
                </a:solidFill>
              </a:rPr>
              <a:t>E scăparea ta. (şi-a mea)</a:t>
            </a:r>
            <a:endParaRPr lang="en-US" altLang="en-US"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>
                <a:solidFill>
                  <a:schemeClr val="tx1"/>
                </a:solidFill>
              </a:rPr>
              <a:t>Întristarea-n bucurie-ţi</a:t>
            </a:r>
            <a:endParaRPr lang="en-US" altLang="en-US"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en-US" altLang="en-US">
                <a:solidFill>
                  <a:schemeClr val="tx1"/>
                </a:solidFill>
              </a:rPr>
              <a:t> Va schimba. </a:t>
            </a:r>
            <a:endParaRPr lang="en-US" altLang="en-US"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 lang="ro-RO" altLang="en-US">
                <a:solidFill>
                  <a:schemeClr val="tx1"/>
                </a:solidFill>
              </a:rPr>
              <a:t>*****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4579" name="WordArt 4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2458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6386" name="Text Box 2" title=""/>
          <p:cNvSpPr txBox="1"/>
          <p:nvPr/>
        </p:nvSpPr>
        <p:spPr>
          <a:xfrm>
            <a:off x="2573337" y="2048669"/>
            <a:ext cx="9483725" cy="4132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Domnul, Domnul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nădejdea ta,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scăparea ta. (şi-a mea)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bucurie-ţi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 Va schimba.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387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1638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7410" name="Text Box 2" title=""/>
          <p:cNvSpPr txBox="1"/>
          <p:nvPr/>
        </p:nvSpPr>
        <p:spPr>
          <a:xfrm>
            <a:off x="2573337" y="2452687"/>
            <a:ext cx="9483725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Nu privi la slăbiciune,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Nici la viaţa ta pustie,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Ci la Domnul. El preface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bucurie.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411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2/5</a:t>
            </a:r>
          </a:p>
        </p:txBody>
      </p:sp>
      <p:sp>
        <p:nvSpPr>
          <p:cNvPr id="1741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8434" name="Text Box 2" title=""/>
          <p:cNvSpPr txBox="1"/>
          <p:nvPr/>
        </p:nvSpPr>
        <p:spPr>
          <a:xfrm>
            <a:off x="2573337" y="2048669"/>
            <a:ext cx="9483725" cy="4132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Domnul, Domnul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nădejdea ta,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scăparea ta. (şi-a mea)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bucurie-ţi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 Va schimba.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435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1843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19458" name="Text Box 2" title=""/>
          <p:cNvSpPr txBox="1"/>
          <p:nvPr/>
        </p:nvSpPr>
        <p:spPr>
          <a:xfrm>
            <a:off x="2573337" y="2048669"/>
            <a:ext cx="9483725" cy="4132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Nu deschide poarta minţii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Gânduri negre ca să vie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Crede-n Domnul,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căci El schimbă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bucurie. 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459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3/5</a:t>
            </a:r>
          </a:p>
        </p:txBody>
      </p:sp>
      <p:sp>
        <p:nvSpPr>
          <p:cNvPr id="1946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20482" name="Text Box 2" title=""/>
          <p:cNvSpPr txBox="1"/>
          <p:nvPr/>
        </p:nvSpPr>
        <p:spPr>
          <a:xfrm>
            <a:off x="2573337" y="2048669"/>
            <a:ext cx="9483725" cy="4132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Domnul, Domnul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nădejdea ta,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scăparea ta. (şi-a mea)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bucurie-ţi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 Va schimba.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483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2048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21506" name="Text Box 2" title=""/>
          <p:cNvSpPr txBox="1"/>
          <p:nvPr/>
        </p:nvSpPr>
        <p:spPr>
          <a:xfrm>
            <a:off x="2573337" y="2452687"/>
            <a:ext cx="9483725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Nu te îndoi-n credinţă,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Domnul este-a ta tărie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Şi El îţi preschimbă-n taină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507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4/5</a:t>
            </a:r>
          </a:p>
        </p:txBody>
      </p:sp>
      <p:sp>
        <p:nvSpPr>
          <p:cNvPr id="2150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22530" name="Text Box 2" title=""/>
          <p:cNvSpPr txBox="1"/>
          <p:nvPr/>
        </p:nvSpPr>
        <p:spPr>
          <a:xfrm>
            <a:off x="2573337" y="2048669"/>
            <a:ext cx="9483725" cy="4132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Domnul, Domnul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nădejdea ta, 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E scăparea ta. (şi-a mea)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bucurie-ţi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 Va schimba.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531" name="WordArt 3" title=""/>
          <p:cNvSpPr>
            <a:spLocks noTextEdit="1"/>
          </p:cNvSpPr>
          <p:nvPr/>
        </p:nvSpPr>
        <p:spPr>
          <a:xfrm>
            <a:off x="457200" y="457200"/>
            <a:ext cx="1447800" cy="4572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Refren:</a:t>
            </a:r>
          </a:p>
        </p:txBody>
      </p:sp>
      <p:sp>
        <p:nvSpPr>
          <p:cNvPr id="2253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 title=""/>
        <p:cNvGrpSpPr/>
        <p:nvPr/>
      </p:nvGrpSpPr>
      <p:grpSpPr/>
      <p:sp>
        <p:nvSpPr>
          <p:cNvPr id="23554" name="Text Box 2" title=""/>
          <p:cNvSpPr txBox="1"/>
          <p:nvPr/>
        </p:nvSpPr>
        <p:spPr>
          <a:xfrm>
            <a:off x="2573337" y="2452687"/>
            <a:ext cx="9483725" cy="332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1pPr>
            <a:lvl2pPr marL="4572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2pPr>
            <a:lvl3pPr marL="9144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3pPr>
            <a:lvl4pPr marL="13716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4pPr>
            <a:lvl5pPr marL="182880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5300" b="0" i="0" u="none" baseline="0">
                <a:solidFill>
                  <a:schemeClr val="bg1"/>
                </a:solidFill>
                <a:effectLst/>
                <a:latin typeface="Times New Roman"/>
              </a:defRPr>
            </a:lvl5pPr>
          </a:lstStyle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Cântă-I Domnului într-una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Mulţumeşte-I, că El ştie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Când să schimbe-n tine toată</a:t>
            </a:r>
            <a:endParaRPr>
              <a:solidFill>
                <a:schemeClr val="tx1"/>
              </a:solidFill>
            </a:endParaRPr>
          </a:p>
          <a:p>
            <a:pPr marL="0" lvl="0" indent="0" algn="ctr"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Întristarea-n bucurie.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3555" name="WordArt 3" title=""/>
          <p:cNvSpPr>
            <a:spLocks noTextEdit="1"/>
          </p:cNvSpPr>
          <p:nvPr/>
        </p:nvSpPr>
        <p:spPr>
          <a:xfrm>
            <a:off x="457200" y="457200"/>
            <a:ext cx="885825" cy="533400"/>
          </a:xfr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36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5/5</a:t>
            </a:r>
          </a:p>
        </p:txBody>
      </p:sp>
      <p:sp>
        <p:nvSpPr>
          <p:cNvPr id="2355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slow"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Theme2">
  <a:themeElements>
    <a:clrScheme name="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r="http://schemas.openxmlformats.org/officeDocument/2006/relationships" xmlns:a="http://schemas.openxmlformats.org/drawingml/2006/main" name="10_Theme2">
  <a:themeElements>
    <a:clrScheme name="10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10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0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r="http://schemas.openxmlformats.org/officeDocument/2006/relationships" xmlns:a="http://schemas.openxmlformats.org/drawingml/2006/main" name="11_Theme2">
  <a:themeElements>
    <a:clrScheme name="11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11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1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r="http://schemas.openxmlformats.org/officeDocument/2006/relationships"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0E5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66"/>
        </a:hlink>
        <a:folHlink>
          <a:srgbClr val="E9DCB9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FF"/>
        </a:hlink>
        <a:folHlink>
          <a:srgbClr val="FFFF99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1_Theme2">
  <a:themeElements>
    <a:clrScheme name="1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1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2_Theme2">
  <a:themeElements>
    <a:clrScheme name="2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2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3_Theme2">
  <a:themeElements>
    <a:clrScheme name="3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3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4_Theme2">
  <a:themeElements>
    <a:clrScheme name="4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4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5_Theme2">
  <a:themeElements>
    <a:clrScheme name="5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5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5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6_Theme2">
  <a:themeElements>
    <a:clrScheme name="6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6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6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8_Theme2">
  <a:themeElements>
    <a:clrScheme name="8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8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8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9_Theme2">
  <a:themeElements>
    <a:clrScheme name="9_Theme2 8">
      <a:dk1>
        <a:srgbClr val="000000"/>
      </a:dk1>
      <a:lt1>
        <a:srgbClr val="FFFFFF"/>
      </a:lt1>
      <a:dk2>
        <a:srgbClr val="0000FF"/>
      </a:dk2>
      <a:lt2>
        <a:srgbClr val="FFFFFF"/>
      </a:lt2>
      <a:accent1>
        <a:srgbClr val="FF9900"/>
      </a:accent1>
      <a:accent2>
        <a:srgbClr val="00FF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969696"/>
      </a:folHlink>
    </a:clrScheme>
    <a:fontScheme name="9_Theme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9_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hem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hem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hem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hem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hem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hem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Template>Theme2</Template>
  <Company>Mycoo</Company>
  <PresentationFormat>On-screen Show (4:3)</PresentationFormat>
  <Paragraphs>57</Paragraphs>
  <Slides>10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29">
      <vt:lpstr>Arial</vt:lpstr>
      <vt:lpstr>SimSun</vt:lpstr>
      <vt:lpstr>Wingdings</vt:lpstr>
      <vt:lpstr>Times New Roman</vt:lpstr>
      <vt:lpstr>Arial Black</vt:lpstr>
      <vt:lpstr>Microsoft YaHei</vt:lpstr>
      <vt:lpstr>MS PGothic</vt:lpstr>
      <vt:lpstr>Calibri</vt:lpstr>
      <vt:lpstr>Segoe Light</vt:lpstr>
      <vt:lpstr>Arnprior</vt:lpstr>
      <vt:lpstr>STXihei</vt:lpstr>
      <vt:lpstr>MS UI Gothic</vt:lpstr>
      <vt:lpstr>SimHei</vt:lpstr>
      <vt:lpstr>Verdana</vt:lpstr>
      <vt:lpstr>Latha</vt:lpstr>
      <vt:lpstr>STXinwei</vt:lpstr>
      <vt:lpstr>LiSu</vt:lpstr>
      <vt:lpstr>Segoe Print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 Slide Title</dc:title>
  <dc:creator>Harasemiuc</dc:creator>
  <cp:lastModifiedBy>Vestea Buna</cp:lastModifiedBy>
  <cp:revision>47</cp:revision>
  <dcterms:created xsi:type="dcterms:W3CDTF">1980-01-04T08:49:41Z</dcterms:created>
  <dcterms:modified xsi:type="dcterms:W3CDTF">2022-10-08T17:07:53Z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