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sldIdLst>
    <p:sldId id="256" r:id="rId2"/>
    <p:sldId id="263" r:id="rId3"/>
    <p:sldId id="262" r:id="rId4"/>
    <p:sldId id="264" r:id="rId5"/>
    <p:sldId id="261" r:id="rId6"/>
    <p:sldId id="265" r:id="rId7"/>
  </p:sldIdLst>
  <p:sldSz cx="14630400" cy="8229600" type="screen4x3"/>
  <p:notesSz cx="6858000" cy="9144000"/>
  <p:custDataLst>
    <p:tags r:id="rId8"/>
  </p:custDataLst>
  <p:defaultTextStyle>
    <a:defPPr>
      <a:defRPr lang="en-US"/>
    </a:defPPr>
    <a:lvl1pPr marL="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1pPr>
    <a:lvl2pPr marL="4572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2pPr>
    <a:lvl3pPr marL="9144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3pPr>
    <a:lvl4pPr marL="13716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4pPr>
    <a:lvl5pPr marL="18288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tags" Target="tags/tag1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200">
                <a:solidFill>
                  <a:srgbClr val="898989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  <a:lvl2pPr marL="742950" indent="-28575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2pPr>
            <a:lvl3pPr marL="11430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3pPr>
            <a:lvl4pPr marL="16002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4pPr>
            <a:lvl5pPr marL="20574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29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30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375A41F9-84DC-4A4D-BE36-A793ECDFE9BF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iming/>
  <p:txStyles>
    <p:titleStyle>
      <a:lvl1pPr marL="0" indent="0" algn="ctr" defTabSz="91440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1"/>
          </a:solidFill>
          <a:effectLst/>
          <a:latin typeface="Calibri" pitchFamily="2" charset="0"/>
        </a:defRPr>
      </a:lvl1pPr>
    </p:titleStyle>
    <p:bodyStyle>
      <a:lvl1pPr marL="342900" indent="-3429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3200" b="0" i="0" u="none" baseline="0">
          <a:solidFill>
            <a:schemeClr val="tx1"/>
          </a:solidFill>
          <a:effectLst/>
          <a:latin typeface="Calibri" pitchFamily="2" charset="0"/>
        </a:defRPr>
      </a:lvl1pPr>
      <a:lvl2pPr marL="742950" indent="-28575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800" b="0" i="0" u="none" baseline="0">
          <a:solidFill>
            <a:schemeClr val="tx1"/>
          </a:solidFill>
          <a:effectLst/>
          <a:latin typeface="Calibri" pitchFamily="2" charset="0"/>
        </a:defRPr>
      </a:lvl2pPr>
      <a:lvl3pPr marL="11430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2400" b="0" i="0" u="none" baseline="0">
          <a:solidFill>
            <a:schemeClr val="tx1"/>
          </a:solidFill>
          <a:effectLst/>
          <a:latin typeface="Calibri" pitchFamily="2" charset="0"/>
        </a:defRPr>
      </a:lvl3pPr>
      <a:lvl4pPr marL="16002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000" b="0" i="0" u="none" baseline="0">
          <a:solidFill>
            <a:schemeClr val="tx1"/>
          </a:solidFill>
          <a:effectLst/>
          <a:latin typeface="Calibri" pitchFamily="2" charset="0"/>
        </a:defRPr>
      </a:lvl4pPr>
      <a:lvl5pPr marL="20574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sz="2000" b="0" i="0" u="none" baseline="0">
          <a:solidFill>
            <a:schemeClr val="tx1"/>
          </a:solidFill>
          <a:effectLst/>
          <a:latin typeface="Calibri" pitchFamily="2" charset="0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Rectangle 2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1.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Priveşte, o, Doamne, la mine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Căci eu Te chem din mari nevoi.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/: Ascultă, ascultă-mi rugăciunea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Leagă-mi rănile car</a:t>
            </a: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e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 mă dor. :/</a:t>
            </a:r>
            <a:endParaRPr lang="en-US" altLang="en-US" sz="48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307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Rectangle 5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2.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Fă ca să capăt alinare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Şi uşurare în necaz.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/: O, dă-mi din pacea Ta, Isuse,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Şi mângâie-mi plânsul pe-obraz. :/</a:t>
            </a:r>
            <a:endParaRPr lang="en-US" altLang="en-US" sz="48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4099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Rectangle 4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3.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De-am rătăcit pe căi străine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Şi Te-am pierdut, o, Domnul meu.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/: Apari acum în a mea cale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Şi mă-ndreaptă pe drumul Tău. :/</a:t>
            </a:r>
            <a:endParaRPr lang="en-US" altLang="en-US" sz="48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5123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Rectangle 5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4.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Ca să nu cad de oboseală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Mă sprijineşte-o Domnul meu.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/: Căci sunt o mână de ţărână.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Sunt doar un mic urmaş al Tău. :/</a:t>
            </a:r>
            <a:endParaRPr lang="en-US" altLang="en-US" sz="48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6147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Rectangle 4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5.Și de vei asculta chemarea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Şi plânsul dorului nespus,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/: Îţi voi cânta o veşnicie,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Aici şi până-n ceruri sus. :/</a:t>
            </a:r>
            <a:endParaRPr lang="en-US" altLang="en-US" sz="48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7171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8194" name="Rectangle 8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6</a:t>
            </a: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.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Şi ca să lupt eu nu pot singur,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O, vino-n ajutorul meu.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/: Căci eu sunt slab dulce Isuse,</a:t>
            </a:r>
            <a:br>
              <a:rPr lang="ro-RO" altLang="en-US" sz="48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   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Şi drumu-i zi de zi mai greu. :/</a:t>
            </a:r>
            <a:endParaRPr lang="en-US" altLang="en-US" sz="48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**</a:t>
            </a:r>
            <a:r>
              <a:rPr lang="ro-RO" altLang="en-US" sz="4800">
                <a:latin typeface="Times New Roman" pitchFamily="2" charset="0"/>
                <a:ea typeface="Times New Roman" pitchFamily="2" charset="0"/>
              </a:rPr>
              <a:t>*</a:t>
            </a:r>
            <a:r>
              <a:rPr lang="en-US" altLang="en-US" sz="4800">
                <a:latin typeface="Times New Roman" pitchFamily="2" charset="0"/>
                <a:ea typeface="Times New Roman" pitchFamily="2" charset="0"/>
              </a:rPr>
              <a:t>**</a:t>
            </a:r>
            <a:endParaRPr lang="en-US" altLang="en-US" sz="48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819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7</Paragraphs>
  <Slides>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12">
      <vt:lpstr>Arial</vt:lpstr>
      <vt:lpstr>SimSun</vt:lpstr>
      <vt:lpstr>Wingdings</vt:lpstr>
      <vt:lpstr>Calibri</vt:lpstr>
      <vt:lpstr>Times New Roman</vt:lpstr>
      <vt:lpstr>Office Theme</vt:lpstr>
      <vt:lpstr>1.Priveşte, o, Doamne, la mine   Căci eu Te chem din mari nevoi.   /: Ascultă, ascultă-mi rugăciunea   Leagă-mi rănile care mă dor. :/</vt:lpstr>
      <vt:lpstr>PowerPoint Presentation</vt:lpstr>
      <vt:lpstr>PowerPoint Presentation</vt:lpstr>
      <vt:lpstr>PowerPoint Presentation</vt:lpstr>
      <vt:lpstr>5.Și de vei asculta chemarea   Şi plânsul dorului nespus,   /: Îţi voi cânta o veşnicie,   Aici şi până-n ceruri sus. :/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0</cp:revision>
  <dcterms:created xsi:type="dcterms:W3CDTF">2004-10-24T09:44:30Z</dcterms:created>
  <dcterms:modified xsi:type="dcterms:W3CDTF">2022-10-08T17:07:54Z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