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72" r:id="rId1"/>
  </p:sldMasterIdLst>
  <p:notesMasterIdLst>
    <p:notesMasterId r:id="rId2"/>
  </p:notesMasterIdLst>
  <p:sldIdLst>
    <p:sldId id="256" r:id="rId3"/>
    <p:sldId id="259" r:id="rId4"/>
    <p:sldId id="257" r:id="rId5"/>
    <p:sldId id="260" r:id="rId6"/>
    <p:sldId id="258" r:id="rId7"/>
    <p:sldId id="261" r:id="rId8"/>
    <p:sldId id="262" r:id="rId9"/>
  </p:sldIdLst>
  <p:sldSz cx="14630400" cy="8229600" type="screen4x3"/>
  <p:notesSz cx="6858000" cy="9144000"/>
  <p:custDataLst>
    <p:tags r:id="rId10"/>
  </p:custDataLst>
  <p:defaultTextStyle>
    <a:defPPr>
      <a:defRPr lang="ro-RO"/>
    </a:defPPr>
    <a:lvl1pPr marL="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1pPr>
    <a:lvl2pPr marL="4572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2pPr>
    <a:lvl3pPr marL="9144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3pPr>
    <a:lvl4pPr marL="13716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4pPr>
    <a:lvl5pPr marL="1828800" indent="0" algn="l" defTabSz="914400" eaLnBrk="0" fontAlgn="base" hangingPunct="0">
      <a:lnSpc>
        <a:spcPct val="100000"/>
      </a:lnSpc>
      <a:spcBef>
        <a:spcPct val="0"/>
      </a:spcBef>
      <a:spcAft>
        <a:spcPct val="0"/>
      </a:spcAft>
      <a:buClrTx/>
      <a:buSzTx/>
      <a:buFont typeface="Arial"/>
      <a:buNone/>
      <a:defRPr sz="1800" b="0" i="0" u="none" baseline="0">
        <a:solidFill>
          <a:schemeClr val="tx1"/>
        </a:solidFill>
        <a:effectLst/>
        <a:latin typeface="Arial"/>
      </a:defRPr>
    </a:lvl5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 varScale="1">
        <p:scale>
          <a:sx n="1" d="100"/>
          <a:sy n="1" d="100"/>
        </p:scale>
        <p:origin x="0" y="0"/>
      </p:cViewPr>
    </p:cSldViewPr>
  </p:notes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ags" Target="tags/tag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2050" name="Rectangle 2" title="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/>
          <a:p>
            <a:pPr lvl="0" eaLnBrk="1" hangingPunct="1"/>
            <a:endParaRPr lang="en-US" altLang="en-US" sz="1200"/>
          </a:p>
        </p:txBody>
      </p:sp>
      <p:sp>
        <p:nvSpPr>
          <p:cNvPr id="2051" name="Rectangle 3" title="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r" eaLnBrk="1" hangingPunct="1"/>
            <a:endParaRPr lang="en-US" altLang="en-US" sz="1200"/>
          </a:p>
        </p:txBody>
      </p:sp>
      <p:sp>
        <p:nvSpPr>
          <p:cNvPr id="2052" name="Rectangle 4" title="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  <a:miter lim="800000"/>
          </a:ln>
        </p:spPr>
      </p:sp>
      <p:sp>
        <p:nvSpPr>
          <p:cNvPr id="2053" name="Rectangle 5" title="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2054" name="Rectangle 6" title="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/>
            <a:endParaRPr lang="en-US" altLang="en-US" sz="1200"/>
          </a:p>
        </p:txBody>
      </p:sp>
      <p:sp>
        <p:nvSpPr>
          <p:cNvPr id="2055" name="Rectangle 7" title="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r" eaLnBrk="1" hangingPunct="1"/>
            <a:fld id="{200401D4-D20E-4422-9A0B-31812CFFBA1B}" type="slidenum">
              <a:rPr lang="en-US" altLang="en-US" sz="1200"/>
              <a:t>‹#›</a:t>
            </a:fld>
            <a:endParaRPr lang="en-US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3" Type="http://schemas.openxmlformats.org/officeDocument/2006/relationships/themeOverride" Target="../theme/themeOverr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3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>
  <p:cSld name="">
    <p:bg>
      <p:bgPr>
        <a:noFill/>
      </p:bgPr>
    </p:bg>
    <p:spTree>
      <p:nvGrpSpPr>
        <p:cNvPr id="1" name="" title=""/>
        <p:cNvGrpSpPr/>
        <p:nvPr/>
      </p:nvGrpSpPr>
      <p:grpSpPr/>
      <p:sp>
        <p:nvSpPr>
          <p:cNvPr id="6146" name="Rectangle 7" title="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r" eaLnBrk="1" hangingPunct="1"/>
            <a:fld id="{12C39E09-DA25-480A-BA2B-3FF17E9B72C4}" type="slidenum">
              <a:rPr lang="en-US" altLang="en-US" sz="1200"/>
              <a:t>3</a:t>
            </a:fld>
            <a:endParaRPr lang="en-US" altLang="en-US" sz="1200"/>
          </a:p>
        </p:txBody>
      </p:sp>
      <p:sp>
        <p:nvSpPr>
          <p:cNvPr id="6147" name="Rectangle 2" title="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6148" name="Rectangle 3" title="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t" anchorCtr="0"/>
          <a:lstStyle>
            <a:lvl1pPr marL="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/>
            <a:r>
              <a:rPr lang="en-US" altLang="en-US"/>
              <a:t>DD</a:t>
            </a: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 showMasterSp="0">
  <p:cSld name="">
    <p:bg>
      <p:bgPr>
        <a:noFill/>
      </p:bgPr>
    </p:bg>
    <p:spTree>
      <p:nvGrpSpPr>
        <p:cNvPr id="1" name="" title=""/>
        <p:cNvGrpSpPr/>
        <p:nvPr/>
      </p:nvGrpSpPr>
      <p:grpSpPr/>
      <p:sp>
        <p:nvSpPr>
          <p:cNvPr id="8194" name="Rectangle 7" title="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r" eaLnBrk="1" hangingPunct="1"/>
            <a:fld id="{0EAF9A99-D5A5-4F6B-8350-B209195B06F3}" type="slidenum">
              <a:rPr lang="en-US" altLang="en-US" sz="1200"/>
              <a:t>4</a:t>
            </a:fld>
            <a:endParaRPr lang="en-US" altLang="en-US" sz="1200"/>
          </a:p>
        </p:txBody>
      </p:sp>
      <p:sp>
        <p:nvSpPr>
          <p:cNvPr id="8195" name="Rectangle 2" title="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prstClr val="black"/>
            </a:solidFill>
            <a:miter lim="800000"/>
          </a:ln>
        </p:spPr>
      </p:sp>
      <p:sp>
        <p:nvSpPr>
          <p:cNvPr id="8196" name="Rectangle 3" title="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t" anchorCtr="0"/>
          <a:lstStyle>
            <a:lvl1pPr marL="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12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eaLnBrk="1" hangingPunct="1"/>
            <a:r>
              <a:rPr lang="en-US" altLang="en-US"/>
              <a:t>DD</a:t>
            </a:r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algn="ctr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 eaLnBrk="1" hangingPunct="1"/>
            <a:fld id="{93AE1883-0942-4AA3-9DB2-9C7C3A0314B1}" type="slidenum">
              <a:rPr sz="1200">
                <a:solidFill>
                  <a:srgbClr val="898989"/>
                </a:solidFill>
              </a:rPr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 title=""/>
        <p:cNvGrpSpPr/>
        <p:nvPr/>
      </p:nvGrpSpPr>
      <p:grpSpPr/>
      <p:sp>
        <p:nvSpPr>
          <p:cNvPr id="1026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/>
            <a:r>
              <a:t>Click to edit Master title style</a:t>
            </a:r>
          </a:p>
        </p:txBody>
      </p:sp>
      <p:sp>
        <p:nvSpPr>
          <p:cNvPr id="1027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  <a:miter lim="800000"/>
          </a:ln>
        </p:spPr>
        <p:txBody>
          <a:bodyPr/>
          <a:lstStyle>
            <a:lvl1pPr marL="342900" indent="-3429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lang="ro-RO" altLang="en-US" sz="32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  <a:lvl2pPr marL="742950" indent="-28575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lang="ro-RO" altLang="en-US" sz="28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2pPr>
            <a:lvl3pPr marL="11430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•"/>
              <a:defRPr lang="ro-RO" altLang="en-US" sz="2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3pPr>
            <a:lvl4pPr marL="16002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–"/>
              <a:defRPr lang="ro-RO" altLang="en-US" sz="20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4pPr>
            <a:lvl5pPr marL="2057400" indent="-228600" algn="l" defTabSz="91440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Char char="»"/>
              <a:defRPr lang="ro-RO" altLang="en-US" sz="20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5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1029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ctr" eaLnBrk="1" hangingPunct="1"/>
            <a:endParaRPr sz="1200">
              <a:solidFill>
                <a:srgbClr val="898989"/>
              </a:solidFill>
            </a:endParaRPr>
          </a:p>
        </p:txBody>
      </p:sp>
      <p:sp>
        <p:nvSpPr>
          <p:cNvPr id="1030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ctr" anchorCtr="0"/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algn="r" eaLnBrk="1" hangingPunct="1"/>
            <a:fld id="{3FEA2A83-1534-4CB8-B29C-4509236DE09B}" type="slidenum">
              <a:rPr sz="1200">
                <a:solidFill>
                  <a:srgbClr val="898989"/>
                </a:solidFill>
              </a:rPr>
              <a:t>‹#›</a:t>
            </a:fld>
            <a:endParaRPr sz="1200">
              <a:solidFill>
                <a:srgbClr val="89898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/>
  <p:timing/>
  <p:txStyles>
    <p:titleStyle>
      <a:lvl1pPr marL="0" indent="0" algn="ctr" defTabSz="914400" eaLnBrk="1" fontAlgn="base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4400" b="0" i="0" u="none" baseline="0">
          <a:solidFill>
            <a:schemeClr val="tx1"/>
          </a:solidFill>
          <a:effectLst/>
          <a:latin typeface="Calibri" pitchFamily="2" charset="0"/>
        </a:defRPr>
      </a:lvl1pPr>
    </p:titleStyle>
    <p:bodyStyle>
      <a:lvl1pPr marL="342900" indent="-3429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sz="3200" b="0" i="0" u="none" baseline="0">
          <a:solidFill>
            <a:schemeClr val="tx1"/>
          </a:solidFill>
          <a:effectLst/>
          <a:latin typeface="Calibri" pitchFamily="2" charset="0"/>
        </a:defRPr>
      </a:lvl1pPr>
      <a:lvl2pPr marL="742950" indent="-28575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sz="2800" b="0" i="0" u="none" baseline="0">
          <a:solidFill>
            <a:schemeClr val="tx1"/>
          </a:solidFill>
          <a:effectLst/>
          <a:latin typeface="Calibri" pitchFamily="2" charset="0"/>
        </a:defRPr>
      </a:lvl2pPr>
      <a:lvl3pPr marL="11430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•"/>
        <a:defRPr sz="2400" b="0" i="0" u="none" baseline="0">
          <a:solidFill>
            <a:schemeClr val="tx1"/>
          </a:solidFill>
          <a:effectLst/>
          <a:latin typeface="Calibri" pitchFamily="2" charset="0"/>
        </a:defRPr>
      </a:lvl3pPr>
      <a:lvl4pPr marL="16002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–"/>
        <a:defRPr sz="2000" b="0" i="0" u="none" baseline="0">
          <a:solidFill>
            <a:schemeClr val="tx1"/>
          </a:solidFill>
          <a:effectLst/>
          <a:latin typeface="Calibri" pitchFamily="2" charset="0"/>
        </a:defRPr>
      </a:lvl4pPr>
      <a:lvl5pPr marL="2057400" indent="-228600" algn="l" defTabSz="914400" eaLnBrk="1" fontAlgn="base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/>
        <a:buChar char="»"/>
        <a:defRPr sz="2000" b="0" i="0" u="none" baseline="0">
          <a:solidFill>
            <a:schemeClr val="tx1"/>
          </a:solidFill>
          <a:effectLst/>
          <a:latin typeface="Calibri" pitchFamily="2" charset="0"/>
        </a:defRPr>
      </a:lvl5pPr>
    </p:bodyStyle>
    <p:otherStyle/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3074" name="Rectangle 2" title=""/>
          <p:cNvSpPr>
            <a:spLocks noGrp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 algn="ctr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>
                <a:latin typeface="Times New Roman" charset="0"/>
                <a:ea typeface="Times New Roman" charset="0"/>
              </a:rPr>
              <a:t>Nădejdea mea e Dumnezeu, </a:t>
            </a:r>
            <a:br>
              <a:rPr>
                <a:latin typeface="Times New Roman" charset="0"/>
                <a:ea typeface="Times New Roman" charset="0"/>
              </a:rPr>
            </a:br>
            <a:r>
              <a:rPr>
                <a:latin typeface="Times New Roman" charset="0"/>
                <a:ea typeface="Times New Roman" charset="0"/>
              </a:rPr>
              <a:t>Puterea Lui e mare.</a:t>
            </a:r>
            <a:br>
              <a:rPr>
                <a:latin typeface="Times New Roman" charset="0"/>
                <a:ea typeface="Times New Roman" charset="0"/>
              </a:rPr>
            </a:br>
            <a:r>
              <a:rPr>
                <a:latin typeface="Times New Roman" charset="0"/>
                <a:ea typeface="Times New Roman" charset="0"/>
              </a:rPr>
              <a:t> Prin dragoste şi harul Său</a:t>
            </a:r>
            <a:br>
              <a:rPr>
                <a:latin typeface="Times New Roman" charset="0"/>
                <a:ea typeface="Times New Roman" charset="0"/>
              </a:rPr>
            </a:br>
            <a:r>
              <a:rPr>
                <a:latin typeface="Times New Roman" charset="0"/>
                <a:ea typeface="Times New Roman" charset="0"/>
              </a:rPr>
              <a:t>Nădăjduiesc şi cânt mereu</a:t>
            </a:r>
            <a:br>
              <a:rPr>
                <a:latin typeface="Times New Roman" charset="0"/>
                <a:ea typeface="Times New Roman" charset="0"/>
              </a:rPr>
            </a:br>
            <a:r>
              <a:rPr>
                <a:latin typeface="Times New Roman" charset="0"/>
                <a:ea typeface="Times New Roman" charset="0"/>
              </a:rPr>
              <a:t>Căci a salvat sufletul meu</a:t>
            </a:r>
            <a:br>
              <a:rPr>
                <a:latin typeface="Times New Roman" charset="0"/>
                <a:ea typeface="Times New Roman" charset="0"/>
              </a:rPr>
            </a:br>
            <a:r>
              <a:rPr>
                <a:latin typeface="Times New Roman" charset="0"/>
                <a:ea typeface="Times New Roman" charset="0"/>
              </a:rPr>
              <a:t>Din veşnica pierzare. </a:t>
            </a:r>
            <a:endParaRPr>
              <a:latin typeface="Times New Roman" charset="0"/>
              <a:ea typeface="Times New Roman" charset="0"/>
            </a:endParaRPr>
          </a:p>
        </p:txBody>
      </p:sp>
      <p:sp>
        <p:nvSpPr>
          <p:cNvPr id="3075" name="Text Box 3" title=""/>
          <p:cNvSpPr txBox="1"/>
          <p:nvPr/>
        </p:nvSpPr>
        <p:spPr>
          <a:xfrm>
            <a:off x="457200" y="457200"/>
            <a:ext cx="1522412" cy="7620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t" anchorCtr="0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1" hangingPunct="1" algn="ctr"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</a:rPr>
              <a:t>1</a:t>
            </a:r>
            <a:r>
              <a:rPr lang="ro-RO" altLang="en-US" sz="4400">
                <a:latin typeface="Times New Roman" charset="0"/>
              </a:rPr>
              <a:t>/7</a:t>
            </a:r>
            <a:endParaRPr lang="en-US" altLang="en-US" sz="4400">
              <a:latin typeface="Times New Roman" charset="0"/>
            </a:endParaRPr>
          </a:p>
        </p:txBody>
      </p:sp>
      <p:sp>
        <p:nvSpPr>
          <p:cNvPr id="3076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700">
        <p:fade thruBlk="1"/>
      </p:transition>
    </mc:Choice>
    <mc:Fallback>
      <p:transition>
        <p:fade thruBlk="1"/>
      </p:transition>
    </mc:Fallback>
  </mc:AlternateContent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4098" name="Text Box 4" title=""/>
          <p:cNvSpPr txBox="1"/>
          <p:nvPr/>
        </p:nvSpPr>
        <p:spPr>
          <a:xfrm>
            <a:off x="2743200" y="2360612"/>
            <a:ext cx="9144000" cy="35083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charset="0"/>
                <a:ea typeface="Times New Roman" charset="0"/>
              </a:rPr>
              <a:t>O licărire-n infinit </a:t>
            </a:r>
            <a:endParaRPr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charset="0"/>
                <a:ea typeface="Times New Roman" charset="0"/>
              </a:rPr>
              <a:t>e viaţa mea întreagă.</a:t>
            </a:r>
            <a:endParaRPr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charset="0"/>
                <a:ea typeface="Times New Roman" charset="0"/>
              </a:rPr>
              <a:t> Dar pentru mine S-a jertfit</a:t>
            </a:r>
            <a:endParaRPr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charset="0"/>
                <a:ea typeface="Times New Roman" charset="0"/>
              </a:rPr>
              <a:t>Isus din cer m-a mântuit</a:t>
            </a:r>
            <a:endParaRPr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charset="0"/>
                <a:ea typeface="Times New Roman" charset="0"/>
              </a:rPr>
              <a:t>Şi-o viaţă fără de sfârşit </a:t>
            </a:r>
            <a:endParaRPr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charset="0"/>
                <a:ea typeface="Times New Roman" charset="0"/>
              </a:rPr>
              <a:t>De veşnicii mă leagă. </a:t>
            </a:r>
            <a:endParaRPr sz="4400">
              <a:latin typeface="Times New Roman" charset="0"/>
              <a:ea typeface="Times New Roman" charset="0"/>
            </a:endParaRPr>
          </a:p>
        </p:txBody>
      </p:sp>
      <p:sp>
        <p:nvSpPr>
          <p:cNvPr id="4099" name="Text Box 3" title=""/>
          <p:cNvSpPr txBox="1"/>
          <p:nvPr/>
        </p:nvSpPr>
        <p:spPr>
          <a:xfrm>
            <a:off x="457200" y="457200"/>
            <a:ext cx="1522412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rot="0" wrap="square" anchor="t" anchorCtr="0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1" hangingPunct="1" algn="ctr">
              <a:defRPr>
                <a:solidFill>
                  <a:srgbClr val="FFFFFF"/>
                </a:solidFill>
              </a:defRPr>
            </a:pPr>
            <a:r>
              <a:rPr lang="ro-RO" altLang="en-US" sz="4400">
                <a:latin typeface="Times New Roman" charset="0"/>
              </a:rPr>
              <a:t>2/7</a:t>
            </a:r>
            <a:endParaRPr lang="ro-RO" altLang="en-US" sz="4400">
              <a:latin typeface="Times New Roman" charset="0"/>
            </a:endParaRPr>
          </a:p>
        </p:txBody>
      </p:sp>
      <p:sp>
        <p:nvSpPr>
          <p:cNvPr id="410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700">
        <p:fade thruBlk="1"/>
      </p:transition>
    </mc:Choice>
    <mc:Fallback>
      <p:transition>
        <p:fade thruBlk="1"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5122" name="Rectangle 4" title=""/>
          <p:cNvSpPr>
            <a:spLocks noGrp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 algn="ctr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>
                <a:latin typeface="Times New Roman" charset="0"/>
                <a:ea typeface="Times New Roman" charset="0"/>
              </a:rPr>
              <a:t>Ţărână trecătoare sunt</a:t>
            </a:r>
            <a:r>
              <a:rPr lang="ro-RO" altLang="en-US">
                <a:latin typeface="Times New Roman" charset="0"/>
                <a:ea typeface="Times New Roman" charset="0"/>
              </a:rPr>
              <a:t>,</a:t>
            </a:r>
            <a:br>
              <a:rPr lang="ro-RO" altLang="en-US">
                <a:latin typeface="Times New Roman" charset="0"/>
                <a:ea typeface="Times New Roman" charset="0"/>
              </a:rPr>
            </a:br>
            <a:r>
              <a:rPr lang="en-US" altLang="en-US">
                <a:latin typeface="Times New Roman" charset="0"/>
                <a:ea typeface="Times New Roman" charset="0"/>
              </a:rPr>
              <a:t> dar cred în nemurire.</a:t>
            </a:r>
            <a:br>
              <a:rPr lang="en-US" altLang="en-US">
                <a:latin typeface="Times New Roman" charset="0"/>
                <a:ea typeface="Times New Roman" charset="0"/>
              </a:rPr>
            </a:br>
            <a:r>
              <a:rPr lang="en-US" altLang="en-US">
                <a:latin typeface="Times New Roman" charset="0"/>
                <a:ea typeface="Times New Roman" charset="0"/>
              </a:rPr>
              <a:t> Căci Duhul Celui Veşnic Sfânt</a:t>
            </a:r>
            <a:br>
              <a:rPr lang="en-US" altLang="en-US">
                <a:latin typeface="Times New Roman" charset="0"/>
                <a:ea typeface="Times New Roman" charset="0"/>
              </a:rPr>
            </a:br>
            <a:r>
              <a:rPr lang="en-US" altLang="en-US">
                <a:latin typeface="Times New Roman" charset="0"/>
                <a:ea typeface="Times New Roman" charset="0"/>
              </a:rPr>
              <a:t>Îmi dă putere şi avânt</a:t>
            </a:r>
            <a:br>
              <a:rPr lang="en-US" altLang="en-US">
                <a:latin typeface="Times New Roman" charset="0"/>
                <a:ea typeface="Times New Roman" charset="0"/>
              </a:rPr>
            </a:br>
            <a:r>
              <a:rPr lang="en-US" altLang="en-US">
                <a:latin typeface="Times New Roman" charset="0"/>
                <a:ea typeface="Times New Roman" charset="0"/>
              </a:rPr>
              <a:t>Să pot pleca de pe pământ</a:t>
            </a:r>
            <a:br>
              <a:rPr lang="en-US" altLang="en-US">
                <a:latin typeface="Times New Roman" charset="0"/>
                <a:ea typeface="Times New Roman" charset="0"/>
              </a:rPr>
            </a:br>
            <a:r>
              <a:rPr lang="en-US" altLang="en-US">
                <a:latin typeface="Times New Roman" charset="0"/>
                <a:ea typeface="Times New Roman" charset="0"/>
              </a:rPr>
              <a:t>Dincolo-n veşnicie. </a:t>
            </a:r>
            <a:endParaRPr lang="en-US" altLang="en-US">
              <a:latin typeface="Times New Roman" charset="0"/>
              <a:ea typeface="Times New Roman" charset="0"/>
            </a:endParaRPr>
          </a:p>
        </p:txBody>
      </p:sp>
      <p:sp>
        <p:nvSpPr>
          <p:cNvPr id="5123" name="Text Box 3" title=""/>
          <p:cNvSpPr txBox="1"/>
          <p:nvPr/>
        </p:nvSpPr>
        <p:spPr>
          <a:xfrm>
            <a:off x="457200" y="457200"/>
            <a:ext cx="1522412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rot="0" wrap="square" anchor="t" anchorCtr="0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1" hangingPunct="1" algn="ctr">
              <a:defRPr>
                <a:solidFill>
                  <a:srgbClr val="FFFFFF"/>
                </a:solidFill>
              </a:defRPr>
            </a:pPr>
            <a:r>
              <a:rPr lang="ro-RO" altLang="en-US" sz="4400">
                <a:latin typeface="Times New Roman" charset="0"/>
              </a:rPr>
              <a:t>3/7</a:t>
            </a:r>
            <a:endParaRPr lang="ro-RO" altLang="en-US" sz="4400">
              <a:latin typeface="Times New Roman" charset="0"/>
            </a:endParaRPr>
          </a:p>
        </p:txBody>
      </p:sp>
      <p:sp>
        <p:nvSpPr>
          <p:cNvPr id="512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700">
        <p:fade thruBlk="1"/>
      </p:transition>
    </mc:Choice>
    <mc:Fallback>
      <p:transition>
        <p:fade thruBlk="1"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7170" name="Text Box 6" title=""/>
          <p:cNvSpPr txBox="1"/>
          <p:nvPr/>
        </p:nvSpPr>
        <p:spPr>
          <a:xfrm>
            <a:off x="2743200" y="2360612"/>
            <a:ext cx="9144000" cy="35083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  <a:ea typeface="Times New Roman" charset="0"/>
              </a:rPr>
              <a:t>Sunt călător spre ţara mea</a:t>
            </a:r>
            <a:endParaRPr lang="en-US" altLang="en-US"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  <a:ea typeface="Times New Roman" charset="0"/>
              </a:rPr>
              <a:t>C</a:t>
            </a:r>
            <a:r>
              <a:rPr lang="en-US" altLang="en-US" sz="4400">
                <a:latin typeface="Times New Roman" charset="0"/>
                <a:ea typeface="Times New Roman" charset="0"/>
              </a:rPr>
              <a:t>u Domnul am izbândă</a:t>
            </a:r>
            <a:endParaRPr lang="en-US" altLang="en-US"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  <a:ea typeface="Times New Roman" charset="0"/>
              </a:rPr>
              <a:t> Mi-e călăuză dreapta Ta</a:t>
            </a:r>
            <a:endParaRPr lang="en-US" altLang="en-US"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  <a:ea typeface="Times New Roman" charset="0"/>
              </a:rPr>
              <a:t>O, Doamne Tu nu vei lăsa</a:t>
            </a:r>
            <a:endParaRPr lang="en-US" altLang="en-US"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  <a:ea typeface="Times New Roman" charset="0"/>
              </a:rPr>
              <a:t>Nicicând să cadă-n lupta grea</a:t>
            </a:r>
            <a:endParaRPr lang="en-US" altLang="en-US"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  <a:ea typeface="Times New Roman" charset="0"/>
              </a:rPr>
              <a:t>Fiinţa mea plăpândă. </a:t>
            </a:r>
            <a:endParaRPr lang="en-US" altLang="en-US" sz="4400">
              <a:latin typeface="Times New Roman" charset="0"/>
              <a:ea typeface="Times New Roman" charset="0"/>
            </a:endParaRPr>
          </a:p>
        </p:txBody>
      </p:sp>
      <p:sp>
        <p:nvSpPr>
          <p:cNvPr id="7171" name="Text Box 3" title=""/>
          <p:cNvSpPr txBox="1"/>
          <p:nvPr/>
        </p:nvSpPr>
        <p:spPr>
          <a:xfrm>
            <a:off x="457200" y="457200"/>
            <a:ext cx="1522412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rot="0" wrap="square" anchor="t" anchorCtr="0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1" hangingPunct="1" algn="ctr">
              <a:defRPr>
                <a:solidFill>
                  <a:srgbClr val="FFFFFF"/>
                </a:solidFill>
              </a:defRPr>
            </a:pPr>
            <a:r>
              <a:rPr lang="ro-RO" altLang="en-US" sz="4400">
                <a:latin typeface="Times New Roman" charset="0"/>
              </a:rPr>
              <a:t>4/7</a:t>
            </a:r>
            <a:endParaRPr lang="ro-RO" altLang="en-US" sz="4400">
              <a:latin typeface="Times New Roman" charset="0"/>
            </a:endParaRPr>
          </a:p>
        </p:txBody>
      </p:sp>
      <p:sp>
        <p:nvSpPr>
          <p:cNvPr id="7172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700">
        <p:fade thruBlk="1"/>
      </p:transition>
    </mc:Choice>
    <mc:Fallback>
      <p:transition>
        <p:fade thruBlk="1"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9218" name="Rectangle 4" title=""/>
          <p:cNvSpPr>
            <a:spLocks noGrp="1"/>
          </p:cNvSpPr>
          <p:nvPr>
            <p:ph type="ctrTitle"/>
          </p:nvPr>
        </p:nvSpPr>
        <p:spPr>
          <a:xfrm>
            <a:off x="2743200" y="3379787"/>
            <a:ext cx="9144000" cy="14700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anchor="ctr" anchorCtr="0">
            <a:spAutoFit/>
          </a:bodyPr>
          <a:lstStyle>
            <a:lvl1pPr marL="0" indent="0" algn="ctr" defTabSz="91440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ro-RO" altLang="en-US" sz="4400" b="0" i="0" u="none" baseline="0">
                <a:solidFill>
                  <a:schemeClr val="tx1"/>
                </a:solidFill>
                <a:effectLst/>
                <a:latin typeface="Calibri" pitchFamily="2" charset="0"/>
              </a:defRPr>
            </a:lvl1pPr>
          </a:lstStyle>
          <a:p>
            <a:pPr lvl="0" algn="ctr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>
                <a:latin typeface="Times New Roman" charset="0"/>
                <a:ea typeface="Times New Roman" charset="0"/>
              </a:rPr>
              <a:t>În glas de ciocârlii duios </a:t>
            </a:r>
            <a:br>
              <a:rPr>
                <a:latin typeface="Times New Roman" charset="0"/>
                <a:ea typeface="Times New Roman" charset="0"/>
              </a:rPr>
            </a:br>
            <a:r>
              <a:rPr>
                <a:latin typeface="Times New Roman" charset="0"/>
                <a:ea typeface="Times New Roman" charset="0"/>
              </a:rPr>
              <a:t>şi-n vuietul de ape</a:t>
            </a:r>
            <a:br>
              <a:rPr>
                <a:latin typeface="Times New Roman" charset="0"/>
                <a:ea typeface="Times New Roman" charset="0"/>
              </a:rPr>
            </a:br>
            <a:r>
              <a:rPr>
                <a:latin typeface="Times New Roman" charset="0"/>
                <a:ea typeface="Times New Roman" charset="0"/>
              </a:rPr>
              <a:t> În flori şi-n tot ce-i mai frumos</a:t>
            </a:r>
            <a:br>
              <a:rPr>
                <a:latin typeface="Times New Roman" charset="0"/>
                <a:ea typeface="Times New Roman" charset="0"/>
              </a:rPr>
            </a:br>
            <a:r>
              <a:rPr>
                <a:latin typeface="Times New Roman" charset="0"/>
                <a:ea typeface="Times New Roman" charset="0"/>
              </a:rPr>
              <a:t>În cei răscumpăraţi de jos</a:t>
            </a:r>
            <a:br>
              <a:rPr>
                <a:latin typeface="Times New Roman" charset="0"/>
                <a:ea typeface="Times New Roman" charset="0"/>
              </a:rPr>
            </a:br>
            <a:r>
              <a:rPr>
                <a:latin typeface="Times New Roman" charset="0"/>
                <a:ea typeface="Times New Roman" charset="0"/>
              </a:rPr>
              <a:t>Iubirea sfântă-a lui Hristos</a:t>
            </a:r>
            <a:br>
              <a:rPr>
                <a:latin typeface="Times New Roman" charset="0"/>
                <a:ea typeface="Times New Roman" charset="0"/>
              </a:rPr>
            </a:br>
            <a:r>
              <a:rPr>
                <a:latin typeface="Times New Roman" charset="0"/>
                <a:ea typeface="Times New Roman" charset="0"/>
              </a:rPr>
              <a:t>O simt tot mai aproape. </a:t>
            </a:r>
            <a:endParaRPr>
              <a:latin typeface="Times New Roman" charset="0"/>
              <a:ea typeface="Times New Roman" charset="0"/>
            </a:endParaRPr>
          </a:p>
        </p:txBody>
      </p:sp>
      <p:sp>
        <p:nvSpPr>
          <p:cNvPr id="9219" name="Text Box 3" title=""/>
          <p:cNvSpPr txBox="1"/>
          <p:nvPr/>
        </p:nvSpPr>
        <p:spPr>
          <a:xfrm>
            <a:off x="457200" y="457200"/>
            <a:ext cx="1522412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rot="0" wrap="square" anchor="t" anchorCtr="0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1" hangingPunct="1" algn="ctr">
              <a:defRPr>
                <a:solidFill>
                  <a:srgbClr val="FFFFFF"/>
                </a:solidFill>
              </a:defRPr>
            </a:pPr>
            <a:r>
              <a:rPr lang="ro-RO" altLang="en-US" sz="4400">
                <a:latin typeface="Times New Roman" charset="0"/>
              </a:rPr>
              <a:t>5/7</a:t>
            </a:r>
            <a:endParaRPr lang="ro-RO" altLang="en-US" sz="4400">
              <a:latin typeface="Times New Roman" charset="0"/>
            </a:endParaRPr>
          </a:p>
        </p:txBody>
      </p:sp>
      <p:sp>
        <p:nvSpPr>
          <p:cNvPr id="9220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700">
        <p:fade thruBlk="1"/>
      </p:transition>
    </mc:Choice>
    <mc:Fallback>
      <p:transition>
        <p:fade thruBlk="1"/>
      </p:transition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0242" name="Text Box 6" title=""/>
          <p:cNvSpPr txBox="1"/>
          <p:nvPr/>
        </p:nvSpPr>
        <p:spPr>
          <a:xfrm>
            <a:off x="2743200" y="2360612"/>
            <a:ext cx="9144000" cy="350837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charset="0"/>
                <a:ea typeface="Times New Roman" charset="0"/>
              </a:rPr>
              <a:t>Eu am aflat în Creator </a:t>
            </a:r>
            <a:endParaRPr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charset="0"/>
                <a:ea typeface="Times New Roman" charset="0"/>
              </a:rPr>
              <a:t>şi pacea şi menirea</a:t>
            </a:r>
            <a:endParaRPr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charset="0"/>
                <a:ea typeface="Times New Roman" charset="0"/>
              </a:rPr>
              <a:t>Stăpân al vieţii ziditor</a:t>
            </a:r>
            <a:endParaRPr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charset="0"/>
                <a:ea typeface="Times New Roman" charset="0"/>
              </a:rPr>
              <a:t>Tu mi-ai dat lacrima de dor</a:t>
            </a:r>
            <a:endParaRPr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charset="0"/>
                <a:ea typeface="Times New Roman" charset="0"/>
              </a:rPr>
              <a:t>Să Te iubesc, să mă-nfior</a:t>
            </a:r>
            <a:endParaRPr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lnSpc>
                <a:spcPct val="85000"/>
              </a:lnSpc>
              <a:defRPr>
                <a:solidFill>
                  <a:srgbClr val="FFFFFF"/>
                </a:solidFill>
              </a:defRPr>
            </a:pPr>
            <a:r>
              <a:rPr sz="4400">
                <a:latin typeface="Times New Roman" charset="0"/>
                <a:ea typeface="Times New Roman" charset="0"/>
              </a:rPr>
              <a:t>Şi să-Ţi aştept venirea. </a:t>
            </a:r>
            <a:endParaRPr sz="4400">
              <a:latin typeface="Times New Roman" charset="0"/>
              <a:ea typeface="Times New Roman" charset="0"/>
            </a:endParaRPr>
          </a:p>
        </p:txBody>
      </p:sp>
      <p:sp>
        <p:nvSpPr>
          <p:cNvPr id="10243" name="Text Box 3" title=""/>
          <p:cNvSpPr txBox="1"/>
          <p:nvPr/>
        </p:nvSpPr>
        <p:spPr>
          <a:xfrm>
            <a:off x="457200" y="457200"/>
            <a:ext cx="1522412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rot="0" wrap="square" anchor="t" anchorCtr="0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1" hangingPunct="1" algn="ctr">
              <a:defRPr>
                <a:solidFill>
                  <a:srgbClr val="FFFFFF"/>
                </a:solidFill>
              </a:defRPr>
            </a:pPr>
            <a:r>
              <a:rPr lang="ro-RO" altLang="en-US" sz="4400">
                <a:latin typeface="Times New Roman" charset="0"/>
              </a:rPr>
              <a:t>6/7</a:t>
            </a:r>
            <a:endParaRPr lang="ro-RO" altLang="en-US" sz="4400">
              <a:latin typeface="Times New Roman" charset="0"/>
            </a:endParaRPr>
          </a:p>
        </p:txBody>
      </p:sp>
      <p:sp>
        <p:nvSpPr>
          <p:cNvPr id="10244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700">
        <p:fade thruBlk="1"/>
      </p:transition>
    </mc:Choice>
    <mc:Fallback>
      <p:transition>
        <p:fade thruBlk="1"/>
      </p:transition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/>
      <p:sp>
        <p:nvSpPr>
          <p:cNvPr id="11266" name="Text Box 6" title=""/>
          <p:cNvSpPr txBox="1"/>
          <p:nvPr/>
        </p:nvSpPr>
        <p:spPr>
          <a:xfrm>
            <a:off x="2743200" y="1722437"/>
            <a:ext cx="9144000" cy="478472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  <a:ea typeface="Times New Roman" charset="0"/>
              </a:rPr>
              <a:t>O vino Doamne mai cur</a:t>
            </a:r>
            <a:r>
              <a:rPr lang="en-US" altLang="en-US" sz="4400">
                <a:latin typeface="Times New Roman" charset="0"/>
                <a:ea typeface="Times New Roman" charset="0"/>
              </a:rPr>
              <a:t>ând</a:t>
            </a:r>
            <a:endParaRPr lang="en-US" altLang="en-US"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  <a:ea typeface="Times New Roman" charset="0"/>
              </a:rPr>
              <a:t>O vino mai degrabă</a:t>
            </a:r>
            <a:endParaRPr lang="en-US" altLang="en-US"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  <a:ea typeface="Times New Roman" charset="0"/>
              </a:rPr>
              <a:t>Te-așteaptă mireasa plângând</a:t>
            </a:r>
            <a:endParaRPr lang="en-US" altLang="en-US"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  <a:ea typeface="Times New Roman" charset="0"/>
              </a:rPr>
              <a:t>În nopți de veghe suspinând</a:t>
            </a:r>
            <a:endParaRPr lang="en-US" altLang="en-US"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  <a:ea typeface="Times New Roman" charset="0"/>
              </a:rPr>
              <a:t>Ca s-o răpești de pe pământ</a:t>
            </a:r>
            <a:endParaRPr lang="en-US" altLang="en-US"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  <a:ea typeface="Times New Roman" charset="0"/>
              </a:rPr>
              <a:t>S-o duci la Tine-n slavă. </a:t>
            </a:r>
            <a:endParaRPr lang="en-US" altLang="en-US" sz="4400">
              <a:latin typeface="Times New Roman" charset="0"/>
              <a:ea typeface="Times New Roman" charset="0"/>
            </a:endParaRPr>
          </a:p>
          <a:p>
            <a:pPr marL="0" lvl="0" indent="0" algn="ctr" eaLnBrk="1" hangingPunct="1">
              <a:defRPr>
                <a:solidFill>
                  <a:srgbClr val="FFFFFF"/>
                </a:solidFill>
              </a:defRPr>
            </a:pPr>
            <a:r>
              <a:rPr lang="en-US" altLang="en-US" sz="4400">
                <a:latin typeface="Times New Roman" charset="0"/>
                <a:ea typeface="Times New Roman" charset="0"/>
              </a:rPr>
              <a:t>*****</a:t>
            </a:r>
            <a:endParaRPr lang="en-US" altLang="en-US" sz="4400">
              <a:latin typeface="Times New Roman" charset="0"/>
              <a:ea typeface="Times New Roman" charset="0"/>
            </a:endParaRPr>
          </a:p>
        </p:txBody>
      </p:sp>
      <p:sp>
        <p:nvSpPr>
          <p:cNvPr id="11267" name="Text Box 3" title=""/>
          <p:cNvSpPr txBox="1"/>
          <p:nvPr/>
        </p:nvSpPr>
        <p:spPr>
          <a:xfrm>
            <a:off x="457200" y="457200"/>
            <a:ext cx="1522412" cy="762000"/>
          </a:xfrm>
          <a:prstGeom prst="rect">
            <a:avLst/>
          </a:prstGeom>
          <a:noFill/>
          <a:ln>
            <a:noFill/>
            <a:miter lim="800000"/>
          </a:ln>
          <a:effectLst/>
        </p:spPr>
        <p:txBody>
          <a:bodyPr rot="0" wrap="square" anchor="t" anchorCtr="0">
            <a:spAutoFit/>
          </a:bodyPr>
          <a:lstStyle>
            <a:defPPr>
              <a:defRPr lang="ro-RO"/>
            </a:defPPr>
            <a:lvl1pPr marL="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1pPr>
            <a:lvl2pPr marL="4572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2pPr>
            <a:lvl3pPr marL="9144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3pPr>
            <a:lvl4pPr marL="13716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4pPr>
            <a:lvl5pPr marL="1828800" indent="0" algn="l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defRPr lang="ro-RO" altLang="en-US" sz="1800" b="0" i="0" u="none" baseline="0">
                <a:solidFill>
                  <a:schemeClr val="tx1"/>
                </a:solidFill>
                <a:effectLst/>
                <a:latin typeface="Arial"/>
              </a:defRPr>
            </a:lvl5pPr>
          </a:lstStyle>
          <a:p>
            <a:pPr lvl="0" eaLnBrk="1" hangingPunct="1" algn="ctr">
              <a:defRPr>
                <a:solidFill>
                  <a:srgbClr val="FFFFFF"/>
                </a:solidFill>
              </a:defRPr>
            </a:pPr>
            <a:r>
              <a:rPr lang="ro-RO" altLang="en-US" sz="4400">
                <a:latin typeface="Times New Roman" charset="0"/>
              </a:rPr>
              <a:t>7/7</a:t>
            </a:r>
            <a:endParaRPr lang="ro-RO" altLang="en-US" sz="4400">
              <a:latin typeface="Times New Roman" charset="0"/>
            </a:endParaRPr>
          </a:p>
        </p:txBody>
      </p:sp>
      <p:sp>
        <p:nvSpPr>
          <p:cNvPr id="11268" name="TextBox"/>
          <p:cNvSpPr txBox="1">
            <a:spLocks noGrp="1" noSelect="1" noRot="1" noMove="1"/>
          </p:cNvSpPr>
          <p:nvPr/>
        </p:nvSpPr>
        <p:spPr>
          <a:xfrm>
            <a:off x="4109514" y="332997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mc:AlternateContent>
    <mc:Choice xmlns:p14="http://schemas.microsoft.com/office/powerpoint/2010/main" Requires="p14">
      <p:transition p14:dur="700">
        <p:fade thruBlk="1"/>
      </p:transition>
    </mc:Choice>
    <mc:Fallback>
      <p:transition>
        <p:fade thruBlk="1"/>
      </p:transition>
    </mc:Fallback>
  </mc:AlternateContent>
  <p:timing/>
</p:sld>
</file>

<file path=ppt/tags/tag1.xml><?xml version="1.0" encoding="utf-8"?>
<p:tagLst xmlns:p="http://schemas.openxmlformats.org/presentationml/2006/main">
  <p:tag name="AS_NET" val="3.1.22"/>
  <p:tag name="AS_OS" val="Microsoft Windows NT 10.0.22000.0"/>
  <p:tag name="AS_RELEASE_DATE" val="2022.09.14"/>
  <p:tag name="AS_TITLE" val="Aspose.Slides for .NET Standard 2.0"/>
  <p:tag name="AS_VERSION" val="22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99CC00"/>
      </a:folHlink>
    </a:clrScheme>
    <a:fontScheme name="Arial">
      <a:maj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prstClr val="black">
                <a:alpha val="38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</a:effectStyle>
        <a:effectStyle>
          <a:effectLst>
            <a:outerShdw blurRad="40000" dist="23000" dir="5400000" rotWithShape="0">
              <a:prstClr val="black">
                <a:alpha val="35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r="http://schemas.openxmlformats.org/officeDocument/2006/relationships"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r="http://schemas.openxmlformats.org/officeDocument/2006/relationships"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9999"/>
    </a:hlink>
    <a:folHlink>
      <a:srgbClr val="99CC00"/>
    </a:folHlink>
  </a:clrScheme>
</a:themeOverrid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35</Paragraphs>
  <Slides>7</Slides>
  <Notes>2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13">
      <vt:lpstr>Arial</vt:lpstr>
      <vt:lpstr>SimSun</vt:lpstr>
      <vt:lpstr>Wingdings</vt:lpstr>
      <vt:lpstr>Calibri</vt:lpstr>
      <vt:lpstr>Times New Roman</vt:lpstr>
      <vt:lpstr>Office Theme</vt:lpstr>
      <vt:lpstr>Nădejdea mea e Dumnezeu, Puterea Lui e mare. Prin dragoste şi harul SăuNădăjduiesc şi cânt mereuCăci a salvat sufletul meuDin veşnica pierzare. </vt:lpstr>
      <vt:lpstr>PowerPoint Presentation</vt:lpstr>
      <vt:lpstr>Ţărână trecătoare sunt, dar cred în nemurire. Căci Duhul Celui Veşnic SfântÎmi dă putere şi avântSă pot pleca de pe pământDincolo-n veşnicie. </vt:lpstr>
      <vt:lpstr>PowerPoint Presentation</vt:lpstr>
      <vt:lpstr>În glas de ciocârlii duios şi-n vuietul de ape În flori şi-n tot ce-i mai frumosÎn cei răscumpăraţi de josIubirea sfântă-a lui HristosO simt tot mai aproape. 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22.0900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0</cp:revision>
  <dcterms:created xsi:type="dcterms:W3CDTF">2004-11-11T11:13:48Z</dcterms:created>
  <dcterms:modified xsi:type="dcterms:W3CDTF">2022-10-08T17:07:54Z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KSOProductBuildVer">
    <vt:lpwstr>1033-9.1.0.4759</vt:lpwstr>
  </property>
</Properties>
</file>