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72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4630400" cy="8229600" type="screen4x3"/>
  <p:notesSz cx="6858000" cy="9144000"/>
  <p:custDataLst>
    <p:tags r:id="rId8"/>
  </p:custDataLst>
  <p:defaultTextStyle>
    <a:defPPr>
      <a:defRPr lang="ro-RO"/>
    </a:defPPr>
    <a:lvl1pPr marL="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1pPr>
    <a:lvl2pPr marL="4572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2pPr>
    <a:lvl3pPr marL="9144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3pPr>
    <a:lvl4pPr marL="13716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4pPr>
    <a:lvl5pPr marL="18288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 varScale="1">
        <p:scale>
          <a:sx n="1" d="100"/>
          <a:sy n="1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tags" Target="tags/tag1.xml"/><Relationship Id="rId9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bg>
      <p:bgPr>
        <a:solidFill>
          <a:srgbClr val="000000"/>
        </a:solidFill>
        <a:effectLst/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200">
                <a:solidFill>
                  <a:srgbClr val="898989"/>
                </a:solidFill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6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lang="ro-RO" altLang="en-US" sz="32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  <a:lvl2pPr marL="742950" indent="-28575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lang="ro-RO" altLang="en-US" sz="28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2pPr>
            <a:lvl3pPr marL="11430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lang="ro-RO" altLang="en-US" sz="2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3pPr>
            <a:lvl4pPr marL="16002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lang="ro-RO" altLang="en-US" sz="20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4pPr>
            <a:lvl5pPr marL="20574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lang="ro-RO" altLang="en-US" sz="20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1029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1030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8EE5163E-2EAC-4F56-9C08-17CEEDE15C0B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iming/>
  <p:txStyles>
    <p:titleStyle>
      <a:lvl1pPr marL="0" indent="0" algn="ctr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baseline="0">
          <a:solidFill>
            <a:schemeClr val="tx1"/>
          </a:solidFill>
          <a:effectLst/>
          <a:latin typeface="Calibri" pitchFamily="2" charset="0"/>
        </a:defRPr>
      </a:lvl1pPr>
    </p:titleStyle>
    <p:bodyStyle>
      <a:lvl1pPr marL="342900" indent="-3429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defRPr sz="3200" b="0" i="0" u="none" baseline="0">
          <a:solidFill>
            <a:schemeClr val="tx1"/>
          </a:solidFill>
          <a:effectLst/>
          <a:latin typeface="Calibri" pitchFamily="2" charset="0"/>
        </a:defRPr>
      </a:lvl1pPr>
      <a:lvl2pPr marL="742950" indent="-28575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–"/>
        <a:defRPr sz="2800" b="0" i="0" u="none" baseline="0">
          <a:solidFill>
            <a:schemeClr val="tx1"/>
          </a:solidFill>
          <a:effectLst/>
          <a:latin typeface="Calibri" pitchFamily="2" charset="0"/>
        </a:defRPr>
      </a:lvl2pPr>
      <a:lvl3pPr marL="11430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defRPr sz="2400" b="0" i="0" u="none" baseline="0">
          <a:solidFill>
            <a:schemeClr val="tx1"/>
          </a:solidFill>
          <a:effectLst/>
          <a:latin typeface="Calibri" pitchFamily="2" charset="0"/>
        </a:defRPr>
      </a:lvl3pPr>
      <a:lvl4pPr marL="16002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–"/>
        <a:defRPr sz="2000" b="0" i="0" u="none" baseline="0">
          <a:solidFill>
            <a:schemeClr val="tx1"/>
          </a:solidFill>
          <a:effectLst/>
          <a:latin typeface="Calibri" pitchFamily="2" charset="0"/>
        </a:defRPr>
      </a:lvl4pPr>
      <a:lvl5pPr marL="20574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»"/>
        <a:defRPr sz="2000" b="0" i="0" u="none" baseline="0">
          <a:solidFill>
            <a:schemeClr val="tx1"/>
          </a:solidFill>
          <a:effectLst/>
          <a:latin typeface="Calibri" pitchFamily="2" charset="0"/>
        </a:defRPr>
      </a:lvl5pPr>
    </p:bodyStyle>
    <p:otherStyle/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3074" name="Rectangle 2" title=""/>
          <p:cNvSpPr>
            <a:spLocks noGrp="1"/>
          </p:cNvSpPr>
          <p:nvPr>
            <p:ph type="ctrTitle"/>
          </p:nvPr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ctr" anchorCtr="0">
            <a:spAutoFit/>
          </a:bodyPr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 eaLnBrk="1" hangingPunct="1" algn="ctr">
              <a:lnSpc>
                <a:spcPct val="80000"/>
              </a:lnSpc>
              <a:defRPr>
                <a:solidFill>
                  <a:srgbClr val="FFFFFF"/>
                </a:solidFill>
              </a:defRPr>
            </a:pPr>
            <a:r>
              <a:rPr>
                <a:latin typeface="Times New Roman" pitchFamily="2" charset="0"/>
                <a:ea typeface="Times New Roman" pitchFamily="2" charset="0"/>
              </a:rPr>
              <a:t>Astăzi este ziua, cântăreşte bine,</a:t>
            </a:r>
            <a:br>
              <a:rPr>
                <a:latin typeface="Times New Roman" pitchFamily="2" charset="0"/>
                <a:ea typeface="Times New Roman" pitchFamily="2" charset="0"/>
              </a:rPr>
            </a:br>
            <a:r>
              <a:rPr>
                <a:latin typeface="Times New Roman" pitchFamily="2" charset="0"/>
                <a:ea typeface="Times New Roman" pitchFamily="2" charset="0"/>
              </a:rPr>
              <a:t>Vezi cum stai cu Dumnezeu</a:t>
            </a:r>
            <a:br>
              <a:rPr>
                <a:latin typeface="Times New Roman" pitchFamily="2" charset="0"/>
                <a:ea typeface="Times New Roman" pitchFamily="2" charset="0"/>
              </a:rPr>
            </a:br>
            <a:r>
              <a:rPr>
                <a:latin typeface="Times New Roman" pitchFamily="2" charset="0"/>
                <a:ea typeface="Times New Roman" pitchFamily="2" charset="0"/>
              </a:rPr>
              <a:t>Dacă ai uleiul, candela ţi-e plină</a:t>
            </a:r>
            <a:br>
              <a:rPr>
                <a:latin typeface="Times New Roman" pitchFamily="2" charset="0"/>
                <a:ea typeface="Times New Roman" pitchFamily="2" charset="0"/>
              </a:rPr>
            </a:br>
            <a:r>
              <a:rPr>
                <a:latin typeface="Times New Roman" pitchFamily="2" charset="0"/>
                <a:ea typeface="Times New Roman" pitchFamily="2" charset="0"/>
              </a:rPr>
              <a:t>Verifică dragul meu</a:t>
            </a:r>
            <a:br>
              <a:rPr>
                <a:latin typeface="Times New Roman" pitchFamily="2" charset="0"/>
                <a:ea typeface="Times New Roman" pitchFamily="2" charset="0"/>
              </a:rPr>
            </a:br>
            <a:r>
              <a:rPr>
                <a:latin typeface="Times New Roman" pitchFamily="2" charset="0"/>
                <a:ea typeface="Times New Roman" pitchFamily="2" charset="0"/>
              </a:rPr>
              <a:t>Haina ţi-e încinsă, ai încălţămintea,</a:t>
            </a:r>
            <a:br>
              <a:rPr>
                <a:latin typeface="Times New Roman" pitchFamily="2" charset="0"/>
                <a:ea typeface="Times New Roman" pitchFamily="2" charset="0"/>
              </a:rPr>
            </a:br>
            <a:r>
              <a:rPr>
                <a:latin typeface="Times New Roman" pitchFamily="2" charset="0"/>
                <a:ea typeface="Times New Roman" pitchFamily="2" charset="0"/>
              </a:rPr>
              <a:t>Duhul adevărului</a:t>
            </a:r>
            <a:br>
              <a:rPr>
                <a:latin typeface="Times New Roman" pitchFamily="2" charset="0"/>
                <a:ea typeface="Times New Roman" pitchFamily="2" charset="0"/>
              </a:rPr>
            </a:br>
            <a:r>
              <a:rPr>
                <a:latin typeface="Times New Roman" pitchFamily="2" charset="0"/>
                <a:ea typeface="Times New Roman" pitchFamily="2" charset="0"/>
              </a:rPr>
              <a:t>Căci se-aud în zare lupte, zgomot mare</a:t>
            </a:r>
            <a:br>
              <a:rPr>
                <a:latin typeface="Times New Roman" pitchFamily="2" charset="0"/>
                <a:ea typeface="Times New Roman" pitchFamily="2" charset="0"/>
              </a:rPr>
            </a:br>
            <a:r>
              <a:rPr>
                <a:latin typeface="Times New Roman" pitchFamily="2" charset="0"/>
                <a:ea typeface="Times New Roman" pitchFamily="2" charset="0"/>
              </a:rPr>
              <a:t>Care prevestesc.</a:t>
            </a:r>
            <a:endParaRPr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3075" name="Rectangle 3" title=""/>
          <p:cNvSpPr/>
          <p:nvPr/>
        </p:nvSpPr>
        <p:spPr>
          <a:xfrm>
            <a:off x="457200" y="457200"/>
            <a:ext cx="906463" cy="7699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lang="en-US" altLang="en-US" sz="4400">
                <a:solidFill>
                  <a:srgbClr val="000000"/>
                </a:solidFill>
                <a:latin typeface="Times New Roman" pitchFamily="2" charset="0"/>
                <a:ea typeface="Times New Roman" pitchFamily="2" charset="0"/>
              </a:rPr>
              <a:t>1/3</a:t>
            </a:r>
            <a:endParaRPr lang="en-US" altLang="en-US"/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4098" name="Text Box 4" title=""/>
          <p:cNvSpPr txBox="1"/>
          <p:nvPr/>
        </p:nvSpPr>
        <p:spPr>
          <a:xfrm>
            <a:off x="2743200" y="2714625"/>
            <a:ext cx="9144000" cy="2800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pitchFamily="2" charset="0"/>
                <a:ea typeface="Times New Roman" pitchFamily="2" charset="0"/>
              </a:rPr>
              <a:t>Vine Isus, vine Isus</a:t>
            </a:r>
            <a:endParaRPr sz="4400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pitchFamily="2" charset="0"/>
                <a:ea typeface="Times New Roman" pitchFamily="2" charset="0"/>
              </a:rPr>
              <a:t>Mai e puţin şi zice-vom deplin</a:t>
            </a:r>
            <a:endParaRPr sz="4400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pitchFamily="2" charset="0"/>
                <a:ea typeface="Times New Roman" pitchFamily="2" charset="0"/>
              </a:rPr>
              <a:t>Vine Isus, vine Isus</a:t>
            </a:r>
            <a:endParaRPr sz="4400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pitchFamily="2" charset="0"/>
                <a:ea typeface="Times New Roman" pitchFamily="2" charset="0"/>
              </a:rPr>
              <a:t>Şi vom zbura spre-un cer senin.  </a:t>
            </a:r>
            <a:endParaRPr sz="4400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4099" name="Rectangle 4" title=""/>
          <p:cNvSpPr/>
          <p:nvPr/>
        </p:nvSpPr>
        <p:spPr>
          <a:xfrm>
            <a:off x="457200" y="457200"/>
            <a:ext cx="1876425" cy="7699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lang="en-US" altLang="en-US" sz="4400">
                <a:solidFill>
                  <a:srgbClr val="000000"/>
                </a:solidFill>
                <a:latin typeface="Times New Roman" pitchFamily="2" charset="0"/>
                <a:ea typeface="Times New Roman" pitchFamily="2" charset="0"/>
              </a:rPr>
              <a:t>Refren:</a:t>
            </a:r>
            <a:endParaRPr lang="en-US" altLang="en-US"/>
          </a:p>
        </p:txBody>
      </p:sp>
      <p:sp>
        <p:nvSpPr>
          <p:cNvPr id="4100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5122" name="Rectangle 4" title=""/>
          <p:cNvSpPr>
            <a:spLocks noGrp="1"/>
          </p:cNvSpPr>
          <p:nvPr>
            <p:ph type="ctrTitle"/>
          </p:nvPr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ctr" anchorCtr="0">
            <a:spAutoFit/>
          </a:bodyPr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 eaLnBrk="1" hangingPunct="1" algn="ctr">
              <a:lnSpc>
                <a:spcPct val="80000"/>
              </a:lnSpc>
              <a:defRPr>
                <a:solidFill>
                  <a:srgbClr val="FFFFFF"/>
                </a:solidFill>
              </a:defRPr>
            </a:pPr>
            <a:r>
              <a:rPr>
                <a:latin typeface="Times New Roman" pitchFamily="2" charset="0"/>
                <a:ea typeface="Times New Roman" pitchFamily="2" charset="0"/>
              </a:rPr>
              <a:t>Domnul îţi vorbeşte, azi te pregăteşte,</a:t>
            </a:r>
            <a:br>
              <a:rPr>
                <a:latin typeface="Times New Roman" pitchFamily="2" charset="0"/>
                <a:ea typeface="Times New Roman" pitchFamily="2" charset="0"/>
              </a:rPr>
            </a:br>
            <a:r>
              <a:rPr>
                <a:latin typeface="Times New Roman" pitchFamily="2" charset="0"/>
                <a:ea typeface="Times New Roman" pitchFamily="2" charset="0"/>
              </a:rPr>
              <a:t>Ceasul este pe sfârşit</a:t>
            </a:r>
            <a:br>
              <a:rPr>
                <a:latin typeface="Times New Roman" pitchFamily="2" charset="0"/>
                <a:ea typeface="Times New Roman" pitchFamily="2" charset="0"/>
              </a:rPr>
            </a:br>
            <a:r>
              <a:rPr>
                <a:latin typeface="Times New Roman" pitchFamily="2" charset="0"/>
                <a:ea typeface="Times New Roman" pitchFamily="2" charset="0"/>
              </a:rPr>
              <a:t>Stai în rugăciune, jertfe, fapte bune</a:t>
            </a:r>
            <a:br>
              <a:rPr>
                <a:latin typeface="Times New Roman" pitchFamily="2" charset="0"/>
                <a:ea typeface="Times New Roman" pitchFamily="2" charset="0"/>
              </a:rPr>
            </a:br>
            <a:r>
              <a:rPr>
                <a:latin typeface="Times New Roman" pitchFamily="2" charset="0"/>
                <a:ea typeface="Times New Roman" pitchFamily="2" charset="0"/>
              </a:rPr>
              <a:t>Să fii aur curăţit,</a:t>
            </a:r>
            <a:br>
              <a:rPr>
                <a:latin typeface="Times New Roman" pitchFamily="2" charset="0"/>
                <a:ea typeface="Times New Roman" pitchFamily="2" charset="0"/>
              </a:rPr>
            </a:br>
            <a:r>
              <a:rPr>
                <a:latin typeface="Times New Roman" pitchFamily="2" charset="0"/>
                <a:ea typeface="Times New Roman" pitchFamily="2" charset="0"/>
              </a:rPr>
              <a:t>Strânge în hambare lacrimi şi sudoare</a:t>
            </a:r>
            <a:br>
              <a:rPr>
                <a:latin typeface="Times New Roman" pitchFamily="2" charset="0"/>
                <a:ea typeface="Times New Roman" pitchFamily="2" charset="0"/>
              </a:rPr>
            </a:br>
            <a:r>
              <a:rPr>
                <a:latin typeface="Times New Roman" pitchFamily="2" charset="0"/>
                <a:ea typeface="Times New Roman" pitchFamily="2" charset="0"/>
              </a:rPr>
              <a:t>Ce-ai lucrat pentru Isus</a:t>
            </a:r>
            <a:br>
              <a:rPr>
                <a:latin typeface="Times New Roman" pitchFamily="2" charset="0"/>
                <a:ea typeface="Times New Roman" pitchFamily="2" charset="0"/>
              </a:rPr>
            </a:br>
            <a:r>
              <a:rPr>
                <a:latin typeface="Times New Roman" pitchFamily="2" charset="0"/>
                <a:ea typeface="Times New Roman" pitchFamily="2" charset="0"/>
              </a:rPr>
              <a:t>Căci se-aud în zare lupte, zgomot mare</a:t>
            </a:r>
            <a:br>
              <a:rPr>
                <a:latin typeface="Times New Roman" pitchFamily="2" charset="0"/>
                <a:ea typeface="Times New Roman" pitchFamily="2" charset="0"/>
              </a:rPr>
            </a:br>
            <a:r>
              <a:rPr>
                <a:latin typeface="Times New Roman" pitchFamily="2" charset="0"/>
                <a:ea typeface="Times New Roman" pitchFamily="2" charset="0"/>
              </a:rPr>
              <a:t>Care prevestesc.</a:t>
            </a:r>
            <a:endParaRPr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5123" name="Rectangle 3" title=""/>
          <p:cNvSpPr/>
          <p:nvPr/>
        </p:nvSpPr>
        <p:spPr>
          <a:xfrm>
            <a:off x="457200" y="457200"/>
            <a:ext cx="906463" cy="7699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lang="en-US" altLang="en-US" sz="4400">
                <a:solidFill>
                  <a:srgbClr val="000000"/>
                </a:solidFill>
                <a:latin typeface="Times New Roman" pitchFamily="2" charset="0"/>
                <a:ea typeface="Times New Roman" pitchFamily="2" charset="0"/>
              </a:rPr>
              <a:t>2/3</a:t>
            </a:r>
            <a:endParaRPr lang="en-US" altLang="en-US"/>
          </a:p>
        </p:txBody>
      </p:sp>
      <p:sp>
        <p:nvSpPr>
          <p:cNvPr id="5124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6146" name="Text Box 4" title=""/>
          <p:cNvSpPr txBox="1"/>
          <p:nvPr/>
        </p:nvSpPr>
        <p:spPr>
          <a:xfrm>
            <a:off x="2743200" y="2714625"/>
            <a:ext cx="9144000" cy="2800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pitchFamily="2" charset="0"/>
                <a:ea typeface="Times New Roman" pitchFamily="2" charset="0"/>
              </a:rPr>
              <a:t>Vine Isus, vine Isus</a:t>
            </a:r>
            <a:endParaRPr sz="4400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pitchFamily="2" charset="0"/>
                <a:ea typeface="Times New Roman" pitchFamily="2" charset="0"/>
              </a:rPr>
              <a:t>Mai e puţin şi zice-vom deplin</a:t>
            </a:r>
            <a:endParaRPr sz="4400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pitchFamily="2" charset="0"/>
                <a:ea typeface="Times New Roman" pitchFamily="2" charset="0"/>
              </a:rPr>
              <a:t>Vine Isus, vine Isus</a:t>
            </a:r>
            <a:endParaRPr sz="4400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pitchFamily="2" charset="0"/>
                <a:ea typeface="Times New Roman" pitchFamily="2" charset="0"/>
              </a:rPr>
              <a:t>Şi vom zbura spre-un cer senin.  </a:t>
            </a:r>
            <a:endParaRPr sz="4400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6147" name="Rectangle 4" title=""/>
          <p:cNvSpPr/>
          <p:nvPr/>
        </p:nvSpPr>
        <p:spPr>
          <a:xfrm>
            <a:off x="457200" y="457200"/>
            <a:ext cx="1876425" cy="7699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lang="en-US" altLang="en-US" sz="4400">
                <a:solidFill>
                  <a:srgbClr val="000000"/>
                </a:solidFill>
                <a:latin typeface="Times New Roman" pitchFamily="2" charset="0"/>
                <a:ea typeface="Times New Roman" pitchFamily="2" charset="0"/>
              </a:rPr>
              <a:t>Refren:</a:t>
            </a:r>
            <a:endParaRPr lang="en-US" altLang="en-US"/>
          </a:p>
        </p:txBody>
      </p:sp>
      <p:sp>
        <p:nvSpPr>
          <p:cNvPr id="6148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7170" name="Rectangle 4" title=""/>
          <p:cNvSpPr>
            <a:spLocks noGrp="1"/>
          </p:cNvSpPr>
          <p:nvPr>
            <p:ph type="ctrTitle"/>
          </p:nvPr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ctr" anchorCtr="0">
            <a:spAutoFit/>
          </a:bodyPr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 eaLnBrk="1" hangingPunct="1" algn="ctr">
              <a:lnSpc>
                <a:spcPct val="80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3600">
                <a:latin typeface="Times New Roman" pitchFamily="2" charset="0"/>
                <a:ea typeface="Times New Roman" pitchFamily="2" charset="0"/>
              </a:rPr>
              <a:t>Priveghează turmă că-n vremea din urmă</a:t>
            </a:r>
            <a:br>
              <a:rPr lang="en-US" altLang="en-US" sz="36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3600">
                <a:latin typeface="Times New Roman" pitchFamily="2" charset="0"/>
                <a:ea typeface="Times New Roman" pitchFamily="2" charset="0"/>
              </a:rPr>
              <a:t>Vor fi glasuri de-amăgiri</a:t>
            </a:r>
            <a:br>
              <a:rPr lang="en-US" altLang="en-US" sz="36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3600">
                <a:latin typeface="Times New Roman" pitchFamily="2" charset="0"/>
                <a:ea typeface="Times New Roman" pitchFamily="2" charset="0"/>
              </a:rPr>
              <a:t>Dacă-i cu putinţă să stri</a:t>
            </a:r>
            <a:r>
              <a:rPr lang="ro-RO" altLang="en-US" sz="3600">
                <a:latin typeface="Times New Roman" pitchFamily="2" charset="0"/>
                <a:ea typeface="Times New Roman" pitchFamily="2" charset="0"/>
              </a:rPr>
              <a:t>c</a:t>
            </a:r>
            <a:r>
              <a:rPr lang="en-US" altLang="en-US" sz="3600">
                <a:latin typeface="Times New Roman" pitchFamily="2" charset="0"/>
                <a:ea typeface="Times New Roman" pitchFamily="2" charset="0"/>
              </a:rPr>
              <a:t>e-n credinţă</a:t>
            </a:r>
            <a:br>
              <a:rPr lang="en-US" altLang="en-US" sz="36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3600">
                <a:latin typeface="Times New Roman" pitchFamily="2" charset="0"/>
                <a:ea typeface="Times New Roman" pitchFamily="2" charset="0"/>
              </a:rPr>
              <a:t>Chiar poporul cel ales</a:t>
            </a:r>
            <a:br>
              <a:rPr lang="en-US" altLang="en-US" sz="36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3600">
                <a:latin typeface="Times New Roman" pitchFamily="2" charset="0"/>
                <a:ea typeface="Times New Roman" pitchFamily="2" charset="0"/>
              </a:rPr>
              <a:t>Cere doar puterea să ai înfierea</a:t>
            </a:r>
            <a:br>
              <a:rPr lang="en-US" altLang="en-US" sz="36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3600">
                <a:latin typeface="Times New Roman" pitchFamily="2" charset="0"/>
                <a:ea typeface="Times New Roman" pitchFamily="2" charset="0"/>
              </a:rPr>
              <a:t>Prin Duhul cel Sfânt promis</a:t>
            </a:r>
            <a:br>
              <a:rPr lang="en-US" altLang="en-US" sz="36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3600">
                <a:latin typeface="Times New Roman" pitchFamily="2" charset="0"/>
                <a:ea typeface="Times New Roman" pitchFamily="2" charset="0"/>
              </a:rPr>
              <a:t>Stai în umilinţă să ai biruinţă</a:t>
            </a:r>
            <a:br>
              <a:rPr lang="en-US" altLang="en-US" sz="3600">
                <a:latin typeface="Times New Roman" pitchFamily="2" charset="0"/>
                <a:ea typeface="Times New Roman" pitchFamily="2" charset="0"/>
              </a:rPr>
            </a:br>
            <a:r>
              <a:rPr lang="en-US" altLang="en-US" sz="3600">
                <a:latin typeface="Times New Roman" pitchFamily="2" charset="0"/>
                <a:ea typeface="Times New Roman" pitchFamily="2" charset="0"/>
              </a:rPr>
              <a:t>Căci vine Isus.</a:t>
            </a:r>
            <a:endParaRPr lang="en-US" altLang="en-US" sz="3600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7171" name="Text Box 7" title=""/>
          <p:cNvSpPr txBox="1"/>
          <p:nvPr/>
        </p:nvSpPr>
        <p:spPr>
          <a:xfrm>
            <a:off x="13258800" y="7772400"/>
            <a:ext cx="1311275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endParaRPr lang="en-US" altLang="en-US"/>
          </a:p>
        </p:txBody>
      </p:sp>
      <p:sp>
        <p:nvSpPr>
          <p:cNvPr id="7172" name="Rectangle 5" title=""/>
          <p:cNvSpPr/>
          <p:nvPr/>
        </p:nvSpPr>
        <p:spPr>
          <a:xfrm>
            <a:off x="457200" y="457200"/>
            <a:ext cx="906463" cy="7699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lang="en-US" altLang="en-US" sz="4400">
                <a:solidFill>
                  <a:srgbClr val="000000"/>
                </a:solidFill>
                <a:latin typeface="Times New Roman" pitchFamily="2" charset="0"/>
                <a:ea typeface="Times New Roman" pitchFamily="2" charset="0"/>
              </a:rPr>
              <a:t>3/3</a:t>
            </a:r>
            <a:endParaRPr lang="en-US" altLang="en-US"/>
          </a:p>
        </p:txBody>
      </p:sp>
      <p:sp>
        <p:nvSpPr>
          <p:cNvPr id="7173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8194" name="Text Box 4" title=""/>
          <p:cNvSpPr txBox="1"/>
          <p:nvPr/>
        </p:nvSpPr>
        <p:spPr>
          <a:xfrm>
            <a:off x="2743200" y="2375693"/>
            <a:ext cx="9144000" cy="34782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pitchFamily="2" charset="0"/>
                <a:ea typeface="Times New Roman" pitchFamily="2" charset="0"/>
              </a:rPr>
              <a:t>Vine Isus, vine Isus</a:t>
            </a:r>
            <a:endParaRPr lang="en-US" altLang="en-US" sz="4400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pitchFamily="2" charset="0"/>
                <a:ea typeface="Times New Roman" pitchFamily="2" charset="0"/>
              </a:rPr>
              <a:t>Mai e puţin şi zice-vom deplin</a:t>
            </a:r>
            <a:endParaRPr lang="en-US" altLang="en-US" sz="4400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pitchFamily="2" charset="0"/>
                <a:ea typeface="Times New Roman" pitchFamily="2" charset="0"/>
              </a:rPr>
              <a:t>Vine Isus, vine Isus</a:t>
            </a:r>
            <a:endParaRPr lang="en-US" altLang="en-US" sz="4400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pitchFamily="2" charset="0"/>
                <a:ea typeface="Times New Roman" pitchFamily="2" charset="0"/>
              </a:rPr>
              <a:t>Şi vom zbura spre-un cer senin.</a:t>
            </a:r>
            <a:endParaRPr lang="en-US" altLang="en-US" sz="4400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pitchFamily="2" charset="0"/>
                <a:ea typeface="Times New Roman" pitchFamily="2" charset="0"/>
              </a:rPr>
              <a:t>*****</a:t>
            </a:r>
            <a:r>
              <a:rPr lang="en-US" altLang="en-US" sz="4400">
                <a:latin typeface="Times New Roman" pitchFamily="2" charset="0"/>
                <a:ea typeface="Times New Roman" pitchFamily="2" charset="0"/>
              </a:rPr>
              <a:t>  </a:t>
            </a:r>
            <a:endParaRPr lang="en-US" altLang="en-US" sz="4400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8195" name="Rectangle 4" title=""/>
          <p:cNvSpPr/>
          <p:nvPr/>
        </p:nvSpPr>
        <p:spPr>
          <a:xfrm>
            <a:off x="457200" y="457200"/>
            <a:ext cx="1876425" cy="7699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lang="en-US" altLang="en-US" sz="4400">
                <a:solidFill>
                  <a:srgbClr val="000000"/>
                </a:solidFill>
                <a:latin typeface="Times New Roman" pitchFamily="2" charset="0"/>
                <a:ea typeface="Times New Roman" pitchFamily="2" charset="0"/>
              </a:rPr>
              <a:t>Refren:</a:t>
            </a:r>
            <a:endParaRPr lang="en-US" altLang="en-US"/>
          </a:p>
        </p:txBody>
      </p:sp>
      <p:sp>
        <p:nvSpPr>
          <p:cNvPr id="819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9.14"/>
  <p:tag name="AS_TITLE" val="Aspose.Slides for .NET Standard 2.0"/>
  <p:tag name="AS_VERSION" val="22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22</Paragraphs>
  <Slides>6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12">
      <vt:lpstr>Arial</vt:lpstr>
      <vt:lpstr>SimSun</vt:lpstr>
      <vt:lpstr>Wingdings</vt:lpstr>
      <vt:lpstr>Calibri</vt:lpstr>
      <vt:lpstr>Times New Roman</vt:lpstr>
      <vt:lpstr>Office Theme</vt:lpstr>
      <vt:lpstr>Astăzi este ziua, cântăreşte bine,Vezi cum stai cu DumnezeuDacă ai uleiul, candela ţi-e plinăVerifică dragul meuHaina ţi-e încinsă, ai încălţămintea,Duhul adevăruluiCăci se-aud în zare lupte, zgomot mareCare prevestesc.</vt:lpstr>
      <vt:lpstr>PowerPoint Presentation</vt:lpstr>
      <vt:lpstr>Domnul îţi vorbeşte, azi te pregăteşte,Ceasul este pe sfârşitStai în rugăciune, jertfe, fapte buneSă fii aur curăţit,Strânge în hambare lacrimi şi sudoareCe-ai lucrat pentru IsusCăci se-aud în zare lupte, zgomot mareCare prevestesc.</vt:lpstr>
      <vt:lpstr>PowerPoint Presentation</vt:lpstr>
      <vt:lpstr>Priveghează turmă că-n vremea din urmăVor fi glasuri de-amăgiriDacă-i cu putinţă să strice-n credinţăChiar poporul cel alesCere doar puterea să ai înfiereaPrin Duhul cel Sfânt promisStai în umilinţă să ai biruinţăCăci vine Isus.</vt:lpstr>
      <vt:lpstr>PowerPoint Presentation</vt:lpstr>
    </vt:vector>
  </TitlesOfParts>
  <LinksUpToDate>0</LinksUpToDate>
  <SharedDoc>0</SharedDoc>
  <HyperlinksChanged>0</HyperlinksChanged>
  <Application>Aspose.Slides for .NET</Application>
  <AppVersion>22.0900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0</cp:revision>
  <dcterms:created xsi:type="dcterms:W3CDTF">2004-11-09T13:41:56Z</dcterms:created>
  <dcterms:modified xsi:type="dcterms:W3CDTF">2022-10-08T17:07:55Z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1033-9.1.0.4759</vt:lpwstr>
  </property>
</Properties>
</file>