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4630400" cy="8229600" type="screen4x3"/>
  <p:notesSz cx="6858000" cy="9144000"/>
  <p:custDataLst>
    <p:tags r:id="rId7"/>
  </p:custDataLst>
  <p:defaultTextStyle>
    <a:defPPr>
      <a:defRPr lang="zh-CN"/>
    </a:defPPr>
    <a:lvl1pPr marL="0" indent="0" algn="l" defTabSz="914400" eaLnBrk="1" fontAlgn="base" hangingPunct="1">
      <a:lnSpc>
        <a:spcPct val="100000"/>
      </a:lnSpc>
      <a:spcBef>
        <a:spcPct val="0"/>
      </a:spcBef>
      <a:spcAft>
        <a:spcPct val="0"/>
      </a:spcAft>
      <a:buSzTx/>
      <a:buFont typeface="Arial"/>
      <a:defRPr sz="1800" baseline="0">
        <a:solidFill>
          <a:schemeClr val="tx1"/>
        </a:solidFill>
      </a:defRPr>
    </a:lvl1pPr>
    <a:lvl2pPr marL="457200" indent="0" algn="l" defTabSz="914400" eaLnBrk="1" fontAlgn="base" hangingPunct="1">
      <a:lnSpc>
        <a:spcPct val="100000"/>
      </a:lnSpc>
      <a:spcBef>
        <a:spcPct val="0"/>
      </a:spcBef>
      <a:spcAft>
        <a:spcPct val="0"/>
      </a:spcAft>
      <a:buSzTx/>
      <a:buFont typeface="Arial"/>
      <a:defRPr sz="1800" baseline="0">
        <a:solidFill>
          <a:schemeClr val="tx1"/>
        </a:solidFill>
      </a:defRPr>
    </a:lvl2pPr>
    <a:lvl3pPr marL="914400" indent="0" algn="l" defTabSz="914400" eaLnBrk="1" fontAlgn="base" hangingPunct="1">
      <a:lnSpc>
        <a:spcPct val="100000"/>
      </a:lnSpc>
      <a:spcBef>
        <a:spcPct val="0"/>
      </a:spcBef>
      <a:spcAft>
        <a:spcPct val="0"/>
      </a:spcAft>
      <a:buSzTx/>
      <a:buFont typeface="Arial"/>
      <a:defRPr sz="1800" baseline="0">
        <a:solidFill>
          <a:schemeClr val="tx1"/>
        </a:solidFill>
      </a:defRPr>
    </a:lvl3pPr>
    <a:lvl4pPr marL="1371600" indent="0" algn="l" defTabSz="914400" eaLnBrk="1" fontAlgn="base" hangingPunct="1">
      <a:lnSpc>
        <a:spcPct val="100000"/>
      </a:lnSpc>
      <a:spcBef>
        <a:spcPct val="0"/>
      </a:spcBef>
      <a:spcAft>
        <a:spcPct val="0"/>
      </a:spcAft>
      <a:buSzTx/>
      <a:buFont typeface="Arial"/>
      <a:defRPr sz="1800" baseline="0">
        <a:solidFill>
          <a:schemeClr val="tx1"/>
        </a:solidFill>
      </a:defRPr>
    </a:lvl4pPr>
    <a:lvl5pPr marL="1828800" indent="0" algn="l" defTabSz="914400" eaLnBrk="1" fontAlgn="base" hangingPunct="1">
      <a:lnSpc>
        <a:spcPct val="100000"/>
      </a:lnSpc>
      <a:spcBef>
        <a:spcPct val="0"/>
      </a:spcBef>
      <a:spcAft>
        <a:spcPct val="0"/>
      </a:spcAft>
      <a:buSzTx/>
      <a:buFont typeface="Arial"/>
      <a:defRPr sz="1800" baseline="0">
        <a:solidFill>
          <a:schemeClr val="tx1"/>
        </a:solidFill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algn="l"/>
            <a:fld id="{17AE50D9-C8AB-4226-9D47-D172037DDA70}" type="datetime1">
              <a:rPr lang="en-US" altLang="en-US" sz="1200">
                <a:solidFill>
                  <a:srgbClr val="898989"/>
                </a:solidFill>
              </a:rPr>
              <a:t>*</a:t>
            </a:fld>
            <a:endParaRPr lang="en-US" altLang="en-US" sz="1800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200">
              <a:solidFill>
                <a:srgbClr val="898989"/>
              </a:solidFill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lang="en-US" altLang="en-US" sz="1200">
                <a:solidFill>
                  <a:srgbClr val="898989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914400" indent="-914400"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lang="zh-CN" altLang="en-US" sz="4400">
                <a:solidFill>
                  <a:schemeClr val="tx1"/>
                </a:solidFill>
                <a:latin typeface="Calibri" charset="0"/>
                <a:ea typeface="SimSun" charset="-122"/>
                <a:sym typeface="Calibri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buClrTx/>
              <a:buFont typeface="Arial"/>
              <a:buChar char="•"/>
              <a:defRPr lang="zh-CN" altLang="en-US" sz="3200">
                <a:solidFill>
                  <a:schemeClr val="tx1"/>
                </a:solidFill>
                <a:latin typeface="Calibri" charset="0"/>
                <a:ea typeface="SimSun" charset="-122"/>
                <a:sym typeface="Calibri" charset="0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buClrTx/>
              <a:buFont typeface="Arial"/>
              <a:buChar char="–"/>
              <a:defRPr lang="zh-CN" altLang="en-US" sz="2800">
                <a:solidFill>
                  <a:schemeClr val="tx1"/>
                </a:solidFill>
                <a:latin typeface="Calibri" charset="0"/>
                <a:ea typeface="SimSun" charset="-122"/>
                <a:sym typeface="Calibri" charset="0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buClrTx/>
              <a:buFont typeface="Arial"/>
              <a:buChar char="•"/>
              <a:defRPr lang="zh-CN" altLang="en-US" sz="2400">
                <a:solidFill>
                  <a:schemeClr val="tx1"/>
                </a:solidFill>
                <a:latin typeface="Calibri" charset="0"/>
                <a:ea typeface="SimSun" charset="-122"/>
                <a:sym typeface="Calibri" charset="0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buClrTx/>
              <a:buFont typeface="Arial"/>
              <a:buChar char="–"/>
              <a:defRPr lang="zh-CN" altLang="en-US" sz="2000">
                <a:solidFill>
                  <a:schemeClr val="tx1"/>
                </a:solidFill>
                <a:latin typeface="Calibri" charset="0"/>
                <a:ea typeface="SimSun" charset="-122"/>
                <a:sym typeface="Calibri" charset="0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buClrTx/>
              <a:buFont typeface="Arial"/>
              <a:buChar char="»"/>
              <a:defRPr lang="zh-CN" altLang="en-US" sz="2000">
                <a:solidFill>
                  <a:schemeClr val="tx1"/>
                </a:solidFill>
                <a:latin typeface="Calibri" charset="0"/>
                <a:ea typeface="SimSun" charset="-122"/>
                <a:sym typeface="Calibri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l"/>
            <a:fld id="{73B0596D-C991-46B1-AA64-749BB94CF186}" type="datetime1">
              <a:rPr lang="en-US" altLang="en-US" sz="1200">
                <a:solidFill>
                  <a:srgbClr val="898989"/>
                </a:solidFill>
              </a:rPr>
              <a:t>*</a:t>
            </a:fld>
            <a:endParaRPr lang="en-US" altLang="en-US" sz="1800"/>
          </a:p>
        </p:txBody>
      </p:sp>
      <p:sp>
        <p:nvSpPr>
          <p:cNvPr id="1029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/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r"/>
            <a:fld id="{9DDB2456-687A-4272-91F9-FBE42201752C}" type="slidenum">
              <a:rPr lang="en-US" altLang="en-US" sz="1200">
                <a:solidFill>
                  <a:srgbClr val="898989"/>
                </a:solidFill>
              </a:rPr>
              <a:t>‹#›</a:t>
            </a:fld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iming/>
  <p:txStyles>
    <p:titleStyle>
      <a:lvl1pPr marL="914400" indent="-914400" algn="ctr" eaLnBrk="1" hangingPunct="1">
        <a:lnSpc>
          <a:spcPct val="100000"/>
        </a:lnSpc>
        <a:spcBef>
          <a:spcPct val="0"/>
        </a:spcBef>
        <a:buClrTx/>
        <a:buFontTx/>
        <a:buNone/>
        <a:defRPr sz="4400">
          <a:solidFill>
            <a:schemeClr val="tx1"/>
          </a:solidFill>
          <a:latin typeface="Calibri" charset="0"/>
          <a:ea typeface="SimSun" charset="-122"/>
          <a:sym typeface="Calibri" charset="0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buClrTx/>
        <a:buFont typeface="Arial"/>
        <a:buChar char="•"/>
        <a:defRPr sz="3200">
          <a:solidFill>
            <a:schemeClr val="tx1"/>
          </a:solidFill>
          <a:latin typeface="Calibri" charset="0"/>
          <a:ea typeface="SimSun" charset="-122"/>
          <a:sym typeface="Calibri" charset="0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buClrTx/>
        <a:buFont typeface="Arial"/>
        <a:buChar char="–"/>
        <a:defRPr sz="2800">
          <a:solidFill>
            <a:schemeClr val="tx1"/>
          </a:solidFill>
          <a:latin typeface="Calibri" charset="0"/>
          <a:ea typeface="SimSun" charset="-122"/>
          <a:sym typeface="Calibri" charset="0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buClrTx/>
        <a:buFont typeface="Arial"/>
        <a:buChar char="•"/>
        <a:defRPr sz="2400">
          <a:solidFill>
            <a:schemeClr val="tx1"/>
          </a:solidFill>
          <a:latin typeface="Calibri" charset="0"/>
          <a:ea typeface="SimSun" charset="-122"/>
          <a:sym typeface="Calibri" charset="0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buClrTx/>
        <a:buFont typeface="Arial"/>
        <a:buChar char="–"/>
        <a:defRPr sz="2000">
          <a:solidFill>
            <a:schemeClr val="tx1"/>
          </a:solidFill>
          <a:latin typeface="Calibri" charset="0"/>
          <a:ea typeface="SimSun" charset="-122"/>
          <a:sym typeface="Calibri" charset="0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buClrTx/>
        <a:buFont typeface="Arial"/>
        <a:buChar char="»"/>
        <a:defRPr sz="2000">
          <a:solidFill>
            <a:schemeClr val="tx1"/>
          </a:solidFill>
          <a:latin typeface="Calibri" charset="0"/>
          <a:ea typeface="SimSun" charset="-122"/>
          <a:sym typeface="Calibri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TextBox 3" title=""/>
          <p:cNvSpPr/>
          <p:nvPr/>
        </p:nvSpPr>
        <p:spPr>
          <a:xfrm>
            <a:off x="2743200" y="1898650"/>
            <a:ext cx="9144000" cy="4432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Pe calea către cer noi mergem cu Isus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Dorința noastră e s-ajungem la El sus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/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: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Orice s-ar ivi plâns sau 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bucurii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Cu Domnul Isus noi, cu 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toți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i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 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vom birui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:/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3075" name="TextBox 2" title=""/>
          <p:cNvSpPr/>
          <p:nvPr/>
        </p:nvSpPr>
        <p:spPr>
          <a:xfrm>
            <a:off x="457200" y="457200"/>
            <a:ext cx="839788" cy="708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000" b="1">
                <a:solidFill>
                  <a:srgbClr val="17365D"/>
                </a:solidFill>
                <a:latin typeface="Times New Roman" pitchFamily="2" charset="0"/>
                <a:sym typeface="Times New Roman" pitchFamily="2" charset="0"/>
              </a:rPr>
              <a:t>1/5</a:t>
            </a:r>
            <a:endParaRPr lang="en-US" altLang="en-US" sz="4000" b="1">
              <a:solidFill>
                <a:srgbClr val="17365D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Box 3" title=""/>
          <p:cNvSpPr/>
          <p:nvPr/>
        </p:nvSpPr>
        <p:spPr>
          <a:xfrm>
            <a:off x="2743200" y="2260600"/>
            <a:ext cx="9144000" cy="3708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Dar calea este grea și mare e lupta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Tu nu descuraja când ești gata să cazi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/: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Strigă la Domnul cere-i ajutor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Și ai să vezi cum ieși prin toate-nvingător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:/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4099" name="TextBox 2" title=""/>
          <p:cNvSpPr/>
          <p:nvPr/>
        </p:nvSpPr>
        <p:spPr>
          <a:xfrm>
            <a:off x="457200" y="457200"/>
            <a:ext cx="839788" cy="708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000" b="1">
                <a:solidFill>
                  <a:srgbClr val="17365D"/>
                </a:solidFill>
                <a:latin typeface="Times New Roman" pitchFamily="2" charset="0"/>
                <a:sym typeface="Times New Roman" pitchFamily="2" charset="0"/>
              </a:rPr>
              <a:t>2/5</a:t>
            </a:r>
            <a:endParaRPr lang="en-US" altLang="en-US" sz="4000" b="1">
              <a:solidFill>
                <a:srgbClr val="17365D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TextBox 3" title=""/>
          <p:cNvSpPr/>
          <p:nvPr/>
        </p:nvSpPr>
        <p:spPr>
          <a:xfrm>
            <a:off x="2743200" y="2260600"/>
            <a:ext cx="9144000" cy="3708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Locașul cel ceresc casa cea sfântă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Este pregătită pentru cei aleși de El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/: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Curățiți și sfinți prin sângele Lui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Vom fi cu toți părtași la nunta Mielului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:/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5123" name="TextBox 2" title=""/>
          <p:cNvSpPr/>
          <p:nvPr/>
        </p:nvSpPr>
        <p:spPr>
          <a:xfrm>
            <a:off x="457200" y="457200"/>
            <a:ext cx="839788" cy="708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000" b="1">
                <a:solidFill>
                  <a:srgbClr val="17365D"/>
                </a:solidFill>
                <a:latin typeface="Times New Roman" pitchFamily="2" charset="0"/>
                <a:sym typeface="Times New Roman" pitchFamily="2" charset="0"/>
              </a:rPr>
              <a:t>3/5</a:t>
            </a:r>
            <a:endParaRPr lang="en-US" altLang="en-US" sz="4000" b="1">
              <a:solidFill>
                <a:srgbClr val="17365D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TextBox 3" title=""/>
          <p:cNvSpPr/>
          <p:nvPr/>
        </p:nvSpPr>
        <p:spPr>
          <a:xfrm>
            <a:off x="2743200" y="2247900"/>
            <a:ext cx="9144000" cy="3733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Cu ramuri de finic în mână vom cânta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Așteptând pe Isus să ne dea plata Sa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/: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Ce frumos va fi când vom întâlni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Pe Tatăl, pe Isus și ceata de îngeri.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:/</a:t>
            </a:r>
            <a:endParaRPr lang="en-US" altLang="en-US"/>
          </a:p>
        </p:txBody>
      </p:sp>
      <p:sp>
        <p:nvSpPr>
          <p:cNvPr id="6147" name="TextBox 2" title=""/>
          <p:cNvSpPr/>
          <p:nvPr/>
        </p:nvSpPr>
        <p:spPr>
          <a:xfrm>
            <a:off x="457200" y="457200"/>
            <a:ext cx="839788" cy="708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000" b="1">
                <a:solidFill>
                  <a:srgbClr val="17365D"/>
                </a:solidFill>
                <a:latin typeface="Times New Roman" pitchFamily="2" charset="0"/>
                <a:sym typeface="Times New Roman" pitchFamily="2" charset="0"/>
              </a:rPr>
              <a:t>4/5</a:t>
            </a:r>
            <a:endParaRPr lang="en-US" altLang="en-US" sz="4000" b="1">
              <a:solidFill>
                <a:srgbClr val="17365D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TextBox 3" title=""/>
          <p:cNvSpPr/>
          <p:nvPr/>
        </p:nvSpPr>
        <p:spPr>
          <a:xfrm>
            <a:off x="2743200" y="1898650"/>
            <a:ext cx="9144000" cy="4432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Atunci fața la toți ne va străluci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Și în etern cu toți îngerii noi vom fi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/: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Cu Domnul Isus ne vom bucura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Și-n veșnicii vom sta cu 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toți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i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 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la masa Sa</a:t>
            </a: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:/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700">
                <a:solidFill>
                  <a:srgbClr val="000000"/>
                </a:solidFill>
                <a:latin typeface="Times New Roman" pitchFamily="2" charset="0"/>
                <a:sym typeface="Times New Roman" pitchFamily="2" charset="0"/>
              </a:rPr>
              <a:t>*****</a:t>
            </a:r>
            <a:endParaRPr lang="en-US" altLang="en-US" sz="4700">
              <a:solidFill>
                <a:srgbClr val="000000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7171" name="TextBox 2" title=""/>
          <p:cNvSpPr/>
          <p:nvPr/>
        </p:nvSpPr>
        <p:spPr>
          <a:xfrm>
            <a:off x="457200" y="457200"/>
            <a:ext cx="839788" cy="708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/>
              <a:defRPr lang="zh-CN" altLang="en-US" sz="1800" baseline="0">
                <a:solidFill>
                  <a:schemeClr val="tx1"/>
                </a:solidFill>
              </a:defRPr>
            </a:lvl5pPr>
          </a:lstStyle>
          <a:p>
            <a:pPr lvl="0" algn="ctr"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000" b="1">
                <a:solidFill>
                  <a:srgbClr val="17365D"/>
                </a:solidFill>
                <a:latin typeface="Times New Roman" pitchFamily="2" charset="0"/>
                <a:sym typeface="Times New Roman" pitchFamily="2" charset="0"/>
              </a:rPr>
              <a:t>5/5</a:t>
            </a:r>
            <a:endParaRPr lang="en-US" altLang="en-US" sz="4000" b="1">
              <a:solidFill>
                <a:srgbClr val="17365D"/>
              </a:solidFill>
              <a:latin typeface="Times New Roman" pitchFamily="2" charset="0"/>
              <a:sym typeface="Times New Roman" pitchFamily="2" charset="0"/>
            </a:endParaRPr>
          </a:p>
        </p:txBody>
      </p:sp>
      <p:sp>
        <p:nvSpPr>
          <p:cNvPr id="717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26</Paragraphs>
  <Slides>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11">
      <vt:lpstr>Arial</vt:lpstr>
      <vt:lpstr>SimSun</vt:lpstr>
      <vt:lpstr>Wingdings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 1</dc:title>
  <dc:creator>Vestea Buna Vaslui</dc:creator>
  <cp:lastModifiedBy>Vestea Buna</cp:lastModifiedBy>
  <cp:revision>10</cp:revision>
  <dcterms:created xsi:type="dcterms:W3CDTF">2006-08-16T00:00:00Z</dcterms:created>
  <dcterms:modified xsi:type="dcterms:W3CDTF">2022-10-08T17:07:55Z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