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5088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1437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7787" lvl="2" marL="11414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6987" lvl="3" marL="1598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6988" lvl="4" marL="20558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4184" lvl="5" marL="251311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4456" lvl="6" marL="297004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4725" lvl="7" marL="34269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4994" lvl="8" marL="388390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2" y="2180033"/>
            <a:ext cx="7772400" cy="1124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28" lvl="1" marL="45692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89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8" lvl="6" marL="2741579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38" lvl="8" marL="3655439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28" lvl="1" marL="456929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8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8" lvl="6" marL="274157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38" lvl="8" marL="365543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288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637" lvl="1" marL="7413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6987" lvl="2" marL="11414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87" lvl="3" marL="1598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88" lvl="4" marL="205581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15" lvl="5" marL="251311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943" lvl="6" marL="297004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674" lvl="7" marL="34269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05" lvl="8" marL="388390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288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637" lvl="1" marL="7413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6987" lvl="2" marL="11414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87" lvl="3" marL="15986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88" lvl="4" marL="205581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15" lvl="5" marL="251311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943" lvl="6" marL="297004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674" lvl="7" marL="34269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05" lvl="8" marL="388390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 rot="5400000">
            <a:off x="1272750" y="-609570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5088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1437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7787" lvl="2" marL="11414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6987" lvl="3" marL="1598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6988" lvl="4" marL="20558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4184" lvl="5" marL="251311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4456" lvl="6" marL="297004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4725" lvl="7" marL="34269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4994" lvl="8" marL="388390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5088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1437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7787" lvl="2" marL="11414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6987" lvl="3" marL="1598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6988" lvl="4" marL="20558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4184" lvl="5" marL="251311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4456" lvl="6" marL="297004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4725" lvl="7" marL="34269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4994" lvl="8" marL="388390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28" lvl="1" marL="456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160" lvl="2" marL="913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89" lvl="3" marL="1370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620" lvl="4" marL="1827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50" lvl="5" marL="228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078" lvl="6" marL="27415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809" lvl="7" marL="3198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538" lvl="8" marL="36554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28" lvl="1" marL="456929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89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8" lvl="6" marL="2741579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38" lvl="8" marL="3655439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2" y="204788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575050" y="204786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5088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1437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7787" lvl="2" marL="11414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6987" lvl="3" marL="1598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6988" lvl="4" marL="20558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4184" lvl="5" marL="251311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4456" lvl="6" marL="297004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4725" lvl="7" marL="34269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4994" lvl="8" marL="388390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2" y="1076328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28" lvl="1" marL="456929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89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8" lvl="6" marL="2741579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38" lvl="8" marL="3655439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151333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28" lvl="1" marL="45692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8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8" lvl="6" marL="274157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38" lvl="8" marL="365543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631157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6511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162" lvl="1" marL="7413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587" lvl="2" marL="11414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812" lvl="3" marL="1598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811" lvl="4" marL="205581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615" lvl="5" marL="251311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343" lvl="6" marL="297004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074" lvl="7" marL="34269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805" lvl="8" marL="388390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5030" y="1151333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28" lvl="1" marL="45692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8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8" lvl="6" marL="274157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38" lvl="8" marL="365543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30" y="1631157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6511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162" lvl="1" marL="7413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587" lvl="2" marL="11414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812" lvl="3" marL="15986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811" lvl="4" marL="205581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615" lvl="5" marL="251311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343" lvl="6" marL="297004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074" lvl="7" marL="34269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805" lvl="8" marL="388390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28" lvl="5" marL="456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8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5088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1437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7787" lvl="2" marL="11414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6987" lvl="3" marL="1598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6988" lvl="4" marL="20558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4184" lvl="5" marL="251311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4456" lvl="6" marL="297004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4725" lvl="7" marL="34269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4994" lvl="8" marL="388390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1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111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111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12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2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hyperlink" Target="https://www.google.com/imgres?imgurl=https://upload.wikimedia.org/wikipedia/commons/thumb/6/61/HTML5_logo_and_wordmark.svg/120px-HTML5_logo_and_wordmark.svg.png&amp;imgrefurl=https://en.wikipedia.org/wiki/HTML5&amp;h=120&amp;w=120&amp;tbnid=tsmH-Zk-k-U66M:&amp;docid=2AEvv71Lwr2JSM&amp;ei=WLncVvSjGJPsjwO_4KiwBg&amp;tbm=isch&amp;ved=0ahUKEwj0r5TZl63LAhUT9mMKHT8wCmYQMwgyKAAwAA" TargetMode="External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11.png"/><Relationship Id="rId5" Type="http://schemas.openxmlformats.org/officeDocument/2006/relationships/image" Target="../media/image07.png"/><Relationship Id="rId6" Type="http://schemas.openxmlformats.org/officeDocument/2006/relationships/image" Target="../media/image06.png"/><Relationship Id="rId7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526"/>
            <a:ext cx="9144000" cy="345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Presentation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28800"/>
            <a:ext cx="8229600" cy="27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Ranked Choice Voting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Donald Peat (Initial Scrum Master)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Jeffrey Guo (Designer)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Drew Moore (Product Owner)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784620"/>
            <a:ext cx="82296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Ranked Choice Voting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06/01/2016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to break down a project into workable pieces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communication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better to overestimate how long tasks will take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Time management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8008" y="3284664"/>
            <a:ext cx="1660467" cy="166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811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Ranked Choice Voting</a:t>
            </a:r>
          </a:p>
          <a:p>
            <a:pPr indent="-13811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voting system to elect a single candidate from a ranking ballot</a:t>
            </a:r>
          </a:p>
          <a:p>
            <a:pPr indent="-13811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must win with 50% of the votes to win</a:t>
            </a:r>
          </a:p>
          <a:p>
            <a:pPr indent="-1381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round, </a:t>
            </a:r>
            <a:r>
              <a:rPr lang="en" sz="2000"/>
              <a:t>the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candidate with the least </a:t>
            </a:r>
            <a:r>
              <a:rPr lang="en" sz="2000"/>
              <a:t>votes</a:t>
            </a:r>
          </a:p>
          <a:p>
            <a:pPr indent="-1381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/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/>
              <a:t>is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eliminated until a 50% majority is reached</a:t>
            </a:r>
          </a:p>
          <a:p>
            <a:pPr indent="-1381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" sz="2000"/>
              <a:t>The eliminated candidate’s votes are then </a:t>
            </a:r>
          </a:p>
          <a:p>
            <a:pPr indent="-1381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/>
              <a:t>     redistributed based on voters’ next choice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8800" y="2295091"/>
            <a:ext cx="2095499" cy="27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Allow users to explore the Ranked-Choice Voting process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Create an educational outreach tool to illustrate &amp; advocate an alternative voting method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To provide an example for developers of a reactive/redux approach to web app development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1218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Reactive Programming /</a:t>
            </a:r>
            <a:r>
              <a:rPr lang="en" sz="3000"/>
              <a:t>Angular 2 / Typescript</a:t>
            </a:r>
          </a:p>
          <a:p>
            <a:pPr indent="-4191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/>
              <a:t>Integration of new technologies</a:t>
            </a:r>
          </a:p>
          <a:p>
            <a:pPr indent="-4191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/>
              <a:t>Time Management &amp; Coordination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6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created RCV logic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/>
              <a:t>Visualizations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RCV process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Accomplishments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8533" y="2642025"/>
            <a:ext cx="2343150" cy="1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293375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2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Reactive Programming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Neo4j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</a:p>
          <a:p>
            <a:pPr indent="-13811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209025" y="4242575"/>
            <a:ext cx="1858200" cy="102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9025" y="689575"/>
            <a:ext cx="2473475" cy="12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5675" y="2002224"/>
            <a:ext cx="1605299" cy="128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5175" y="2002225"/>
            <a:ext cx="2209799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Methodology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Docs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Slack</a:t>
            </a:r>
          </a:p>
          <a:p>
            <a:pPr indent="-138111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Techniques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0400" y="1200150"/>
            <a:ext cx="1542725" cy="15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7750" y="1200150"/>
            <a:ext cx="1542725" cy="15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3925" y="3048325"/>
            <a:ext cx="1219199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1275" y="3048325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clear and simple goals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Reasonable workloads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Breaking down complex tasks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better decision making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a new platform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6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Enjoyed 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time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tasks took longer than expected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Unforeseen obstacles 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152400" y="111918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6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Disliked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466" y="3157582"/>
            <a:ext cx="1642306" cy="157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