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96" r:id="rId2"/>
    <p:sldId id="266" r:id="rId3"/>
    <p:sldId id="392" r:id="rId4"/>
    <p:sldId id="393" r:id="rId5"/>
    <p:sldId id="394" r:id="rId6"/>
    <p:sldId id="3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32121-B0DF-C14D-91B8-34CB21743DA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78897-C5FC-1744-B46F-3532F490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A74ED-F9CF-C840-8327-C350C23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CF1-A799-2944-A7A1-E200D232119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14ED3-357E-4844-8A7B-295726ED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378DC-B40B-484A-A545-763DE64A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B140-A667-444D-9C49-3AE52971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9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552CF-145A-A049-A1E2-31168CD0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81762-D408-A545-A8D6-EA079F16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1945-DD78-894C-B41C-A4F8750F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DCF1-A799-2944-A7A1-E200D232119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810D-9D27-4745-9F07-CD50FC0F7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BCE2-90FD-2747-B3C8-078318F0A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B140-A667-444D-9C49-3AE52971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0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4907" y="1210962"/>
            <a:ext cx="3286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sm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5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eal</a:t>
            </a:r>
          </a:p>
          <a:p>
            <a:r>
              <a:rPr lang="en-US" sz="5400" b="1" cap="sm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5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r>
              <a:rPr lang="en-US" sz="5400" b="1" cap="sm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5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</a:p>
          <a:p>
            <a:r>
              <a:rPr lang="en-US" sz="5400" b="1" cap="sm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5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oken</a:t>
            </a:r>
            <a:endParaRPr lang="en-US" sz="5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043" y="6359610"/>
            <a:ext cx="508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Roberto Cantu, Cristian </a:t>
            </a:r>
            <a:r>
              <a:rPr lang="en-US" dirty="0" err="1" smtClean="0"/>
              <a:t>Smoger</a:t>
            </a:r>
            <a:r>
              <a:rPr lang="en-US" dirty="0" smtClean="0"/>
              <a:t>, and Mina Kasrai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4683306"/>
            <a:ext cx="12192000" cy="143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208463" y="1134220"/>
            <a:ext cx="3775074" cy="3205968"/>
            <a:chOff x="2359025" y="1338263"/>
            <a:chExt cx="4422776" cy="375602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41913" y="1898651"/>
              <a:ext cx="838200" cy="1660525"/>
            </a:xfrm>
            <a:custGeom>
              <a:avLst/>
              <a:gdLst>
                <a:gd name="T0" fmla="*/ 311 w 311"/>
                <a:gd name="T1" fmla="*/ 615 h 615"/>
                <a:gd name="T2" fmla="*/ 311 w 311"/>
                <a:gd name="T3" fmla="*/ 28 h 615"/>
                <a:gd name="T4" fmla="*/ 0 w 311"/>
                <a:gd name="T5" fmla="*/ 0 h 615"/>
                <a:gd name="T6" fmla="*/ 0 w 311"/>
                <a:gd name="T7" fmla="*/ 564 h 615"/>
                <a:gd name="T8" fmla="*/ 311 w 311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5">
                  <a:moveTo>
                    <a:pt x="311" y="615"/>
                  </a:moveTo>
                  <a:cubicBezTo>
                    <a:pt x="311" y="28"/>
                    <a:pt x="311" y="28"/>
                    <a:pt x="311" y="28"/>
                  </a:cubicBezTo>
                  <a:cubicBezTo>
                    <a:pt x="215" y="10"/>
                    <a:pt x="11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18" y="564"/>
                    <a:pt x="227" y="583"/>
                    <a:pt x="311" y="6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276850" y="3054351"/>
              <a:ext cx="1504950" cy="1987550"/>
            </a:xfrm>
            <a:custGeom>
              <a:avLst/>
              <a:gdLst>
                <a:gd name="T0" fmla="*/ 550 w 558"/>
                <a:gd name="T1" fmla="*/ 164 h 737"/>
                <a:gd name="T2" fmla="*/ 550 w 558"/>
                <a:gd name="T3" fmla="*/ 199 h 737"/>
                <a:gd name="T4" fmla="*/ 263 w 558"/>
                <a:gd name="T5" fmla="*/ 107 h 737"/>
                <a:gd name="T6" fmla="*/ 49 w 558"/>
                <a:gd name="T7" fmla="*/ 0 h 737"/>
                <a:gd name="T8" fmla="*/ 49 w 558"/>
                <a:gd name="T9" fmla="*/ 221 h 737"/>
                <a:gd name="T10" fmla="*/ 51 w 558"/>
                <a:gd name="T11" fmla="*/ 221 h 737"/>
                <a:gd name="T12" fmla="*/ 226 w 558"/>
                <a:gd name="T13" fmla="*/ 389 h 737"/>
                <a:gd name="T14" fmla="*/ 0 w 558"/>
                <a:gd name="T15" fmla="*/ 511 h 737"/>
                <a:gd name="T16" fmla="*/ 0 w 558"/>
                <a:gd name="T17" fmla="*/ 737 h 737"/>
                <a:gd name="T18" fmla="*/ 558 w 558"/>
                <a:gd name="T19" fmla="*/ 389 h 737"/>
                <a:gd name="T20" fmla="*/ 558 w 558"/>
                <a:gd name="T21" fmla="*/ 164 h 737"/>
                <a:gd name="T22" fmla="*/ 550 w 558"/>
                <a:gd name="T23" fmla="*/ 16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737">
                  <a:moveTo>
                    <a:pt x="550" y="164"/>
                  </a:moveTo>
                  <a:cubicBezTo>
                    <a:pt x="550" y="199"/>
                    <a:pt x="550" y="199"/>
                    <a:pt x="550" y="199"/>
                  </a:cubicBezTo>
                  <a:cubicBezTo>
                    <a:pt x="522" y="106"/>
                    <a:pt x="416" y="164"/>
                    <a:pt x="263" y="107"/>
                  </a:cubicBezTo>
                  <a:cubicBezTo>
                    <a:pt x="199" y="83"/>
                    <a:pt x="127" y="15"/>
                    <a:pt x="49" y="0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0" y="221"/>
                    <a:pt x="50" y="221"/>
                    <a:pt x="51" y="221"/>
                  </a:cubicBezTo>
                  <a:cubicBezTo>
                    <a:pt x="158" y="261"/>
                    <a:pt x="226" y="322"/>
                    <a:pt x="226" y="389"/>
                  </a:cubicBezTo>
                  <a:cubicBezTo>
                    <a:pt x="226" y="466"/>
                    <a:pt x="136" y="472"/>
                    <a:pt x="0" y="511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324" y="688"/>
                    <a:pt x="558" y="551"/>
                    <a:pt x="558" y="389"/>
                  </a:cubicBezTo>
                  <a:cubicBezTo>
                    <a:pt x="558" y="164"/>
                    <a:pt x="558" y="164"/>
                    <a:pt x="558" y="164"/>
                  </a:cubicBezTo>
                  <a:lnTo>
                    <a:pt x="550" y="1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89513" y="4062413"/>
              <a:ext cx="287338" cy="979488"/>
            </a:xfrm>
            <a:custGeom>
              <a:avLst/>
              <a:gdLst>
                <a:gd name="T0" fmla="*/ 0 w 181"/>
                <a:gd name="T1" fmla="*/ 0 h 617"/>
                <a:gd name="T2" fmla="*/ 0 w 181"/>
                <a:gd name="T3" fmla="*/ 356 h 617"/>
                <a:gd name="T4" fmla="*/ 181 w 181"/>
                <a:gd name="T5" fmla="*/ 617 h 617"/>
                <a:gd name="T6" fmla="*/ 181 w 181"/>
                <a:gd name="T7" fmla="*/ 240 h 617"/>
                <a:gd name="T8" fmla="*/ 0 w 181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617">
                  <a:moveTo>
                    <a:pt x="0" y="0"/>
                  </a:moveTo>
                  <a:lnTo>
                    <a:pt x="0" y="356"/>
                  </a:lnTo>
                  <a:lnTo>
                    <a:pt x="181" y="617"/>
                  </a:lnTo>
                  <a:lnTo>
                    <a:pt x="181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63825" y="1462088"/>
              <a:ext cx="1905000" cy="2652713"/>
            </a:xfrm>
            <a:custGeom>
              <a:avLst/>
              <a:gdLst>
                <a:gd name="T0" fmla="*/ 706 w 706"/>
                <a:gd name="T1" fmla="*/ 760 h 983"/>
                <a:gd name="T2" fmla="*/ 706 w 706"/>
                <a:gd name="T3" fmla="*/ 0 h 983"/>
                <a:gd name="T4" fmla="*/ 0 w 706"/>
                <a:gd name="T5" fmla="*/ 180 h 983"/>
                <a:gd name="T6" fmla="*/ 0 w 706"/>
                <a:gd name="T7" fmla="*/ 983 h 983"/>
                <a:gd name="T8" fmla="*/ 219 w 706"/>
                <a:gd name="T9" fmla="*/ 983 h 983"/>
                <a:gd name="T10" fmla="*/ 218 w 706"/>
                <a:gd name="T11" fmla="*/ 979 h 983"/>
                <a:gd name="T12" fmla="*/ 706 w 706"/>
                <a:gd name="T13" fmla="*/ 76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983">
                  <a:moveTo>
                    <a:pt x="706" y="76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405" y="0"/>
                    <a:pt x="143" y="72"/>
                    <a:pt x="0" y="18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219" y="983"/>
                    <a:pt x="219" y="983"/>
                    <a:pt x="219" y="983"/>
                  </a:cubicBezTo>
                  <a:cubicBezTo>
                    <a:pt x="219" y="982"/>
                    <a:pt x="218" y="980"/>
                    <a:pt x="218" y="979"/>
                  </a:cubicBezTo>
                  <a:cubicBezTo>
                    <a:pt x="218" y="858"/>
                    <a:pt x="437" y="760"/>
                    <a:pt x="706" y="7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63825" y="2627313"/>
              <a:ext cx="771525" cy="1978025"/>
            </a:xfrm>
            <a:custGeom>
              <a:avLst/>
              <a:gdLst>
                <a:gd name="T0" fmla="*/ 486 w 486"/>
                <a:gd name="T1" fmla="*/ 0 h 1246"/>
                <a:gd name="T2" fmla="*/ 486 w 486"/>
                <a:gd name="T3" fmla="*/ 1011 h 1246"/>
                <a:gd name="T4" fmla="*/ 0 w 486"/>
                <a:gd name="T5" fmla="*/ 1246 h 1246"/>
                <a:gd name="T6" fmla="*/ 0 w 486"/>
                <a:gd name="T7" fmla="*/ 116 h 1246"/>
                <a:gd name="T8" fmla="*/ 486 w 486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246">
                  <a:moveTo>
                    <a:pt x="486" y="0"/>
                  </a:moveTo>
                  <a:lnTo>
                    <a:pt x="486" y="1011"/>
                  </a:lnTo>
                  <a:lnTo>
                    <a:pt x="0" y="1246"/>
                  </a:lnTo>
                  <a:lnTo>
                    <a:pt x="0" y="11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63825" y="4219576"/>
              <a:ext cx="2613025" cy="874713"/>
            </a:xfrm>
            <a:custGeom>
              <a:avLst/>
              <a:gdLst>
                <a:gd name="T0" fmla="*/ 862 w 968"/>
                <a:gd name="T1" fmla="*/ 164 h 324"/>
                <a:gd name="T2" fmla="*/ 706 w 968"/>
                <a:gd name="T3" fmla="*/ 175 h 324"/>
                <a:gd name="T4" fmla="*/ 695 w 968"/>
                <a:gd name="T5" fmla="*/ 175 h 324"/>
                <a:gd name="T6" fmla="*/ 687 w 968"/>
                <a:gd name="T7" fmla="*/ 175 h 324"/>
                <a:gd name="T8" fmla="*/ 286 w 968"/>
                <a:gd name="T9" fmla="*/ 68 h 324"/>
                <a:gd name="T10" fmla="*/ 219 w 968"/>
                <a:gd name="T11" fmla="*/ 0 h 324"/>
                <a:gd name="T12" fmla="*/ 0 w 968"/>
                <a:gd name="T13" fmla="*/ 58 h 324"/>
                <a:gd name="T14" fmla="*/ 0 w 968"/>
                <a:gd name="T15" fmla="*/ 143 h 324"/>
                <a:gd name="T16" fmla="*/ 687 w 968"/>
                <a:gd name="T17" fmla="*/ 324 h 324"/>
                <a:gd name="T18" fmla="*/ 706 w 968"/>
                <a:gd name="T19" fmla="*/ 324 h 324"/>
                <a:gd name="T20" fmla="*/ 968 w 968"/>
                <a:gd name="T21" fmla="*/ 305 h 324"/>
                <a:gd name="T22" fmla="*/ 968 w 968"/>
                <a:gd name="T23" fmla="*/ 219 h 324"/>
                <a:gd name="T24" fmla="*/ 862 w 968"/>
                <a:gd name="T25" fmla="*/ 16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324">
                  <a:moveTo>
                    <a:pt x="862" y="164"/>
                  </a:moveTo>
                  <a:cubicBezTo>
                    <a:pt x="813" y="171"/>
                    <a:pt x="761" y="175"/>
                    <a:pt x="706" y="175"/>
                  </a:cubicBezTo>
                  <a:cubicBezTo>
                    <a:pt x="702" y="175"/>
                    <a:pt x="699" y="175"/>
                    <a:pt x="695" y="175"/>
                  </a:cubicBezTo>
                  <a:cubicBezTo>
                    <a:pt x="692" y="175"/>
                    <a:pt x="690" y="175"/>
                    <a:pt x="687" y="175"/>
                  </a:cubicBezTo>
                  <a:cubicBezTo>
                    <a:pt x="516" y="172"/>
                    <a:pt x="368" y="130"/>
                    <a:pt x="286" y="68"/>
                  </a:cubicBezTo>
                  <a:cubicBezTo>
                    <a:pt x="245" y="36"/>
                    <a:pt x="221" y="39"/>
                    <a:pt x="21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40" y="249"/>
                    <a:pt x="395" y="321"/>
                    <a:pt x="687" y="324"/>
                  </a:cubicBezTo>
                  <a:cubicBezTo>
                    <a:pt x="694" y="324"/>
                    <a:pt x="700" y="324"/>
                    <a:pt x="706" y="324"/>
                  </a:cubicBezTo>
                  <a:cubicBezTo>
                    <a:pt x="798" y="324"/>
                    <a:pt x="886" y="317"/>
                    <a:pt x="968" y="305"/>
                  </a:cubicBezTo>
                  <a:cubicBezTo>
                    <a:pt x="968" y="219"/>
                    <a:pt x="968" y="219"/>
                    <a:pt x="968" y="219"/>
                  </a:cubicBezTo>
                  <a:cubicBezTo>
                    <a:pt x="935" y="229"/>
                    <a:pt x="900" y="158"/>
                    <a:pt x="862" y="1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59025" y="2044701"/>
              <a:ext cx="304800" cy="2560638"/>
            </a:xfrm>
            <a:custGeom>
              <a:avLst/>
              <a:gdLst>
                <a:gd name="T0" fmla="*/ 7 w 113"/>
                <a:gd name="T1" fmla="*/ 136 h 949"/>
                <a:gd name="T2" fmla="*/ 7 w 113"/>
                <a:gd name="T3" fmla="*/ 101 h 949"/>
                <a:gd name="T4" fmla="*/ 0 w 113"/>
                <a:gd name="T5" fmla="*/ 101 h 949"/>
                <a:gd name="T6" fmla="*/ 0 w 113"/>
                <a:gd name="T7" fmla="*/ 763 h 949"/>
                <a:gd name="T8" fmla="*/ 113 w 113"/>
                <a:gd name="T9" fmla="*/ 949 h 949"/>
                <a:gd name="T10" fmla="*/ 113 w 113"/>
                <a:gd name="T11" fmla="*/ 0 h 949"/>
                <a:gd name="T12" fmla="*/ 7 w 113"/>
                <a:gd name="T13" fmla="*/ 1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49">
                  <a:moveTo>
                    <a:pt x="7" y="136"/>
                  </a:moveTo>
                  <a:cubicBezTo>
                    <a:pt x="7" y="101"/>
                    <a:pt x="7" y="101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3"/>
                    <a:pt x="0" y="763"/>
                    <a:pt x="0" y="763"/>
                  </a:cubicBezTo>
                  <a:cubicBezTo>
                    <a:pt x="0" y="831"/>
                    <a:pt x="41" y="895"/>
                    <a:pt x="113" y="94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9" y="41"/>
                    <a:pt x="22" y="87"/>
                    <a:pt x="7" y="1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8825" y="1993901"/>
              <a:ext cx="839788" cy="1655763"/>
            </a:xfrm>
            <a:custGeom>
              <a:avLst/>
              <a:gdLst>
                <a:gd name="T0" fmla="*/ 311 w 311"/>
                <a:gd name="T1" fmla="*/ 614 h 614"/>
                <a:gd name="T2" fmla="*/ 311 w 311"/>
                <a:gd name="T3" fmla="*/ 27 h 614"/>
                <a:gd name="T4" fmla="*/ 0 w 311"/>
                <a:gd name="T5" fmla="*/ 0 h 614"/>
                <a:gd name="T6" fmla="*/ 0 w 311"/>
                <a:gd name="T7" fmla="*/ 563 h 614"/>
                <a:gd name="T8" fmla="*/ 311 w 311"/>
                <a:gd name="T9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4">
                  <a:moveTo>
                    <a:pt x="311" y="614"/>
                  </a:moveTo>
                  <a:cubicBezTo>
                    <a:pt x="311" y="27"/>
                    <a:pt x="311" y="27"/>
                    <a:pt x="311" y="27"/>
                  </a:cubicBezTo>
                  <a:cubicBezTo>
                    <a:pt x="215" y="9"/>
                    <a:pt x="110" y="0"/>
                    <a:pt x="0" y="0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8" y="563"/>
                    <a:pt x="227" y="582"/>
                    <a:pt x="311" y="61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68825" y="1747838"/>
              <a:ext cx="1411288" cy="542925"/>
            </a:xfrm>
            <a:custGeom>
              <a:avLst/>
              <a:gdLst>
                <a:gd name="T0" fmla="*/ 311 w 523"/>
                <a:gd name="T1" fmla="*/ 201 h 201"/>
                <a:gd name="T2" fmla="*/ 523 w 523"/>
                <a:gd name="T3" fmla="*/ 84 h 201"/>
                <a:gd name="T4" fmla="*/ 0 w 523"/>
                <a:gd name="T5" fmla="*/ 0 h 201"/>
                <a:gd name="T6" fmla="*/ 0 w 523"/>
                <a:gd name="T7" fmla="*/ 149 h 201"/>
                <a:gd name="T8" fmla="*/ 311 w 523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01">
                  <a:moveTo>
                    <a:pt x="311" y="201"/>
                  </a:moveTo>
                  <a:cubicBezTo>
                    <a:pt x="523" y="84"/>
                    <a:pt x="523" y="84"/>
                    <a:pt x="523" y="84"/>
                  </a:cubicBezTo>
                  <a:cubicBezTo>
                    <a:pt x="381" y="31"/>
                    <a:pt x="20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19" y="149"/>
                    <a:pt x="226" y="169"/>
                    <a:pt x="311" y="20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989513" y="2746376"/>
              <a:ext cx="1792288" cy="1697038"/>
            </a:xfrm>
            <a:custGeom>
              <a:avLst/>
              <a:gdLst>
                <a:gd name="T0" fmla="*/ 664 w 664"/>
                <a:gd name="T1" fmla="*/ 281 h 629"/>
                <a:gd name="T2" fmla="*/ 369 w 664"/>
                <a:gd name="T3" fmla="*/ 0 h 629"/>
                <a:gd name="T4" fmla="*/ 155 w 664"/>
                <a:gd name="T5" fmla="*/ 114 h 629"/>
                <a:gd name="T6" fmla="*/ 332 w 664"/>
                <a:gd name="T7" fmla="*/ 281 h 629"/>
                <a:gd name="T8" fmla="*/ 0 w 664"/>
                <a:gd name="T9" fmla="*/ 488 h 629"/>
                <a:gd name="T10" fmla="*/ 106 w 664"/>
                <a:gd name="T11" fmla="*/ 629 h 629"/>
                <a:gd name="T12" fmla="*/ 664 w 664"/>
                <a:gd name="T13" fmla="*/ 28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629">
                  <a:moveTo>
                    <a:pt x="664" y="281"/>
                  </a:moveTo>
                  <a:cubicBezTo>
                    <a:pt x="664" y="168"/>
                    <a:pt x="549" y="67"/>
                    <a:pt x="369" y="0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262" y="155"/>
                    <a:pt x="332" y="214"/>
                    <a:pt x="332" y="281"/>
                  </a:cubicBezTo>
                  <a:cubicBezTo>
                    <a:pt x="332" y="378"/>
                    <a:pt x="193" y="459"/>
                    <a:pt x="0" y="488"/>
                  </a:cubicBezTo>
                  <a:cubicBezTo>
                    <a:pt x="106" y="629"/>
                    <a:pt x="106" y="629"/>
                    <a:pt x="106" y="629"/>
                  </a:cubicBezTo>
                  <a:cubicBezTo>
                    <a:pt x="430" y="580"/>
                    <a:pt x="664" y="443"/>
                    <a:pt x="664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63825" y="4170363"/>
              <a:ext cx="2613025" cy="693738"/>
            </a:xfrm>
            <a:custGeom>
              <a:avLst/>
              <a:gdLst>
                <a:gd name="T0" fmla="*/ 862 w 968"/>
                <a:gd name="T1" fmla="*/ 97 h 257"/>
                <a:gd name="T2" fmla="*/ 706 w 968"/>
                <a:gd name="T3" fmla="*/ 108 h 257"/>
                <a:gd name="T4" fmla="*/ 695 w 968"/>
                <a:gd name="T5" fmla="*/ 108 h 257"/>
                <a:gd name="T6" fmla="*/ 286 w 968"/>
                <a:gd name="T7" fmla="*/ 0 h 257"/>
                <a:gd name="T8" fmla="*/ 0 w 968"/>
                <a:gd name="T9" fmla="*/ 76 h 257"/>
                <a:gd name="T10" fmla="*/ 687 w 968"/>
                <a:gd name="T11" fmla="*/ 256 h 257"/>
                <a:gd name="T12" fmla="*/ 706 w 968"/>
                <a:gd name="T13" fmla="*/ 257 h 257"/>
                <a:gd name="T14" fmla="*/ 968 w 968"/>
                <a:gd name="T15" fmla="*/ 237 h 257"/>
                <a:gd name="T16" fmla="*/ 862 w 968"/>
                <a:gd name="T17" fmla="*/ 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257">
                  <a:moveTo>
                    <a:pt x="862" y="97"/>
                  </a:moveTo>
                  <a:cubicBezTo>
                    <a:pt x="813" y="104"/>
                    <a:pt x="761" y="108"/>
                    <a:pt x="706" y="108"/>
                  </a:cubicBezTo>
                  <a:cubicBezTo>
                    <a:pt x="702" y="108"/>
                    <a:pt x="699" y="108"/>
                    <a:pt x="695" y="108"/>
                  </a:cubicBezTo>
                  <a:cubicBezTo>
                    <a:pt x="521" y="106"/>
                    <a:pt x="369" y="63"/>
                    <a:pt x="286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0" y="182"/>
                    <a:pt x="395" y="253"/>
                    <a:pt x="687" y="256"/>
                  </a:cubicBezTo>
                  <a:cubicBezTo>
                    <a:pt x="694" y="256"/>
                    <a:pt x="700" y="257"/>
                    <a:pt x="706" y="257"/>
                  </a:cubicBezTo>
                  <a:cubicBezTo>
                    <a:pt x="798" y="257"/>
                    <a:pt x="886" y="250"/>
                    <a:pt x="968" y="237"/>
                  </a:cubicBezTo>
                  <a:lnTo>
                    <a:pt x="862" y="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59025" y="1338263"/>
              <a:ext cx="2209800" cy="1492250"/>
            </a:xfrm>
            <a:custGeom>
              <a:avLst/>
              <a:gdLst>
                <a:gd name="T0" fmla="*/ 331 w 819"/>
                <a:gd name="T1" fmla="*/ 367 h 553"/>
                <a:gd name="T2" fmla="*/ 819 w 819"/>
                <a:gd name="T3" fmla="*/ 176 h 553"/>
                <a:gd name="T4" fmla="*/ 819 w 819"/>
                <a:gd name="T5" fmla="*/ 149 h 553"/>
                <a:gd name="T6" fmla="*/ 819 w 819"/>
                <a:gd name="T7" fmla="*/ 0 h 553"/>
                <a:gd name="T8" fmla="*/ 819 w 819"/>
                <a:gd name="T9" fmla="*/ 0 h 553"/>
                <a:gd name="T10" fmla="*/ 0 w 819"/>
                <a:gd name="T11" fmla="*/ 367 h 553"/>
                <a:gd name="T12" fmla="*/ 113 w 819"/>
                <a:gd name="T13" fmla="*/ 553 h 553"/>
                <a:gd name="T14" fmla="*/ 399 w 819"/>
                <a:gd name="T15" fmla="*/ 478 h 553"/>
                <a:gd name="T16" fmla="*/ 331 w 819"/>
                <a:gd name="T17" fmla="*/ 36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9" h="553">
                  <a:moveTo>
                    <a:pt x="331" y="367"/>
                  </a:moveTo>
                  <a:cubicBezTo>
                    <a:pt x="331" y="246"/>
                    <a:pt x="550" y="176"/>
                    <a:pt x="819" y="176"/>
                  </a:cubicBezTo>
                  <a:cubicBezTo>
                    <a:pt x="819" y="149"/>
                    <a:pt x="819" y="149"/>
                    <a:pt x="819" y="14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367" y="0"/>
                    <a:pt x="0" y="164"/>
                    <a:pt x="0" y="367"/>
                  </a:cubicBezTo>
                  <a:cubicBezTo>
                    <a:pt x="0" y="435"/>
                    <a:pt x="41" y="499"/>
                    <a:pt x="113" y="553"/>
                  </a:cubicBezTo>
                  <a:cubicBezTo>
                    <a:pt x="399" y="478"/>
                    <a:pt x="399" y="478"/>
                    <a:pt x="399" y="478"/>
                  </a:cubicBezTo>
                  <a:cubicBezTo>
                    <a:pt x="356" y="446"/>
                    <a:pt x="331" y="408"/>
                    <a:pt x="331" y="3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2395613" y="4983972"/>
            <a:ext cx="16398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en-US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03298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3255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4802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EC10B-8B21-1D45-89C1-712DF5B262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9434" y="4983972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 Non-fungible Real Estate Assets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3E936-4BD7-3E48-916A-97458F652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89954" y="5014265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Sales and Transfer of Ownership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97F21-6F63-B149-8C1C-998A42682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3775" y="5014265"/>
            <a:ext cx="1639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with Front End Interface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4683306"/>
            <a:ext cx="12192000" cy="143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09890" y="1134220"/>
            <a:ext cx="3775074" cy="3205968"/>
            <a:chOff x="2359025" y="1338263"/>
            <a:chExt cx="4422776" cy="375602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41913" y="1898651"/>
              <a:ext cx="838200" cy="1660525"/>
            </a:xfrm>
            <a:custGeom>
              <a:avLst/>
              <a:gdLst>
                <a:gd name="T0" fmla="*/ 311 w 311"/>
                <a:gd name="T1" fmla="*/ 615 h 615"/>
                <a:gd name="T2" fmla="*/ 311 w 311"/>
                <a:gd name="T3" fmla="*/ 28 h 615"/>
                <a:gd name="T4" fmla="*/ 0 w 311"/>
                <a:gd name="T5" fmla="*/ 0 h 615"/>
                <a:gd name="T6" fmla="*/ 0 w 311"/>
                <a:gd name="T7" fmla="*/ 564 h 615"/>
                <a:gd name="T8" fmla="*/ 311 w 311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5">
                  <a:moveTo>
                    <a:pt x="311" y="615"/>
                  </a:moveTo>
                  <a:cubicBezTo>
                    <a:pt x="311" y="28"/>
                    <a:pt x="311" y="28"/>
                    <a:pt x="311" y="28"/>
                  </a:cubicBezTo>
                  <a:cubicBezTo>
                    <a:pt x="215" y="10"/>
                    <a:pt x="11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18" y="564"/>
                    <a:pt x="227" y="583"/>
                    <a:pt x="311" y="6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276850" y="3054351"/>
              <a:ext cx="1504950" cy="1987550"/>
            </a:xfrm>
            <a:custGeom>
              <a:avLst/>
              <a:gdLst>
                <a:gd name="T0" fmla="*/ 550 w 558"/>
                <a:gd name="T1" fmla="*/ 164 h 737"/>
                <a:gd name="T2" fmla="*/ 550 w 558"/>
                <a:gd name="T3" fmla="*/ 199 h 737"/>
                <a:gd name="T4" fmla="*/ 263 w 558"/>
                <a:gd name="T5" fmla="*/ 107 h 737"/>
                <a:gd name="T6" fmla="*/ 49 w 558"/>
                <a:gd name="T7" fmla="*/ 0 h 737"/>
                <a:gd name="T8" fmla="*/ 49 w 558"/>
                <a:gd name="T9" fmla="*/ 221 h 737"/>
                <a:gd name="T10" fmla="*/ 51 w 558"/>
                <a:gd name="T11" fmla="*/ 221 h 737"/>
                <a:gd name="T12" fmla="*/ 226 w 558"/>
                <a:gd name="T13" fmla="*/ 389 h 737"/>
                <a:gd name="T14" fmla="*/ 0 w 558"/>
                <a:gd name="T15" fmla="*/ 511 h 737"/>
                <a:gd name="T16" fmla="*/ 0 w 558"/>
                <a:gd name="T17" fmla="*/ 737 h 737"/>
                <a:gd name="T18" fmla="*/ 558 w 558"/>
                <a:gd name="T19" fmla="*/ 389 h 737"/>
                <a:gd name="T20" fmla="*/ 558 w 558"/>
                <a:gd name="T21" fmla="*/ 164 h 737"/>
                <a:gd name="T22" fmla="*/ 550 w 558"/>
                <a:gd name="T23" fmla="*/ 16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737">
                  <a:moveTo>
                    <a:pt x="550" y="164"/>
                  </a:moveTo>
                  <a:cubicBezTo>
                    <a:pt x="550" y="199"/>
                    <a:pt x="550" y="199"/>
                    <a:pt x="550" y="199"/>
                  </a:cubicBezTo>
                  <a:cubicBezTo>
                    <a:pt x="522" y="106"/>
                    <a:pt x="416" y="164"/>
                    <a:pt x="263" y="107"/>
                  </a:cubicBezTo>
                  <a:cubicBezTo>
                    <a:pt x="199" y="83"/>
                    <a:pt x="127" y="15"/>
                    <a:pt x="49" y="0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0" y="221"/>
                    <a:pt x="50" y="221"/>
                    <a:pt x="51" y="221"/>
                  </a:cubicBezTo>
                  <a:cubicBezTo>
                    <a:pt x="158" y="261"/>
                    <a:pt x="226" y="322"/>
                    <a:pt x="226" y="389"/>
                  </a:cubicBezTo>
                  <a:cubicBezTo>
                    <a:pt x="226" y="466"/>
                    <a:pt x="136" y="472"/>
                    <a:pt x="0" y="511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324" y="688"/>
                    <a:pt x="558" y="551"/>
                    <a:pt x="558" y="389"/>
                  </a:cubicBezTo>
                  <a:cubicBezTo>
                    <a:pt x="558" y="164"/>
                    <a:pt x="558" y="164"/>
                    <a:pt x="558" y="164"/>
                  </a:cubicBezTo>
                  <a:lnTo>
                    <a:pt x="550" y="16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89513" y="4062413"/>
              <a:ext cx="287338" cy="979488"/>
            </a:xfrm>
            <a:custGeom>
              <a:avLst/>
              <a:gdLst>
                <a:gd name="T0" fmla="*/ 0 w 181"/>
                <a:gd name="T1" fmla="*/ 0 h 617"/>
                <a:gd name="T2" fmla="*/ 0 w 181"/>
                <a:gd name="T3" fmla="*/ 356 h 617"/>
                <a:gd name="T4" fmla="*/ 181 w 181"/>
                <a:gd name="T5" fmla="*/ 617 h 617"/>
                <a:gd name="T6" fmla="*/ 181 w 181"/>
                <a:gd name="T7" fmla="*/ 240 h 617"/>
                <a:gd name="T8" fmla="*/ 0 w 181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617">
                  <a:moveTo>
                    <a:pt x="0" y="0"/>
                  </a:moveTo>
                  <a:lnTo>
                    <a:pt x="0" y="356"/>
                  </a:lnTo>
                  <a:lnTo>
                    <a:pt x="181" y="617"/>
                  </a:lnTo>
                  <a:lnTo>
                    <a:pt x="181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63825" y="1462088"/>
              <a:ext cx="1905000" cy="2652713"/>
            </a:xfrm>
            <a:custGeom>
              <a:avLst/>
              <a:gdLst>
                <a:gd name="T0" fmla="*/ 706 w 706"/>
                <a:gd name="T1" fmla="*/ 760 h 983"/>
                <a:gd name="T2" fmla="*/ 706 w 706"/>
                <a:gd name="T3" fmla="*/ 0 h 983"/>
                <a:gd name="T4" fmla="*/ 0 w 706"/>
                <a:gd name="T5" fmla="*/ 180 h 983"/>
                <a:gd name="T6" fmla="*/ 0 w 706"/>
                <a:gd name="T7" fmla="*/ 983 h 983"/>
                <a:gd name="T8" fmla="*/ 219 w 706"/>
                <a:gd name="T9" fmla="*/ 983 h 983"/>
                <a:gd name="T10" fmla="*/ 218 w 706"/>
                <a:gd name="T11" fmla="*/ 979 h 983"/>
                <a:gd name="T12" fmla="*/ 706 w 706"/>
                <a:gd name="T13" fmla="*/ 76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983">
                  <a:moveTo>
                    <a:pt x="706" y="76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405" y="0"/>
                    <a:pt x="143" y="72"/>
                    <a:pt x="0" y="18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219" y="983"/>
                    <a:pt x="219" y="983"/>
                    <a:pt x="219" y="983"/>
                  </a:cubicBezTo>
                  <a:cubicBezTo>
                    <a:pt x="219" y="982"/>
                    <a:pt x="218" y="980"/>
                    <a:pt x="218" y="979"/>
                  </a:cubicBezTo>
                  <a:cubicBezTo>
                    <a:pt x="218" y="858"/>
                    <a:pt x="437" y="760"/>
                    <a:pt x="706" y="7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63825" y="2627313"/>
              <a:ext cx="771525" cy="1978025"/>
            </a:xfrm>
            <a:custGeom>
              <a:avLst/>
              <a:gdLst>
                <a:gd name="T0" fmla="*/ 486 w 486"/>
                <a:gd name="T1" fmla="*/ 0 h 1246"/>
                <a:gd name="T2" fmla="*/ 486 w 486"/>
                <a:gd name="T3" fmla="*/ 1011 h 1246"/>
                <a:gd name="T4" fmla="*/ 0 w 486"/>
                <a:gd name="T5" fmla="*/ 1246 h 1246"/>
                <a:gd name="T6" fmla="*/ 0 w 486"/>
                <a:gd name="T7" fmla="*/ 116 h 1246"/>
                <a:gd name="T8" fmla="*/ 486 w 486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246">
                  <a:moveTo>
                    <a:pt x="486" y="0"/>
                  </a:moveTo>
                  <a:lnTo>
                    <a:pt x="486" y="1011"/>
                  </a:lnTo>
                  <a:lnTo>
                    <a:pt x="0" y="1246"/>
                  </a:lnTo>
                  <a:lnTo>
                    <a:pt x="0" y="11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63825" y="4219576"/>
              <a:ext cx="2613025" cy="874713"/>
            </a:xfrm>
            <a:custGeom>
              <a:avLst/>
              <a:gdLst>
                <a:gd name="T0" fmla="*/ 862 w 968"/>
                <a:gd name="T1" fmla="*/ 164 h 324"/>
                <a:gd name="T2" fmla="*/ 706 w 968"/>
                <a:gd name="T3" fmla="*/ 175 h 324"/>
                <a:gd name="T4" fmla="*/ 695 w 968"/>
                <a:gd name="T5" fmla="*/ 175 h 324"/>
                <a:gd name="T6" fmla="*/ 687 w 968"/>
                <a:gd name="T7" fmla="*/ 175 h 324"/>
                <a:gd name="T8" fmla="*/ 286 w 968"/>
                <a:gd name="T9" fmla="*/ 68 h 324"/>
                <a:gd name="T10" fmla="*/ 219 w 968"/>
                <a:gd name="T11" fmla="*/ 0 h 324"/>
                <a:gd name="T12" fmla="*/ 0 w 968"/>
                <a:gd name="T13" fmla="*/ 58 h 324"/>
                <a:gd name="T14" fmla="*/ 0 w 968"/>
                <a:gd name="T15" fmla="*/ 143 h 324"/>
                <a:gd name="T16" fmla="*/ 687 w 968"/>
                <a:gd name="T17" fmla="*/ 324 h 324"/>
                <a:gd name="T18" fmla="*/ 706 w 968"/>
                <a:gd name="T19" fmla="*/ 324 h 324"/>
                <a:gd name="T20" fmla="*/ 968 w 968"/>
                <a:gd name="T21" fmla="*/ 305 h 324"/>
                <a:gd name="T22" fmla="*/ 968 w 968"/>
                <a:gd name="T23" fmla="*/ 219 h 324"/>
                <a:gd name="T24" fmla="*/ 862 w 968"/>
                <a:gd name="T25" fmla="*/ 16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324">
                  <a:moveTo>
                    <a:pt x="862" y="164"/>
                  </a:moveTo>
                  <a:cubicBezTo>
                    <a:pt x="813" y="171"/>
                    <a:pt x="761" y="175"/>
                    <a:pt x="706" y="175"/>
                  </a:cubicBezTo>
                  <a:cubicBezTo>
                    <a:pt x="702" y="175"/>
                    <a:pt x="699" y="175"/>
                    <a:pt x="695" y="175"/>
                  </a:cubicBezTo>
                  <a:cubicBezTo>
                    <a:pt x="692" y="175"/>
                    <a:pt x="690" y="175"/>
                    <a:pt x="687" y="175"/>
                  </a:cubicBezTo>
                  <a:cubicBezTo>
                    <a:pt x="516" y="172"/>
                    <a:pt x="368" y="130"/>
                    <a:pt x="286" y="68"/>
                  </a:cubicBezTo>
                  <a:cubicBezTo>
                    <a:pt x="245" y="36"/>
                    <a:pt x="221" y="39"/>
                    <a:pt x="21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40" y="249"/>
                    <a:pt x="395" y="321"/>
                    <a:pt x="687" y="324"/>
                  </a:cubicBezTo>
                  <a:cubicBezTo>
                    <a:pt x="694" y="324"/>
                    <a:pt x="700" y="324"/>
                    <a:pt x="706" y="324"/>
                  </a:cubicBezTo>
                  <a:cubicBezTo>
                    <a:pt x="798" y="324"/>
                    <a:pt x="886" y="317"/>
                    <a:pt x="968" y="305"/>
                  </a:cubicBezTo>
                  <a:cubicBezTo>
                    <a:pt x="968" y="219"/>
                    <a:pt x="968" y="219"/>
                    <a:pt x="968" y="219"/>
                  </a:cubicBezTo>
                  <a:cubicBezTo>
                    <a:pt x="935" y="229"/>
                    <a:pt x="900" y="158"/>
                    <a:pt x="862" y="1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59025" y="2044701"/>
              <a:ext cx="304800" cy="2560638"/>
            </a:xfrm>
            <a:custGeom>
              <a:avLst/>
              <a:gdLst>
                <a:gd name="T0" fmla="*/ 7 w 113"/>
                <a:gd name="T1" fmla="*/ 136 h 949"/>
                <a:gd name="T2" fmla="*/ 7 w 113"/>
                <a:gd name="T3" fmla="*/ 101 h 949"/>
                <a:gd name="T4" fmla="*/ 0 w 113"/>
                <a:gd name="T5" fmla="*/ 101 h 949"/>
                <a:gd name="T6" fmla="*/ 0 w 113"/>
                <a:gd name="T7" fmla="*/ 763 h 949"/>
                <a:gd name="T8" fmla="*/ 113 w 113"/>
                <a:gd name="T9" fmla="*/ 949 h 949"/>
                <a:gd name="T10" fmla="*/ 113 w 113"/>
                <a:gd name="T11" fmla="*/ 0 h 949"/>
                <a:gd name="T12" fmla="*/ 7 w 113"/>
                <a:gd name="T13" fmla="*/ 1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49">
                  <a:moveTo>
                    <a:pt x="7" y="136"/>
                  </a:moveTo>
                  <a:cubicBezTo>
                    <a:pt x="7" y="101"/>
                    <a:pt x="7" y="101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3"/>
                    <a:pt x="0" y="763"/>
                    <a:pt x="0" y="763"/>
                  </a:cubicBezTo>
                  <a:cubicBezTo>
                    <a:pt x="0" y="831"/>
                    <a:pt x="41" y="895"/>
                    <a:pt x="113" y="94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9" y="41"/>
                    <a:pt x="22" y="87"/>
                    <a:pt x="7" y="1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8825" y="1993901"/>
              <a:ext cx="839788" cy="1655763"/>
            </a:xfrm>
            <a:custGeom>
              <a:avLst/>
              <a:gdLst>
                <a:gd name="T0" fmla="*/ 311 w 311"/>
                <a:gd name="T1" fmla="*/ 614 h 614"/>
                <a:gd name="T2" fmla="*/ 311 w 311"/>
                <a:gd name="T3" fmla="*/ 27 h 614"/>
                <a:gd name="T4" fmla="*/ 0 w 311"/>
                <a:gd name="T5" fmla="*/ 0 h 614"/>
                <a:gd name="T6" fmla="*/ 0 w 311"/>
                <a:gd name="T7" fmla="*/ 563 h 614"/>
                <a:gd name="T8" fmla="*/ 311 w 311"/>
                <a:gd name="T9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4">
                  <a:moveTo>
                    <a:pt x="311" y="614"/>
                  </a:moveTo>
                  <a:cubicBezTo>
                    <a:pt x="311" y="27"/>
                    <a:pt x="311" y="27"/>
                    <a:pt x="311" y="27"/>
                  </a:cubicBezTo>
                  <a:cubicBezTo>
                    <a:pt x="215" y="9"/>
                    <a:pt x="110" y="0"/>
                    <a:pt x="0" y="0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8" y="563"/>
                    <a:pt x="227" y="582"/>
                    <a:pt x="311" y="61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68825" y="1747838"/>
              <a:ext cx="1411288" cy="542925"/>
            </a:xfrm>
            <a:custGeom>
              <a:avLst/>
              <a:gdLst>
                <a:gd name="T0" fmla="*/ 311 w 523"/>
                <a:gd name="T1" fmla="*/ 201 h 201"/>
                <a:gd name="T2" fmla="*/ 523 w 523"/>
                <a:gd name="T3" fmla="*/ 84 h 201"/>
                <a:gd name="T4" fmla="*/ 0 w 523"/>
                <a:gd name="T5" fmla="*/ 0 h 201"/>
                <a:gd name="T6" fmla="*/ 0 w 523"/>
                <a:gd name="T7" fmla="*/ 149 h 201"/>
                <a:gd name="T8" fmla="*/ 311 w 523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01">
                  <a:moveTo>
                    <a:pt x="311" y="201"/>
                  </a:moveTo>
                  <a:cubicBezTo>
                    <a:pt x="523" y="84"/>
                    <a:pt x="523" y="84"/>
                    <a:pt x="523" y="84"/>
                  </a:cubicBezTo>
                  <a:cubicBezTo>
                    <a:pt x="381" y="31"/>
                    <a:pt x="20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19" y="149"/>
                    <a:pt x="226" y="169"/>
                    <a:pt x="311" y="20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989513" y="2746376"/>
              <a:ext cx="1792288" cy="1697038"/>
            </a:xfrm>
            <a:custGeom>
              <a:avLst/>
              <a:gdLst>
                <a:gd name="T0" fmla="*/ 664 w 664"/>
                <a:gd name="T1" fmla="*/ 281 h 629"/>
                <a:gd name="T2" fmla="*/ 369 w 664"/>
                <a:gd name="T3" fmla="*/ 0 h 629"/>
                <a:gd name="T4" fmla="*/ 155 w 664"/>
                <a:gd name="T5" fmla="*/ 114 h 629"/>
                <a:gd name="T6" fmla="*/ 332 w 664"/>
                <a:gd name="T7" fmla="*/ 281 h 629"/>
                <a:gd name="T8" fmla="*/ 0 w 664"/>
                <a:gd name="T9" fmla="*/ 488 h 629"/>
                <a:gd name="T10" fmla="*/ 106 w 664"/>
                <a:gd name="T11" fmla="*/ 629 h 629"/>
                <a:gd name="T12" fmla="*/ 664 w 664"/>
                <a:gd name="T13" fmla="*/ 28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629">
                  <a:moveTo>
                    <a:pt x="664" y="281"/>
                  </a:moveTo>
                  <a:cubicBezTo>
                    <a:pt x="664" y="168"/>
                    <a:pt x="549" y="67"/>
                    <a:pt x="369" y="0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262" y="155"/>
                    <a:pt x="332" y="214"/>
                    <a:pt x="332" y="281"/>
                  </a:cubicBezTo>
                  <a:cubicBezTo>
                    <a:pt x="332" y="378"/>
                    <a:pt x="193" y="459"/>
                    <a:pt x="0" y="488"/>
                  </a:cubicBezTo>
                  <a:cubicBezTo>
                    <a:pt x="106" y="629"/>
                    <a:pt x="106" y="629"/>
                    <a:pt x="106" y="629"/>
                  </a:cubicBezTo>
                  <a:cubicBezTo>
                    <a:pt x="430" y="580"/>
                    <a:pt x="664" y="443"/>
                    <a:pt x="664" y="28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63825" y="4170363"/>
              <a:ext cx="2613025" cy="693738"/>
            </a:xfrm>
            <a:custGeom>
              <a:avLst/>
              <a:gdLst>
                <a:gd name="T0" fmla="*/ 862 w 968"/>
                <a:gd name="T1" fmla="*/ 97 h 257"/>
                <a:gd name="T2" fmla="*/ 706 w 968"/>
                <a:gd name="T3" fmla="*/ 108 h 257"/>
                <a:gd name="T4" fmla="*/ 695 w 968"/>
                <a:gd name="T5" fmla="*/ 108 h 257"/>
                <a:gd name="T6" fmla="*/ 286 w 968"/>
                <a:gd name="T7" fmla="*/ 0 h 257"/>
                <a:gd name="T8" fmla="*/ 0 w 968"/>
                <a:gd name="T9" fmla="*/ 76 h 257"/>
                <a:gd name="T10" fmla="*/ 687 w 968"/>
                <a:gd name="T11" fmla="*/ 256 h 257"/>
                <a:gd name="T12" fmla="*/ 706 w 968"/>
                <a:gd name="T13" fmla="*/ 257 h 257"/>
                <a:gd name="T14" fmla="*/ 968 w 968"/>
                <a:gd name="T15" fmla="*/ 237 h 257"/>
                <a:gd name="T16" fmla="*/ 862 w 968"/>
                <a:gd name="T17" fmla="*/ 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257">
                  <a:moveTo>
                    <a:pt x="862" y="97"/>
                  </a:moveTo>
                  <a:cubicBezTo>
                    <a:pt x="813" y="104"/>
                    <a:pt x="761" y="108"/>
                    <a:pt x="706" y="108"/>
                  </a:cubicBezTo>
                  <a:cubicBezTo>
                    <a:pt x="702" y="108"/>
                    <a:pt x="699" y="108"/>
                    <a:pt x="695" y="108"/>
                  </a:cubicBezTo>
                  <a:cubicBezTo>
                    <a:pt x="521" y="106"/>
                    <a:pt x="369" y="63"/>
                    <a:pt x="286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0" y="182"/>
                    <a:pt x="395" y="253"/>
                    <a:pt x="687" y="256"/>
                  </a:cubicBezTo>
                  <a:cubicBezTo>
                    <a:pt x="694" y="256"/>
                    <a:pt x="700" y="257"/>
                    <a:pt x="706" y="257"/>
                  </a:cubicBezTo>
                  <a:cubicBezTo>
                    <a:pt x="798" y="257"/>
                    <a:pt x="886" y="250"/>
                    <a:pt x="968" y="237"/>
                  </a:cubicBezTo>
                  <a:lnTo>
                    <a:pt x="862" y="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59025" y="1338263"/>
              <a:ext cx="2209800" cy="1492250"/>
            </a:xfrm>
            <a:custGeom>
              <a:avLst/>
              <a:gdLst>
                <a:gd name="T0" fmla="*/ 331 w 819"/>
                <a:gd name="T1" fmla="*/ 367 h 553"/>
                <a:gd name="T2" fmla="*/ 819 w 819"/>
                <a:gd name="T3" fmla="*/ 176 h 553"/>
                <a:gd name="T4" fmla="*/ 819 w 819"/>
                <a:gd name="T5" fmla="*/ 149 h 553"/>
                <a:gd name="T6" fmla="*/ 819 w 819"/>
                <a:gd name="T7" fmla="*/ 0 h 553"/>
                <a:gd name="T8" fmla="*/ 819 w 819"/>
                <a:gd name="T9" fmla="*/ 0 h 553"/>
                <a:gd name="T10" fmla="*/ 0 w 819"/>
                <a:gd name="T11" fmla="*/ 367 h 553"/>
                <a:gd name="T12" fmla="*/ 113 w 819"/>
                <a:gd name="T13" fmla="*/ 553 h 553"/>
                <a:gd name="T14" fmla="*/ 399 w 819"/>
                <a:gd name="T15" fmla="*/ 478 h 553"/>
                <a:gd name="T16" fmla="*/ 331 w 819"/>
                <a:gd name="T17" fmla="*/ 36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9" h="553">
                  <a:moveTo>
                    <a:pt x="331" y="367"/>
                  </a:moveTo>
                  <a:cubicBezTo>
                    <a:pt x="331" y="246"/>
                    <a:pt x="550" y="176"/>
                    <a:pt x="819" y="176"/>
                  </a:cubicBezTo>
                  <a:cubicBezTo>
                    <a:pt x="819" y="149"/>
                    <a:pt x="819" y="149"/>
                    <a:pt x="819" y="14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367" y="0"/>
                    <a:pt x="0" y="164"/>
                    <a:pt x="0" y="367"/>
                  </a:cubicBezTo>
                  <a:cubicBezTo>
                    <a:pt x="0" y="435"/>
                    <a:pt x="41" y="499"/>
                    <a:pt x="113" y="553"/>
                  </a:cubicBezTo>
                  <a:cubicBezTo>
                    <a:pt x="399" y="478"/>
                    <a:pt x="399" y="478"/>
                    <a:pt x="399" y="478"/>
                  </a:cubicBezTo>
                  <a:cubicBezTo>
                    <a:pt x="356" y="446"/>
                    <a:pt x="331" y="408"/>
                    <a:pt x="331" y="3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2395613" y="4983972"/>
            <a:ext cx="16398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en-US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03298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3255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4802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EC10B-8B21-1D45-89C1-712DF5B262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9434" y="4983972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 Non-fungible Real Estate Assets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3E936-4BD7-3E48-916A-97458F652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89954" y="5014265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Sales and Transfer of Ownership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97F21-6F63-B149-8C1C-998A42682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3775" y="5014265"/>
            <a:ext cx="1639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with Front End Interface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7059" y="757881"/>
            <a:ext cx="5107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 as middlemen for customers daunted by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to help them reap the benefits without needing to understand the intricacies of the field.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4683306"/>
            <a:ext cx="12192000" cy="143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09890" y="1134220"/>
            <a:ext cx="3775074" cy="3205968"/>
            <a:chOff x="2359025" y="1338263"/>
            <a:chExt cx="4422776" cy="375602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41913" y="1898651"/>
              <a:ext cx="838200" cy="1660525"/>
            </a:xfrm>
            <a:custGeom>
              <a:avLst/>
              <a:gdLst>
                <a:gd name="T0" fmla="*/ 311 w 311"/>
                <a:gd name="T1" fmla="*/ 615 h 615"/>
                <a:gd name="T2" fmla="*/ 311 w 311"/>
                <a:gd name="T3" fmla="*/ 28 h 615"/>
                <a:gd name="T4" fmla="*/ 0 w 311"/>
                <a:gd name="T5" fmla="*/ 0 h 615"/>
                <a:gd name="T6" fmla="*/ 0 w 311"/>
                <a:gd name="T7" fmla="*/ 564 h 615"/>
                <a:gd name="T8" fmla="*/ 311 w 311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5">
                  <a:moveTo>
                    <a:pt x="311" y="615"/>
                  </a:moveTo>
                  <a:cubicBezTo>
                    <a:pt x="311" y="28"/>
                    <a:pt x="311" y="28"/>
                    <a:pt x="311" y="28"/>
                  </a:cubicBezTo>
                  <a:cubicBezTo>
                    <a:pt x="215" y="10"/>
                    <a:pt x="11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18" y="564"/>
                    <a:pt x="227" y="583"/>
                    <a:pt x="311" y="6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276850" y="3054351"/>
              <a:ext cx="1504950" cy="1987550"/>
            </a:xfrm>
            <a:custGeom>
              <a:avLst/>
              <a:gdLst>
                <a:gd name="T0" fmla="*/ 550 w 558"/>
                <a:gd name="T1" fmla="*/ 164 h 737"/>
                <a:gd name="T2" fmla="*/ 550 w 558"/>
                <a:gd name="T3" fmla="*/ 199 h 737"/>
                <a:gd name="T4" fmla="*/ 263 w 558"/>
                <a:gd name="T5" fmla="*/ 107 h 737"/>
                <a:gd name="T6" fmla="*/ 49 w 558"/>
                <a:gd name="T7" fmla="*/ 0 h 737"/>
                <a:gd name="T8" fmla="*/ 49 w 558"/>
                <a:gd name="T9" fmla="*/ 221 h 737"/>
                <a:gd name="T10" fmla="*/ 51 w 558"/>
                <a:gd name="T11" fmla="*/ 221 h 737"/>
                <a:gd name="T12" fmla="*/ 226 w 558"/>
                <a:gd name="T13" fmla="*/ 389 h 737"/>
                <a:gd name="T14" fmla="*/ 0 w 558"/>
                <a:gd name="T15" fmla="*/ 511 h 737"/>
                <a:gd name="T16" fmla="*/ 0 w 558"/>
                <a:gd name="T17" fmla="*/ 737 h 737"/>
                <a:gd name="T18" fmla="*/ 558 w 558"/>
                <a:gd name="T19" fmla="*/ 389 h 737"/>
                <a:gd name="T20" fmla="*/ 558 w 558"/>
                <a:gd name="T21" fmla="*/ 164 h 737"/>
                <a:gd name="T22" fmla="*/ 550 w 558"/>
                <a:gd name="T23" fmla="*/ 16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737">
                  <a:moveTo>
                    <a:pt x="550" y="164"/>
                  </a:moveTo>
                  <a:cubicBezTo>
                    <a:pt x="550" y="199"/>
                    <a:pt x="550" y="199"/>
                    <a:pt x="550" y="199"/>
                  </a:cubicBezTo>
                  <a:cubicBezTo>
                    <a:pt x="522" y="106"/>
                    <a:pt x="416" y="164"/>
                    <a:pt x="263" y="107"/>
                  </a:cubicBezTo>
                  <a:cubicBezTo>
                    <a:pt x="199" y="83"/>
                    <a:pt x="127" y="15"/>
                    <a:pt x="49" y="0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0" y="221"/>
                    <a:pt x="50" y="221"/>
                    <a:pt x="51" y="221"/>
                  </a:cubicBezTo>
                  <a:cubicBezTo>
                    <a:pt x="158" y="261"/>
                    <a:pt x="226" y="322"/>
                    <a:pt x="226" y="389"/>
                  </a:cubicBezTo>
                  <a:cubicBezTo>
                    <a:pt x="226" y="466"/>
                    <a:pt x="136" y="472"/>
                    <a:pt x="0" y="511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324" y="688"/>
                    <a:pt x="558" y="551"/>
                    <a:pt x="558" y="389"/>
                  </a:cubicBezTo>
                  <a:cubicBezTo>
                    <a:pt x="558" y="164"/>
                    <a:pt x="558" y="164"/>
                    <a:pt x="558" y="164"/>
                  </a:cubicBezTo>
                  <a:lnTo>
                    <a:pt x="550" y="1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89513" y="4062413"/>
              <a:ext cx="287338" cy="979488"/>
            </a:xfrm>
            <a:custGeom>
              <a:avLst/>
              <a:gdLst>
                <a:gd name="T0" fmla="*/ 0 w 181"/>
                <a:gd name="T1" fmla="*/ 0 h 617"/>
                <a:gd name="T2" fmla="*/ 0 w 181"/>
                <a:gd name="T3" fmla="*/ 356 h 617"/>
                <a:gd name="T4" fmla="*/ 181 w 181"/>
                <a:gd name="T5" fmla="*/ 617 h 617"/>
                <a:gd name="T6" fmla="*/ 181 w 181"/>
                <a:gd name="T7" fmla="*/ 240 h 617"/>
                <a:gd name="T8" fmla="*/ 0 w 181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617">
                  <a:moveTo>
                    <a:pt x="0" y="0"/>
                  </a:moveTo>
                  <a:lnTo>
                    <a:pt x="0" y="356"/>
                  </a:lnTo>
                  <a:lnTo>
                    <a:pt x="181" y="617"/>
                  </a:lnTo>
                  <a:lnTo>
                    <a:pt x="181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63825" y="1462088"/>
              <a:ext cx="1905000" cy="2652713"/>
            </a:xfrm>
            <a:custGeom>
              <a:avLst/>
              <a:gdLst>
                <a:gd name="T0" fmla="*/ 706 w 706"/>
                <a:gd name="T1" fmla="*/ 760 h 983"/>
                <a:gd name="T2" fmla="*/ 706 w 706"/>
                <a:gd name="T3" fmla="*/ 0 h 983"/>
                <a:gd name="T4" fmla="*/ 0 w 706"/>
                <a:gd name="T5" fmla="*/ 180 h 983"/>
                <a:gd name="T6" fmla="*/ 0 w 706"/>
                <a:gd name="T7" fmla="*/ 983 h 983"/>
                <a:gd name="T8" fmla="*/ 219 w 706"/>
                <a:gd name="T9" fmla="*/ 983 h 983"/>
                <a:gd name="T10" fmla="*/ 218 w 706"/>
                <a:gd name="T11" fmla="*/ 979 h 983"/>
                <a:gd name="T12" fmla="*/ 706 w 706"/>
                <a:gd name="T13" fmla="*/ 76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983">
                  <a:moveTo>
                    <a:pt x="706" y="76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405" y="0"/>
                    <a:pt x="143" y="72"/>
                    <a:pt x="0" y="18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219" y="983"/>
                    <a:pt x="219" y="983"/>
                    <a:pt x="219" y="983"/>
                  </a:cubicBezTo>
                  <a:cubicBezTo>
                    <a:pt x="219" y="982"/>
                    <a:pt x="218" y="980"/>
                    <a:pt x="218" y="979"/>
                  </a:cubicBezTo>
                  <a:cubicBezTo>
                    <a:pt x="218" y="858"/>
                    <a:pt x="437" y="760"/>
                    <a:pt x="706" y="7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63825" y="2627313"/>
              <a:ext cx="771525" cy="1978025"/>
            </a:xfrm>
            <a:custGeom>
              <a:avLst/>
              <a:gdLst>
                <a:gd name="T0" fmla="*/ 486 w 486"/>
                <a:gd name="T1" fmla="*/ 0 h 1246"/>
                <a:gd name="T2" fmla="*/ 486 w 486"/>
                <a:gd name="T3" fmla="*/ 1011 h 1246"/>
                <a:gd name="T4" fmla="*/ 0 w 486"/>
                <a:gd name="T5" fmla="*/ 1246 h 1246"/>
                <a:gd name="T6" fmla="*/ 0 w 486"/>
                <a:gd name="T7" fmla="*/ 116 h 1246"/>
                <a:gd name="T8" fmla="*/ 486 w 486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246">
                  <a:moveTo>
                    <a:pt x="486" y="0"/>
                  </a:moveTo>
                  <a:lnTo>
                    <a:pt x="486" y="1011"/>
                  </a:lnTo>
                  <a:lnTo>
                    <a:pt x="0" y="1246"/>
                  </a:lnTo>
                  <a:lnTo>
                    <a:pt x="0" y="11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63825" y="4219576"/>
              <a:ext cx="2613025" cy="874713"/>
            </a:xfrm>
            <a:custGeom>
              <a:avLst/>
              <a:gdLst>
                <a:gd name="T0" fmla="*/ 862 w 968"/>
                <a:gd name="T1" fmla="*/ 164 h 324"/>
                <a:gd name="T2" fmla="*/ 706 w 968"/>
                <a:gd name="T3" fmla="*/ 175 h 324"/>
                <a:gd name="T4" fmla="*/ 695 w 968"/>
                <a:gd name="T5" fmla="*/ 175 h 324"/>
                <a:gd name="T6" fmla="*/ 687 w 968"/>
                <a:gd name="T7" fmla="*/ 175 h 324"/>
                <a:gd name="T8" fmla="*/ 286 w 968"/>
                <a:gd name="T9" fmla="*/ 68 h 324"/>
                <a:gd name="T10" fmla="*/ 219 w 968"/>
                <a:gd name="T11" fmla="*/ 0 h 324"/>
                <a:gd name="T12" fmla="*/ 0 w 968"/>
                <a:gd name="T13" fmla="*/ 58 h 324"/>
                <a:gd name="T14" fmla="*/ 0 w 968"/>
                <a:gd name="T15" fmla="*/ 143 h 324"/>
                <a:gd name="T16" fmla="*/ 687 w 968"/>
                <a:gd name="T17" fmla="*/ 324 h 324"/>
                <a:gd name="T18" fmla="*/ 706 w 968"/>
                <a:gd name="T19" fmla="*/ 324 h 324"/>
                <a:gd name="T20" fmla="*/ 968 w 968"/>
                <a:gd name="T21" fmla="*/ 305 h 324"/>
                <a:gd name="T22" fmla="*/ 968 w 968"/>
                <a:gd name="T23" fmla="*/ 219 h 324"/>
                <a:gd name="T24" fmla="*/ 862 w 968"/>
                <a:gd name="T25" fmla="*/ 16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324">
                  <a:moveTo>
                    <a:pt x="862" y="164"/>
                  </a:moveTo>
                  <a:cubicBezTo>
                    <a:pt x="813" y="171"/>
                    <a:pt x="761" y="175"/>
                    <a:pt x="706" y="175"/>
                  </a:cubicBezTo>
                  <a:cubicBezTo>
                    <a:pt x="702" y="175"/>
                    <a:pt x="699" y="175"/>
                    <a:pt x="695" y="175"/>
                  </a:cubicBezTo>
                  <a:cubicBezTo>
                    <a:pt x="692" y="175"/>
                    <a:pt x="690" y="175"/>
                    <a:pt x="687" y="175"/>
                  </a:cubicBezTo>
                  <a:cubicBezTo>
                    <a:pt x="516" y="172"/>
                    <a:pt x="368" y="130"/>
                    <a:pt x="286" y="68"/>
                  </a:cubicBezTo>
                  <a:cubicBezTo>
                    <a:pt x="245" y="36"/>
                    <a:pt x="221" y="39"/>
                    <a:pt x="21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40" y="249"/>
                    <a:pt x="395" y="321"/>
                    <a:pt x="687" y="324"/>
                  </a:cubicBezTo>
                  <a:cubicBezTo>
                    <a:pt x="694" y="324"/>
                    <a:pt x="700" y="324"/>
                    <a:pt x="706" y="324"/>
                  </a:cubicBezTo>
                  <a:cubicBezTo>
                    <a:pt x="798" y="324"/>
                    <a:pt x="886" y="317"/>
                    <a:pt x="968" y="305"/>
                  </a:cubicBezTo>
                  <a:cubicBezTo>
                    <a:pt x="968" y="219"/>
                    <a:pt x="968" y="219"/>
                    <a:pt x="968" y="219"/>
                  </a:cubicBezTo>
                  <a:cubicBezTo>
                    <a:pt x="935" y="229"/>
                    <a:pt x="900" y="158"/>
                    <a:pt x="862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59025" y="2044701"/>
              <a:ext cx="304800" cy="2560638"/>
            </a:xfrm>
            <a:custGeom>
              <a:avLst/>
              <a:gdLst>
                <a:gd name="T0" fmla="*/ 7 w 113"/>
                <a:gd name="T1" fmla="*/ 136 h 949"/>
                <a:gd name="T2" fmla="*/ 7 w 113"/>
                <a:gd name="T3" fmla="*/ 101 h 949"/>
                <a:gd name="T4" fmla="*/ 0 w 113"/>
                <a:gd name="T5" fmla="*/ 101 h 949"/>
                <a:gd name="T6" fmla="*/ 0 w 113"/>
                <a:gd name="T7" fmla="*/ 763 h 949"/>
                <a:gd name="T8" fmla="*/ 113 w 113"/>
                <a:gd name="T9" fmla="*/ 949 h 949"/>
                <a:gd name="T10" fmla="*/ 113 w 113"/>
                <a:gd name="T11" fmla="*/ 0 h 949"/>
                <a:gd name="T12" fmla="*/ 7 w 113"/>
                <a:gd name="T13" fmla="*/ 1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49">
                  <a:moveTo>
                    <a:pt x="7" y="136"/>
                  </a:moveTo>
                  <a:cubicBezTo>
                    <a:pt x="7" y="101"/>
                    <a:pt x="7" y="101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3"/>
                    <a:pt x="0" y="763"/>
                    <a:pt x="0" y="763"/>
                  </a:cubicBezTo>
                  <a:cubicBezTo>
                    <a:pt x="0" y="831"/>
                    <a:pt x="41" y="895"/>
                    <a:pt x="113" y="94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9" y="41"/>
                    <a:pt x="22" y="87"/>
                    <a:pt x="7" y="1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8825" y="1993901"/>
              <a:ext cx="839788" cy="1655763"/>
            </a:xfrm>
            <a:custGeom>
              <a:avLst/>
              <a:gdLst>
                <a:gd name="T0" fmla="*/ 311 w 311"/>
                <a:gd name="T1" fmla="*/ 614 h 614"/>
                <a:gd name="T2" fmla="*/ 311 w 311"/>
                <a:gd name="T3" fmla="*/ 27 h 614"/>
                <a:gd name="T4" fmla="*/ 0 w 311"/>
                <a:gd name="T5" fmla="*/ 0 h 614"/>
                <a:gd name="T6" fmla="*/ 0 w 311"/>
                <a:gd name="T7" fmla="*/ 563 h 614"/>
                <a:gd name="T8" fmla="*/ 311 w 311"/>
                <a:gd name="T9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4">
                  <a:moveTo>
                    <a:pt x="311" y="614"/>
                  </a:moveTo>
                  <a:cubicBezTo>
                    <a:pt x="311" y="27"/>
                    <a:pt x="311" y="27"/>
                    <a:pt x="311" y="27"/>
                  </a:cubicBezTo>
                  <a:cubicBezTo>
                    <a:pt x="215" y="9"/>
                    <a:pt x="110" y="0"/>
                    <a:pt x="0" y="0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8" y="563"/>
                    <a:pt x="227" y="582"/>
                    <a:pt x="311" y="61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68825" y="1747838"/>
              <a:ext cx="1411288" cy="542925"/>
            </a:xfrm>
            <a:custGeom>
              <a:avLst/>
              <a:gdLst>
                <a:gd name="T0" fmla="*/ 311 w 523"/>
                <a:gd name="T1" fmla="*/ 201 h 201"/>
                <a:gd name="T2" fmla="*/ 523 w 523"/>
                <a:gd name="T3" fmla="*/ 84 h 201"/>
                <a:gd name="T4" fmla="*/ 0 w 523"/>
                <a:gd name="T5" fmla="*/ 0 h 201"/>
                <a:gd name="T6" fmla="*/ 0 w 523"/>
                <a:gd name="T7" fmla="*/ 149 h 201"/>
                <a:gd name="T8" fmla="*/ 311 w 523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01">
                  <a:moveTo>
                    <a:pt x="311" y="201"/>
                  </a:moveTo>
                  <a:cubicBezTo>
                    <a:pt x="523" y="84"/>
                    <a:pt x="523" y="84"/>
                    <a:pt x="523" y="84"/>
                  </a:cubicBezTo>
                  <a:cubicBezTo>
                    <a:pt x="381" y="31"/>
                    <a:pt x="20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19" y="149"/>
                    <a:pt x="226" y="169"/>
                    <a:pt x="311" y="20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989513" y="2746376"/>
              <a:ext cx="1792288" cy="1697038"/>
            </a:xfrm>
            <a:custGeom>
              <a:avLst/>
              <a:gdLst>
                <a:gd name="T0" fmla="*/ 664 w 664"/>
                <a:gd name="T1" fmla="*/ 281 h 629"/>
                <a:gd name="T2" fmla="*/ 369 w 664"/>
                <a:gd name="T3" fmla="*/ 0 h 629"/>
                <a:gd name="T4" fmla="*/ 155 w 664"/>
                <a:gd name="T5" fmla="*/ 114 h 629"/>
                <a:gd name="T6" fmla="*/ 332 w 664"/>
                <a:gd name="T7" fmla="*/ 281 h 629"/>
                <a:gd name="T8" fmla="*/ 0 w 664"/>
                <a:gd name="T9" fmla="*/ 488 h 629"/>
                <a:gd name="T10" fmla="*/ 106 w 664"/>
                <a:gd name="T11" fmla="*/ 629 h 629"/>
                <a:gd name="T12" fmla="*/ 664 w 664"/>
                <a:gd name="T13" fmla="*/ 28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629">
                  <a:moveTo>
                    <a:pt x="664" y="281"/>
                  </a:moveTo>
                  <a:cubicBezTo>
                    <a:pt x="664" y="168"/>
                    <a:pt x="549" y="67"/>
                    <a:pt x="369" y="0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262" y="155"/>
                    <a:pt x="332" y="214"/>
                    <a:pt x="332" y="281"/>
                  </a:cubicBezTo>
                  <a:cubicBezTo>
                    <a:pt x="332" y="378"/>
                    <a:pt x="193" y="459"/>
                    <a:pt x="0" y="488"/>
                  </a:cubicBezTo>
                  <a:cubicBezTo>
                    <a:pt x="106" y="629"/>
                    <a:pt x="106" y="629"/>
                    <a:pt x="106" y="629"/>
                  </a:cubicBezTo>
                  <a:cubicBezTo>
                    <a:pt x="430" y="580"/>
                    <a:pt x="664" y="443"/>
                    <a:pt x="664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63825" y="4170363"/>
              <a:ext cx="2613025" cy="693738"/>
            </a:xfrm>
            <a:custGeom>
              <a:avLst/>
              <a:gdLst>
                <a:gd name="T0" fmla="*/ 862 w 968"/>
                <a:gd name="T1" fmla="*/ 97 h 257"/>
                <a:gd name="T2" fmla="*/ 706 w 968"/>
                <a:gd name="T3" fmla="*/ 108 h 257"/>
                <a:gd name="T4" fmla="*/ 695 w 968"/>
                <a:gd name="T5" fmla="*/ 108 h 257"/>
                <a:gd name="T6" fmla="*/ 286 w 968"/>
                <a:gd name="T7" fmla="*/ 0 h 257"/>
                <a:gd name="T8" fmla="*/ 0 w 968"/>
                <a:gd name="T9" fmla="*/ 76 h 257"/>
                <a:gd name="T10" fmla="*/ 687 w 968"/>
                <a:gd name="T11" fmla="*/ 256 h 257"/>
                <a:gd name="T12" fmla="*/ 706 w 968"/>
                <a:gd name="T13" fmla="*/ 257 h 257"/>
                <a:gd name="T14" fmla="*/ 968 w 968"/>
                <a:gd name="T15" fmla="*/ 237 h 257"/>
                <a:gd name="T16" fmla="*/ 862 w 968"/>
                <a:gd name="T17" fmla="*/ 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257">
                  <a:moveTo>
                    <a:pt x="862" y="97"/>
                  </a:moveTo>
                  <a:cubicBezTo>
                    <a:pt x="813" y="104"/>
                    <a:pt x="761" y="108"/>
                    <a:pt x="706" y="108"/>
                  </a:cubicBezTo>
                  <a:cubicBezTo>
                    <a:pt x="702" y="108"/>
                    <a:pt x="699" y="108"/>
                    <a:pt x="695" y="108"/>
                  </a:cubicBezTo>
                  <a:cubicBezTo>
                    <a:pt x="521" y="106"/>
                    <a:pt x="369" y="63"/>
                    <a:pt x="286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0" y="182"/>
                    <a:pt x="395" y="253"/>
                    <a:pt x="687" y="256"/>
                  </a:cubicBezTo>
                  <a:cubicBezTo>
                    <a:pt x="694" y="256"/>
                    <a:pt x="700" y="257"/>
                    <a:pt x="706" y="257"/>
                  </a:cubicBezTo>
                  <a:cubicBezTo>
                    <a:pt x="798" y="257"/>
                    <a:pt x="886" y="250"/>
                    <a:pt x="968" y="237"/>
                  </a:cubicBezTo>
                  <a:lnTo>
                    <a:pt x="862" y="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59025" y="1338263"/>
              <a:ext cx="2209800" cy="1492250"/>
            </a:xfrm>
            <a:custGeom>
              <a:avLst/>
              <a:gdLst>
                <a:gd name="T0" fmla="*/ 331 w 819"/>
                <a:gd name="T1" fmla="*/ 367 h 553"/>
                <a:gd name="T2" fmla="*/ 819 w 819"/>
                <a:gd name="T3" fmla="*/ 176 h 553"/>
                <a:gd name="T4" fmla="*/ 819 w 819"/>
                <a:gd name="T5" fmla="*/ 149 h 553"/>
                <a:gd name="T6" fmla="*/ 819 w 819"/>
                <a:gd name="T7" fmla="*/ 0 h 553"/>
                <a:gd name="T8" fmla="*/ 819 w 819"/>
                <a:gd name="T9" fmla="*/ 0 h 553"/>
                <a:gd name="T10" fmla="*/ 0 w 819"/>
                <a:gd name="T11" fmla="*/ 367 h 553"/>
                <a:gd name="T12" fmla="*/ 113 w 819"/>
                <a:gd name="T13" fmla="*/ 553 h 553"/>
                <a:gd name="T14" fmla="*/ 399 w 819"/>
                <a:gd name="T15" fmla="*/ 478 h 553"/>
                <a:gd name="T16" fmla="*/ 331 w 819"/>
                <a:gd name="T17" fmla="*/ 36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9" h="553">
                  <a:moveTo>
                    <a:pt x="331" y="367"/>
                  </a:moveTo>
                  <a:cubicBezTo>
                    <a:pt x="331" y="246"/>
                    <a:pt x="550" y="176"/>
                    <a:pt x="819" y="176"/>
                  </a:cubicBezTo>
                  <a:cubicBezTo>
                    <a:pt x="819" y="149"/>
                    <a:pt x="819" y="149"/>
                    <a:pt x="819" y="14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367" y="0"/>
                    <a:pt x="0" y="164"/>
                    <a:pt x="0" y="367"/>
                  </a:cubicBezTo>
                  <a:cubicBezTo>
                    <a:pt x="0" y="435"/>
                    <a:pt x="41" y="499"/>
                    <a:pt x="113" y="553"/>
                  </a:cubicBezTo>
                  <a:cubicBezTo>
                    <a:pt x="399" y="478"/>
                    <a:pt x="399" y="478"/>
                    <a:pt x="399" y="478"/>
                  </a:cubicBezTo>
                  <a:cubicBezTo>
                    <a:pt x="356" y="446"/>
                    <a:pt x="331" y="408"/>
                    <a:pt x="331" y="3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2395613" y="4983972"/>
            <a:ext cx="16398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03298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3255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4802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EC10B-8B21-1D45-89C1-712DF5B262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9434" y="4983972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 Non-fungible Real Estate Assets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3E936-4BD7-3E48-916A-97458F652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89954" y="5014265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Sales and Transfer of Ownership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97F21-6F63-B149-8C1C-998A42682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3775" y="5014265"/>
            <a:ext cx="1639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with Front End Interface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7059" y="757881"/>
            <a:ext cx="510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Mint non-fungible tokens for property assets on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 irrefutable proof of ownership.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4683306"/>
            <a:ext cx="12192000" cy="143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09890" y="1134220"/>
            <a:ext cx="3775074" cy="3205968"/>
            <a:chOff x="2359025" y="1338263"/>
            <a:chExt cx="4422776" cy="375602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41913" y="1898651"/>
              <a:ext cx="838200" cy="1660525"/>
            </a:xfrm>
            <a:custGeom>
              <a:avLst/>
              <a:gdLst>
                <a:gd name="T0" fmla="*/ 311 w 311"/>
                <a:gd name="T1" fmla="*/ 615 h 615"/>
                <a:gd name="T2" fmla="*/ 311 w 311"/>
                <a:gd name="T3" fmla="*/ 28 h 615"/>
                <a:gd name="T4" fmla="*/ 0 w 311"/>
                <a:gd name="T5" fmla="*/ 0 h 615"/>
                <a:gd name="T6" fmla="*/ 0 w 311"/>
                <a:gd name="T7" fmla="*/ 564 h 615"/>
                <a:gd name="T8" fmla="*/ 311 w 311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5">
                  <a:moveTo>
                    <a:pt x="311" y="615"/>
                  </a:moveTo>
                  <a:cubicBezTo>
                    <a:pt x="311" y="28"/>
                    <a:pt x="311" y="28"/>
                    <a:pt x="311" y="28"/>
                  </a:cubicBezTo>
                  <a:cubicBezTo>
                    <a:pt x="215" y="10"/>
                    <a:pt x="11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18" y="564"/>
                    <a:pt x="227" y="583"/>
                    <a:pt x="311" y="6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276850" y="3054351"/>
              <a:ext cx="1504950" cy="1987550"/>
            </a:xfrm>
            <a:custGeom>
              <a:avLst/>
              <a:gdLst>
                <a:gd name="T0" fmla="*/ 550 w 558"/>
                <a:gd name="T1" fmla="*/ 164 h 737"/>
                <a:gd name="T2" fmla="*/ 550 w 558"/>
                <a:gd name="T3" fmla="*/ 199 h 737"/>
                <a:gd name="T4" fmla="*/ 263 w 558"/>
                <a:gd name="T5" fmla="*/ 107 h 737"/>
                <a:gd name="T6" fmla="*/ 49 w 558"/>
                <a:gd name="T7" fmla="*/ 0 h 737"/>
                <a:gd name="T8" fmla="*/ 49 w 558"/>
                <a:gd name="T9" fmla="*/ 221 h 737"/>
                <a:gd name="T10" fmla="*/ 51 w 558"/>
                <a:gd name="T11" fmla="*/ 221 h 737"/>
                <a:gd name="T12" fmla="*/ 226 w 558"/>
                <a:gd name="T13" fmla="*/ 389 h 737"/>
                <a:gd name="T14" fmla="*/ 0 w 558"/>
                <a:gd name="T15" fmla="*/ 511 h 737"/>
                <a:gd name="T16" fmla="*/ 0 w 558"/>
                <a:gd name="T17" fmla="*/ 737 h 737"/>
                <a:gd name="T18" fmla="*/ 558 w 558"/>
                <a:gd name="T19" fmla="*/ 389 h 737"/>
                <a:gd name="T20" fmla="*/ 558 w 558"/>
                <a:gd name="T21" fmla="*/ 164 h 737"/>
                <a:gd name="T22" fmla="*/ 550 w 558"/>
                <a:gd name="T23" fmla="*/ 16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737">
                  <a:moveTo>
                    <a:pt x="550" y="164"/>
                  </a:moveTo>
                  <a:cubicBezTo>
                    <a:pt x="550" y="199"/>
                    <a:pt x="550" y="199"/>
                    <a:pt x="550" y="199"/>
                  </a:cubicBezTo>
                  <a:cubicBezTo>
                    <a:pt x="522" y="106"/>
                    <a:pt x="416" y="164"/>
                    <a:pt x="263" y="107"/>
                  </a:cubicBezTo>
                  <a:cubicBezTo>
                    <a:pt x="199" y="83"/>
                    <a:pt x="127" y="15"/>
                    <a:pt x="49" y="0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0" y="221"/>
                    <a:pt x="50" y="221"/>
                    <a:pt x="51" y="221"/>
                  </a:cubicBezTo>
                  <a:cubicBezTo>
                    <a:pt x="158" y="261"/>
                    <a:pt x="226" y="322"/>
                    <a:pt x="226" y="389"/>
                  </a:cubicBezTo>
                  <a:cubicBezTo>
                    <a:pt x="226" y="466"/>
                    <a:pt x="136" y="472"/>
                    <a:pt x="0" y="511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324" y="688"/>
                    <a:pt x="558" y="551"/>
                    <a:pt x="558" y="389"/>
                  </a:cubicBezTo>
                  <a:cubicBezTo>
                    <a:pt x="558" y="164"/>
                    <a:pt x="558" y="164"/>
                    <a:pt x="558" y="164"/>
                  </a:cubicBezTo>
                  <a:lnTo>
                    <a:pt x="550" y="16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89513" y="4062413"/>
              <a:ext cx="287338" cy="979488"/>
            </a:xfrm>
            <a:custGeom>
              <a:avLst/>
              <a:gdLst>
                <a:gd name="T0" fmla="*/ 0 w 181"/>
                <a:gd name="T1" fmla="*/ 0 h 617"/>
                <a:gd name="T2" fmla="*/ 0 w 181"/>
                <a:gd name="T3" fmla="*/ 356 h 617"/>
                <a:gd name="T4" fmla="*/ 181 w 181"/>
                <a:gd name="T5" fmla="*/ 617 h 617"/>
                <a:gd name="T6" fmla="*/ 181 w 181"/>
                <a:gd name="T7" fmla="*/ 240 h 617"/>
                <a:gd name="T8" fmla="*/ 0 w 181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617">
                  <a:moveTo>
                    <a:pt x="0" y="0"/>
                  </a:moveTo>
                  <a:lnTo>
                    <a:pt x="0" y="356"/>
                  </a:lnTo>
                  <a:lnTo>
                    <a:pt x="181" y="617"/>
                  </a:lnTo>
                  <a:lnTo>
                    <a:pt x="181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63825" y="1462088"/>
              <a:ext cx="1905000" cy="2652713"/>
            </a:xfrm>
            <a:custGeom>
              <a:avLst/>
              <a:gdLst>
                <a:gd name="T0" fmla="*/ 706 w 706"/>
                <a:gd name="T1" fmla="*/ 760 h 983"/>
                <a:gd name="T2" fmla="*/ 706 w 706"/>
                <a:gd name="T3" fmla="*/ 0 h 983"/>
                <a:gd name="T4" fmla="*/ 0 w 706"/>
                <a:gd name="T5" fmla="*/ 180 h 983"/>
                <a:gd name="T6" fmla="*/ 0 w 706"/>
                <a:gd name="T7" fmla="*/ 983 h 983"/>
                <a:gd name="T8" fmla="*/ 219 w 706"/>
                <a:gd name="T9" fmla="*/ 983 h 983"/>
                <a:gd name="T10" fmla="*/ 218 w 706"/>
                <a:gd name="T11" fmla="*/ 979 h 983"/>
                <a:gd name="T12" fmla="*/ 706 w 706"/>
                <a:gd name="T13" fmla="*/ 76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983">
                  <a:moveTo>
                    <a:pt x="706" y="76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405" y="0"/>
                    <a:pt x="143" y="72"/>
                    <a:pt x="0" y="18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219" y="983"/>
                    <a:pt x="219" y="983"/>
                    <a:pt x="219" y="983"/>
                  </a:cubicBezTo>
                  <a:cubicBezTo>
                    <a:pt x="219" y="982"/>
                    <a:pt x="218" y="980"/>
                    <a:pt x="218" y="979"/>
                  </a:cubicBezTo>
                  <a:cubicBezTo>
                    <a:pt x="218" y="858"/>
                    <a:pt x="437" y="760"/>
                    <a:pt x="706" y="7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63825" y="2627313"/>
              <a:ext cx="771525" cy="1978025"/>
            </a:xfrm>
            <a:custGeom>
              <a:avLst/>
              <a:gdLst>
                <a:gd name="T0" fmla="*/ 486 w 486"/>
                <a:gd name="T1" fmla="*/ 0 h 1246"/>
                <a:gd name="T2" fmla="*/ 486 w 486"/>
                <a:gd name="T3" fmla="*/ 1011 h 1246"/>
                <a:gd name="T4" fmla="*/ 0 w 486"/>
                <a:gd name="T5" fmla="*/ 1246 h 1246"/>
                <a:gd name="T6" fmla="*/ 0 w 486"/>
                <a:gd name="T7" fmla="*/ 116 h 1246"/>
                <a:gd name="T8" fmla="*/ 486 w 486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246">
                  <a:moveTo>
                    <a:pt x="486" y="0"/>
                  </a:moveTo>
                  <a:lnTo>
                    <a:pt x="486" y="1011"/>
                  </a:lnTo>
                  <a:lnTo>
                    <a:pt x="0" y="1246"/>
                  </a:lnTo>
                  <a:lnTo>
                    <a:pt x="0" y="11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63825" y="4219576"/>
              <a:ext cx="2613025" cy="874713"/>
            </a:xfrm>
            <a:custGeom>
              <a:avLst/>
              <a:gdLst>
                <a:gd name="T0" fmla="*/ 862 w 968"/>
                <a:gd name="T1" fmla="*/ 164 h 324"/>
                <a:gd name="T2" fmla="*/ 706 w 968"/>
                <a:gd name="T3" fmla="*/ 175 h 324"/>
                <a:gd name="T4" fmla="*/ 695 w 968"/>
                <a:gd name="T5" fmla="*/ 175 h 324"/>
                <a:gd name="T6" fmla="*/ 687 w 968"/>
                <a:gd name="T7" fmla="*/ 175 h 324"/>
                <a:gd name="T8" fmla="*/ 286 w 968"/>
                <a:gd name="T9" fmla="*/ 68 h 324"/>
                <a:gd name="T10" fmla="*/ 219 w 968"/>
                <a:gd name="T11" fmla="*/ 0 h 324"/>
                <a:gd name="T12" fmla="*/ 0 w 968"/>
                <a:gd name="T13" fmla="*/ 58 h 324"/>
                <a:gd name="T14" fmla="*/ 0 w 968"/>
                <a:gd name="T15" fmla="*/ 143 h 324"/>
                <a:gd name="T16" fmla="*/ 687 w 968"/>
                <a:gd name="T17" fmla="*/ 324 h 324"/>
                <a:gd name="T18" fmla="*/ 706 w 968"/>
                <a:gd name="T19" fmla="*/ 324 h 324"/>
                <a:gd name="T20" fmla="*/ 968 w 968"/>
                <a:gd name="T21" fmla="*/ 305 h 324"/>
                <a:gd name="T22" fmla="*/ 968 w 968"/>
                <a:gd name="T23" fmla="*/ 219 h 324"/>
                <a:gd name="T24" fmla="*/ 862 w 968"/>
                <a:gd name="T25" fmla="*/ 16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324">
                  <a:moveTo>
                    <a:pt x="862" y="164"/>
                  </a:moveTo>
                  <a:cubicBezTo>
                    <a:pt x="813" y="171"/>
                    <a:pt x="761" y="175"/>
                    <a:pt x="706" y="175"/>
                  </a:cubicBezTo>
                  <a:cubicBezTo>
                    <a:pt x="702" y="175"/>
                    <a:pt x="699" y="175"/>
                    <a:pt x="695" y="175"/>
                  </a:cubicBezTo>
                  <a:cubicBezTo>
                    <a:pt x="692" y="175"/>
                    <a:pt x="690" y="175"/>
                    <a:pt x="687" y="175"/>
                  </a:cubicBezTo>
                  <a:cubicBezTo>
                    <a:pt x="516" y="172"/>
                    <a:pt x="368" y="130"/>
                    <a:pt x="286" y="68"/>
                  </a:cubicBezTo>
                  <a:cubicBezTo>
                    <a:pt x="245" y="36"/>
                    <a:pt x="221" y="39"/>
                    <a:pt x="21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40" y="249"/>
                    <a:pt x="395" y="321"/>
                    <a:pt x="687" y="324"/>
                  </a:cubicBezTo>
                  <a:cubicBezTo>
                    <a:pt x="694" y="324"/>
                    <a:pt x="700" y="324"/>
                    <a:pt x="706" y="324"/>
                  </a:cubicBezTo>
                  <a:cubicBezTo>
                    <a:pt x="798" y="324"/>
                    <a:pt x="886" y="317"/>
                    <a:pt x="968" y="305"/>
                  </a:cubicBezTo>
                  <a:cubicBezTo>
                    <a:pt x="968" y="219"/>
                    <a:pt x="968" y="219"/>
                    <a:pt x="968" y="219"/>
                  </a:cubicBezTo>
                  <a:cubicBezTo>
                    <a:pt x="935" y="229"/>
                    <a:pt x="900" y="158"/>
                    <a:pt x="862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59025" y="2044701"/>
              <a:ext cx="304800" cy="2560638"/>
            </a:xfrm>
            <a:custGeom>
              <a:avLst/>
              <a:gdLst>
                <a:gd name="T0" fmla="*/ 7 w 113"/>
                <a:gd name="T1" fmla="*/ 136 h 949"/>
                <a:gd name="T2" fmla="*/ 7 w 113"/>
                <a:gd name="T3" fmla="*/ 101 h 949"/>
                <a:gd name="T4" fmla="*/ 0 w 113"/>
                <a:gd name="T5" fmla="*/ 101 h 949"/>
                <a:gd name="T6" fmla="*/ 0 w 113"/>
                <a:gd name="T7" fmla="*/ 763 h 949"/>
                <a:gd name="T8" fmla="*/ 113 w 113"/>
                <a:gd name="T9" fmla="*/ 949 h 949"/>
                <a:gd name="T10" fmla="*/ 113 w 113"/>
                <a:gd name="T11" fmla="*/ 0 h 949"/>
                <a:gd name="T12" fmla="*/ 7 w 113"/>
                <a:gd name="T13" fmla="*/ 1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49">
                  <a:moveTo>
                    <a:pt x="7" y="136"/>
                  </a:moveTo>
                  <a:cubicBezTo>
                    <a:pt x="7" y="101"/>
                    <a:pt x="7" y="101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3"/>
                    <a:pt x="0" y="763"/>
                    <a:pt x="0" y="763"/>
                  </a:cubicBezTo>
                  <a:cubicBezTo>
                    <a:pt x="0" y="831"/>
                    <a:pt x="41" y="895"/>
                    <a:pt x="113" y="94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9" y="41"/>
                    <a:pt x="22" y="87"/>
                    <a:pt x="7" y="1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8825" y="1993901"/>
              <a:ext cx="839788" cy="1655763"/>
            </a:xfrm>
            <a:custGeom>
              <a:avLst/>
              <a:gdLst>
                <a:gd name="T0" fmla="*/ 311 w 311"/>
                <a:gd name="T1" fmla="*/ 614 h 614"/>
                <a:gd name="T2" fmla="*/ 311 w 311"/>
                <a:gd name="T3" fmla="*/ 27 h 614"/>
                <a:gd name="T4" fmla="*/ 0 w 311"/>
                <a:gd name="T5" fmla="*/ 0 h 614"/>
                <a:gd name="T6" fmla="*/ 0 w 311"/>
                <a:gd name="T7" fmla="*/ 563 h 614"/>
                <a:gd name="T8" fmla="*/ 311 w 311"/>
                <a:gd name="T9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4">
                  <a:moveTo>
                    <a:pt x="311" y="614"/>
                  </a:moveTo>
                  <a:cubicBezTo>
                    <a:pt x="311" y="27"/>
                    <a:pt x="311" y="27"/>
                    <a:pt x="311" y="27"/>
                  </a:cubicBezTo>
                  <a:cubicBezTo>
                    <a:pt x="215" y="9"/>
                    <a:pt x="110" y="0"/>
                    <a:pt x="0" y="0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8" y="563"/>
                    <a:pt x="227" y="582"/>
                    <a:pt x="311" y="61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68825" y="1747838"/>
              <a:ext cx="1411288" cy="542925"/>
            </a:xfrm>
            <a:custGeom>
              <a:avLst/>
              <a:gdLst>
                <a:gd name="T0" fmla="*/ 311 w 523"/>
                <a:gd name="T1" fmla="*/ 201 h 201"/>
                <a:gd name="T2" fmla="*/ 523 w 523"/>
                <a:gd name="T3" fmla="*/ 84 h 201"/>
                <a:gd name="T4" fmla="*/ 0 w 523"/>
                <a:gd name="T5" fmla="*/ 0 h 201"/>
                <a:gd name="T6" fmla="*/ 0 w 523"/>
                <a:gd name="T7" fmla="*/ 149 h 201"/>
                <a:gd name="T8" fmla="*/ 311 w 523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01">
                  <a:moveTo>
                    <a:pt x="311" y="201"/>
                  </a:moveTo>
                  <a:cubicBezTo>
                    <a:pt x="523" y="84"/>
                    <a:pt x="523" y="84"/>
                    <a:pt x="523" y="84"/>
                  </a:cubicBezTo>
                  <a:cubicBezTo>
                    <a:pt x="381" y="31"/>
                    <a:pt x="20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19" y="149"/>
                    <a:pt x="226" y="169"/>
                    <a:pt x="311" y="20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989513" y="2746376"/>
              <a:ext cx="1792288" cy="1697038"/>
            </a:xfrm>
            <a:custGeom>
              <a:avLst/>
              <a:gdLst>
                <a:gd name="T0" fmla="*/ 664 w 664"/>
                <a:gd name="T1" fmla="*/ 281 h 629"/>
                <a:gd name="T2" fmla="*/ 369 w 664"/>
                <a:gd name="T3" fmla="*/ 0 h 629"/>
                <a:gd name="T4" fmla="*/ 155 w 664"/>
                <a:gd name="T5" fmla="*/ 114 h 629"/>
                <a:gd name="T6" fmla="*/ 332 w 664"/>
                <a:gd name="T7" fmla="*/ 281 h 629"/>
                <a:gd name="T8" fmla="*/ 0 w 664"/>
                <a:gd name="T9" fmla="*/ 488 h 629"/>
                <a:gd name="T10" fmla="*/ 106 w 664"/>
                <a:gd name="T11" fmla="*/ 629 h 629"/>
                <a:gd name="T12" fmla="*/ 664 w 664"/>
                <a:gd name="T13" fmla="*/ 28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629">
                  <a:moveTo>
                    <a:pt x="664" y="281"/>
                  </a:moveTo>
                  <a:cubicBezTo>
                    <a:pt x="664" y="168"/>
                    <a:pt x="549" y="67"/>
                    <a:pt x="369" y="0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262" y="155"/>
                    <a:pt x="332" y="214"/>
                    <a:pt x="332" y="281"/>
                  </a:cubicBezTo>
                  <a:cubicBezTo>
                    <a:pt x="332" y="378"/>
                    <a:pt x="193" y="459"/>
                    <a:pt x="0" y="488"/>
                  </a:cubicBezTo>
                  <a:cubicBezTo>
                    <a:pt x="106" y="629"/>
                    <a:pt x="106" y="629"/>
                    <a:pt x="106" y="629"/>
                  </a:cubicBezTo>
                  <a:cubicBezTo>
                    <a:pt x="430" y="580"/>
                    <a:pt x="664" y="443"/>
                    <a:pt x="664" y="28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63825" y="4170363"/>
              <a:ext cx="2613025" cy="693738"/>
            </a:xfrm>
            <a:custGeom>
              <a:avLst/>
              <a:gdLst>
                <a:gd name="T0" fmla="*/ 862 w 968"/>
                <a:gd name="T1" fmla="*/ 97 h 257"/>
                <a:gd name="T2" fmla="*/ 706 w 968"/>
                <a:gd name="T3" fmla="*/ 108 h 257"/>
                <a:gd name="T4" fmla="*/ 695 w 968"/>
                <a:gd name="T5" fmla="*/ 108 h 257"/>
                <a:gd name="T6" fmla="*/ 286 w 968"/>
                <a:gd name="T7" fmla="*/ 0 h 257"/>
                <a:gd name="T8" fmla="*/ 0 w 968"/>
                <a:gd name="T9" fmla="*/ 76 h 257"/>
                <a:gd name="T10" fmla="*/ 687 w 968"/>
                <a:gd name="T11" fmla="*/ 256 h 257"/>
                <a:gd name="T12" fmla="*/ 706 w 968"/>
                <a:gd name="T13" fmla="*/ 257 h 257"/>
                <a:gd name="T14" fmla="*/ 968 w 968"/>
                <a:gd name="T15" fmla="*/ 237 h 257"/>
                <a:gd name="T16" fmla="*/ 862 w 968"/>
                <a:gd name="T17" fmla="*/ 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257">
                  <a:moveTo>
                    <a:pt x="862" y="97"/>
                  </a:moveTo>
                  <a:cubicBezTo>
                    <a:pt x="813" y="104"/>
                    <a:pt x="761" y="108"/>
                    <a:pt x="706" y="108"/>
                  </a:cubicBezTo>
                  <a:cubicBezTo>
                    <a:pt x="702" y="108"/>
                    <a:pt x="699" y="108"/>
                    <a:pt x="695" y="108"/>
                  </a:cubicBezTo>
                  <a:cubicBezTo>
                    <a:pt x="521" y="106"/>
                    <a:pt x="369" y="63"/>
                    <a:pt x="286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0" y="182"/>
                    <a:pt x="395" y="253"/>
                    <a:pt x="687" y="256"/>
                  </a:cubicBezTo>
                  <a:cubicBezTo>
                    <a:pt x="694" y="256"/>
                    <a:pt x="700" y="257"/>
                    <a:pt x="706" y="257"/>
                  </a:cubicBezTo>
                  <a:cubicBezTo>
                    <a:pt x="798" y="257"/>
                    <a:pt x="886" y="250"/>
                    <a:pt x="968" y="237"/>
                  </a:cubicBezTo>
                  <a:lnTo>
                    <a:pt x="862" y="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59025" y="1338263"/>
              <a:ext cx="2209800" cy="1492250"/>
            </a:xfrm>
            <a:custGeom>
              <a:avLst/>
              <a:gdLst>
                <a:gd name="T0" fmla="*/ 331 w 819"/>
                <a:gd name="T1" fmla="*/ 367 h 553"/>
                <a:gd name="T2" fmla="*/ 819 w 819"/>
                <a:gd name="T3" fmla="*/ 176 h 553"/>
                <a:gd name="T4" fmla="*/ 819 w 819"/>
                <a:gd name="T5" fmla="*/ 149 h 553"/>
                <a:gd name="T6" fmla="*/ 819 w 819"/>
                <a:gd name="T7" fmla="*/ 0 h 553"/>
                <a:gd name="T8" fmla="*/ 819 w 819"/>
                <a:gd name="T9" fmla="*/ 0 h 553"/>
                <a:gd name="T10" fmla="*/ 0 w 819"/>
                <a:gd name="T11" fmla="*/ 367 h 553"/>
                <a:gd name="T12" fmla="*/ 113 w 819"/>
                <a:gd name="T13" fmla="*/ 553 h 553"/>
                <a:gd name="T14" fmla="*/ 399 w 819"/>
                <a:gd name="T15" fmla="*/ 478 h 553"/>
                <a:gd name="T16" fmla="*/ 331 w 819"/>
                <a:gd name="T17" fmla="*/ 36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9" h="553">
                  <a:moveTo>
                    <a:pt x="331" y="367"/>
                  </a:moveTo>
                  <a:cubicBezTo>
                    <a:pt x="331" y="246"/>
                    <a:pt x="550" y="176"/>
                    <a:pt x="819" y="176"/>
                  </a:cubicBezTo>
                  <a:cubicBezTo>
                    <a:pt x="819" y="149"/>
                    <a:pt x="819" y="149"/>
                    <a:pt x="819" y="14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367" y="0"/>
                    <a:pt x="0" y="164"/>
                    <a:pt x="0" y="367"/>
                  </a:cubicBezTo>
                  <a:cubicBezTo>
                    <a:pt x="0" y="435"/>
                    <a:pt x="41" y="499"/>
                    <a:pt x="113" y="553"/>
                  </a:cubicBezTo>
                  <a:cubicBezTo>
                    <a:pt x="399" y="478"/>
                    <a:pt x="399" y="478"/>
                    <a:pt x="399" y="478"/>
                  </a:cubicBezTo>
                  <a:cubicBezTo>
                    <a:pt x="356" y="446"/>
                    <a:pt x="331" y="408"/>
                    <a:pt x="331" y="3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2395613" y="4983972"/>
            <a:ext cx="16398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03298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3255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4802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EC10B-8B21-1D45-89C1-712DF5B262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9434" y="4983972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 Non-fungible Real Estate Assets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3E936-4BD7-3E48-916A-97458F652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89954" y="5014265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Sales and Transfer of Ownership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97F21-6F63-B149-8C1C-998A42682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3775" y="5014265"/>
            <a:ext cx="1639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with Front End Interface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7059" y="757881"/>
            <a:ext cx="510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Arrange for sale of property assets and transfer of tokens to new owners.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4683306"/>
            <a:ext cx="12192000" cy="143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09890" y="1134220"/>
            <a:ext cx="3775074" cy="3205968"/>
            <a:chOff x="2359025" y="1338263"/>
            <a:chExt cx="4422776" cy="375602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41913" y="1898651"/>
              <a:ext cx="838200" cy="1660525"/>
            </a:xfrm>
            <a:custGeom>
              <a:avLst/>
              <a:gdLst>
                <a:gd name="T0" fmla="*/ 311 w 311"/>
                <a:gd name="T1" fmla="*/ 615 h 615"/>
                <a:gd name="T2" fmla="*/ 311 w 311"/>
                <a:gd name="T3" fmla="*/ 28 h 615"/>
                <a:gd name="T4" fmla="*/ 0 w 311"/>
                <a:gd name="T5" fmla="*/ 0 h 615"/>
                <a:gd name="T6" fmla="*/ 0 w 311"/>
                <a:gd name="T7" fmla="*/ 564 h 615"/>
                <a:gd name="T8" fmla="*/ 311 w 311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5">
                  <a:moveTo>
                    <a:pt x="311" y="615"/>
                  </a:moveTo>
                  <a:cubicBezTo>
                    <a:pt x="311" y="28"/>
                    <a:pt x="311" y="28"/>
                    <a:pt x="311" y="28"/>
                  </a:cubicBezTo>
                  <a:cubicBezTo>
                    <a:pt x="215" y="10"/>
                    <a:pt x="11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18" y="564"/>
                    <a:pt x="227" y="583"/>
                    <a:pt x="311" y="6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276850" y="3054351"/>
              <a:ext cx="1504950" cy="1987550"/>
            </a:xfrm>
            <a:custGeom>
              <a:avLst/>
              <a:gdLst>
                <a:gd name="T0" fmla="*/ 550 w 558"/>
                <a:gd name="T1" fmla="*/ 164 h 737"/>
                <a:gd name="T2" fmla="*/ 550 w 558"/>
                <a:gd name="T3" fmla="*/ 199 h 737"/>
                <a:gd name="T4" fmla="*/ 263 w 558"/>
                <a:gd name="T5" fmla="*/ 107 h 737"/>
                <a:gd name="T6" fmla="*/ 49 w 558"/>
                <a:gd name="T7" fmla="*/ 0 h 737"/>
                <a:gd name="T8" fmla="*/ 49 w 558"/>
                <a:gd name="T9" fmla="*/ 221 h 737"/>
                <a:gd name="T10" fmla="*/ 51 w 558"/>
                <a:gd name="T11" fmla="*/ 221 h 737"/>
                <a:gd name="T12" fmla="*/ 226 w 558"/>
                <a:gd name="T13" fmla="*/ 389 h 737"/>
                <a:gd name="T14" fmla="*/ 0 w 558"/>
                <a:gd name="T15" fmla="*/ 511 h 737"/>
                <a:gd name="T16" fmla="*/ 0 w 558"/>
                <a:gd name="T17" fmla="*/ 737 h 737"/>
                <a:gd name="T18" fmla="*/ 558 w 558"/>
                <a:gd name="T19" fmla="*/ 389 h 737"/>
                <a:gd name="T20" fmla="*/ 558 w 558"/>
                <a:gd name="T21" fmla="*/ 164 h 737"/>
                <a:gd name="T22" fmla="*/ 550 w 558"/>
                <a:gd name="T23" fmla="*/ 16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737">
                  <a:moveTo>
                    <a:pt x="550" y="164"/>
                  </a:moveTo>
                  <a:cubicBezTo>
                    <a:pt x="550" y="199"/>
                    <a:pt x="550" y="199"/>
                    <a:pt x="550" y="199"/>
                  </a:cubicBezTo>
                  <a:cubicBezTo>
                    <a:pt x="522" y="106"/>
                    <a:pt x="416" y="164"/>
                    <a:pt x="263" y="107"/>
                  </a:cubicBezTo>
                  <a:cubicBezTo>
                    <a:pt x="199" y="83"/>
                    <a:pt x="127" y="15"/>
                    <a:pt x="49" y="0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50" y="221"/>
                    <a:pt x="50" y="221"/>
                    <a:pt x="51" y="221"/>
                  </a:cubicBezTo>
                  <a:cubicBezTo>
                    <a:pt x="158" y="261"/>
                    <a:pt x="226" y="322"/>
                    <a:pt x="226" y="389"/>
                  </a:cubicBezTo>
                  <a:cubicBezTo>
                    <a:pt x="226" y="466"/>
                    <a:pt x="136" y="472"/>
                    <a:pt x="0" y="511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324" y="688"/>
                    <a:pt x="558" y="551"/>
                    <a:pt x="558" y="389"/>
                  </a:cubicBezTo>
                  <a:cubicBezTo>
                    <a:pt x="558" y="164"/>
                    <a:pt x="558" y="164"/>
                    <a:pt x="558" y="164"/>
                  </a:cubicBezTo>
                  <a:lnTo>
                    <a:pt x="550" y="16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89513" y="4062413"/>
              <a:ext cx="287338" cy="979488"/>
            </a:xfrm>
            <a:custGeom>
              <a:avLst/>
              <a:gdLst>
                <a:gd name="T0" fmla="*/ 0 w 181"/>
                <a:gd name="T1" fmla="*/ 0 h 617"/>
                <a:gd name="T2" fmla="*/ 0 w 181"/>
                <a:gd name="T3" fmla="*/ 356 h 617"/>
                <a:gd name="T4" fmla="*/ 181 w 181"/>
                <a:gd name="T5" fmla="*/ 617 h 617"/>
                <a:gd name="T6" fmla="*/ 181 w 181"/>
                <a:gd name="T7" fmla="*/ 240 h 617"/>
                <a:gd name="T8" fmla="*/ 0 w 181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617">
                  <a:moveTo>
                    <a:pt x="0" y="0"/>
                  </a:moveTo>
                  <a:lnTo>
                    <a:pt x="0" y="356"/>
                  </a:lnTo>
                  <a:lnTo>
                    <a:pt x="181" y="617"/>
                  </a:lnTo>
                  <a:lnTo>
                    <a:pt x="181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63825" y="1462088"/>
              <a:ext cx="1905000" cy="2652713"/>
            </a:xfrm>
            <a:custGeom>
              <a:avLst/>
              <a:gdLst>
                <a:gd name="T0" fmla="*/ 706 w 706"/>
                <a:gd name="T1" fmla="*/ 760 h 983"/>
                <a:gd name="T2" fmla="*/ 706 w 706"/>
                <a:gd name="T3" fmla="*/ 0 h 983"/>
                <a:gd name="T4" fmla="*/ 0 w 706"/>
                <a:gd name="T5" fmla="*/ 180 h 983"/>
                <a:gd name="T6" fmla="*/ 0 w 706"/>
                <a:gd name="T7" fmla="*/ 983 h 983"/>
                <a:gd name="T8" fmla="*/ 219 w 706"/>
                <a:gd name="T9" fmla="*/ 983 h 983"/>
                <a:gd name="T10" fmla="*/ 218 w 706"/>
                <a:gd name="T11" fmla="*/ 979 h 983"/>
                <a:gd name="T12" fmla="*/ 706 w 706"/>
                <a:gd name="T13" fmla="*/ 76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983">
                  <a:moveTo>
                    <a:pt x="706" y="760"/>
                  </a:moveTo>
                  <a:cubicBezTo>
                    <a:pt x="706" y="0"/>
                    <a:pt x="706" y="0"/>
                    <a:pt x="706" y="0"/>
                  </a:cubicBezTo>
                  <a:cubicBezTo>
                    <a:pt x="405" y="0"/>
                    <a:pt x="143" y="72"/>
                    <a:pt x="0" y="18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219" y="983"/>
                    <a:pt x="219" y="983"/>
                    <a:pt x="219" y="983"/>
                  </a:cubicBezTo>
                  <a:cubicBezTo>
                    <a:pt x="219" y="982"/>
                    <a:pt x="218" y="980"/>
                    <a:pt x="218" y="979"/>
                  </a:cubicBezTo>
                  <a:cubicBezTo>
                    <a:pt x="218" y="858"/>
                    <a:pt x="437" y="760"/>
                    <a:pt x="706" y="7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63825" y="2627313"/>
              <a:ext cx="771525" cy="1978025"/>
            </a:xfrm>
            <a:custGeom>
              <a:avLst/>
              <a:gdLst>
                <a:gd name="T0" fmla="*/ 486 w 486"/>
                <a:gd name="T1" fmla="*/ 0 h 1246"/>
                <a:gd name="T2" fmla="*/ 486 w 486"/>
                <a:gd name="T3" fmla="*/ 1011 h 1246"/>
                <a:gd name="T4" fmla="*/ 0 w 486"/>
                <a:gd name="T5" fmla="*/ 1246 h 1246"/>
                <a:gd name="T6" fmla="*/ 0 w 486"/>
                <a:gd name="T7" fmla="*/ 116 h 1246"/>
                <a:gd name="T8" fmla="*/ 486 w 486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246">
                  <a:moveTo>
                    <a:pt x="486" y="0"/>
                  </a:moveTo>
                  <a:lnTo>
                    <a:pt x="486" y="1011"/>
                  </a:lnTo>
                  <a:lnTo>
                    <a:pt x="0" y="1246"/>
                  </a:lnTo>
                  <a:lnTo>
                    <a:pt x="0" y="11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63825" y="4219576"/>
              <a:ext cx="2613025" cy="874713"/>
            </a:xfrm>
            <a:custGeom>
              <a:avLst/>
              <a:gdLst>
                <a:gd name="T0" fmla="*/ 862 w 968"/>
                <a:gd name="T1" fmla="*/ 164 h 324"/>
                <a:gd name="T2" fmla="*/ 706 w 968"/>
                <a:gd name="T3" fmla="*/ 175 h 324"/>
                <a:gd name="T4" fmla="*/ 695 w 968"/>
                <a:gd name="T5" fmla="*/ 175 h 324"/>
                <a:gd name="T6" fmla="*/ 687 w 968"/>
                <a:gd name="T7" fmla="*/ 175 h 324"/>
                <a:gd name="T8" fmla="*/ 286 w 968"/>
                <a:gd name="T9" fmla="*/ 68 h 324"/>
                <a:gd name="T10" fmla="*/ 219 w 968"/>
                <a:gd name="T11" fmla="*/ 0 h 324"/>
                <a:gd name="T12" fmla="*/ 0 w 968"/>
                <a:gd name="T13" fmla="*/ 58 h 324"/>
                <a:gd name="T14" fmla="*/ 0 w 968"/>
                <a:gd name="T15" fmla="*/ 143 h 324"/>
                <a:gd name="T16" fmla="*/ 687 w 968"/>
                <a:gd name="T17" fmla="*/ 324 h 324"/>
                <a:gd name="T18" fmla="*/ 706 w 968"/>
                <a:gd name="T19" fmla="*/ 324 h 324"/>
                <a:gd name="T20" fmla="*/ 968 w 968"/>
                <a:gd name="T21" fmla="*/ 305 h 324"/>
                <a:gd name="T22" fmla="*/ 968 w 968"/>
                <a:gd name="T23" fmla="*/ 219 h 324"/>
                <a:gd name="T24" fmla="*/ 862 w 968"/>
                <a:gd name="T25" fmla="*/ 16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8" h="324">
                  <a:moveTo>
                    <a:pt x="862" y="164"/>
                  </a:moveTo>
                  <a:cubicBezTo>
                    <a:pt x="813" y="171"/>
                    <a:pt x="761" y="175"/>
                    <a:pt x="706" y="175"/>
                  </a:cubicBezTo>
                  <a:cubicBezTo>
                    <a:pt x="702" y="175"/>
                    <a:pt x="699" y="175"/>
                    <a:pt x="695" y="175"/>
                  </a:cubicBezTo>
                  <a:cubicBezTo>
                    <a:pt x="692" y="175"/>
                    <a:pt x="690" y="175"/>
                    <a:pt x="687" y="175"/>
                  </a:cubicBezTo>
                  <a:cubicBezTo>
                    <a:pt x="516" y="172"/>
                    <a:pt x="368" y="130"/>
                    <a:pt x="286" y="68"/>
                  </a:cubicBezTo>
                  <a:cubicBezTo>
                    <a:pt x="245" y="36"/>
                    <a:pt x="221" y="39"/>
                    <a:pt x="21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40" y="249"/>
                    <a:pt x="395" y="321"/>
                    <a:pt x="687" y="324"/>
                  </a:cubicBezTo>
                  <a:cubicBezTo>
                    <a:pt x="694" y="324"/>
                    <a:pt x="700" y="324"/>
                    <a:pt x="706" y="324"/>
                  </a:cubicBezTo>
                  <a:cubicBezTo>
                    <a:pt x="798" y="324"/>
                    <a:pt x="886" y="317"/>
                    <a:pt x="968" y="305"/>
                  </a:cubicBezTo>
                  <a:cubicBezTo>
                    <a:pt x="968" y="219"/>
                    <a:pt x="968" y="219"/>
                    <a:pt x="968" y="219"/>
                  </a:cubicBezTo>
                  <a:cubicBezTo>
                    <a:pt x="935" y="229"/>
                    <a:pt x="900" y="158"/>
                    <a:pt x="862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359025" y="2044701"/>
              <a:ext cx="304800" cy="2560638"/>
            </a:xfrm>
            <a:custGeom>
              <a:avLst/>
              <a:gdLst>
                <a:gd name="T0" fmla="*/ 7 w 113"/>
                <a:gd name="T1" fmla="*/ 136 h 949"/>
                <a:gd name="T2" fmla="*/ 7 w 113"/>
                <a:gd name="T3" fmla="*/ 101 h 949"/>
                <a:gd name="T4" fmla="*/ 0 w 113"/>
                <a:gd name="T5" fmla="*/ 101 h 949"/>
                <a:gd name="T6" fmla="*/ 0 w 113"/>
                <a:gd name="T7" fmla="*/ 763 h 949"/>
                <a:gd name="T8" fmla="*/ 113 w 113"/>
                <a:gd name="T9" fmla="*/ 949 h 949"/>
                <a:gd name="T10" fmla="*/ 113 w 113"/>
                <a:gd name="T11" fmla="*/ 0 h 949"/>
                <a:gd name="T12" fmla="*/ 7 w 113"/>
                <a:gd name="T13" fmla="*/ 13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949">
                  <a:moveTo>
                    <a:pt x="7" y="136"/>
                  </a:moveTo>
                  <a:cubicBezTo>
                    <a:pt x="7" y="101"/>
                    <a:pt x="7" y="101"/>
                    <a:pt x="7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63"/>
                    <a:pt x="0" y="763"/>
                    <a:pt x="0" y="763"/>
                  </a:cubicBezTo>
                  <a:cubicBezTo>
                    <a:pt x="0" y="831"/>
                    <a:pt x="41" y="895"/>
                    <a:pt x="113" y="94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9" y="41"/>
                    <a:pt x="22" y="87"/>
                    <a:pt x="7" y="1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8825" y="1993901"/>
              <a:ext cx="839788" cy="1655763"/>
            </a:xfrm>
            <a:custGeom>
              <a:avLst/>
              <a:gdLst>
                <a:gd name="T0" fmla="*/ 311 w 311"/>
                <a:gd name="T1" fmla="*/ 614 h 614"/>
                <a:gd name="T2" fmla="*/ 311 w 311"/>
                <a:gd name="T3" fmla="*/ 27 h 614"/>
                <a:gd name="T4" fmla="*/ 0 w 311"/>
                <a:gd name="T5" fmla="*/ 0 h 614"/>
                <a:gd name="T6" fmla="*/ 0 w 311"/>
                <a:gd name="T7" fmla="*/ 563 h 614"/>
                <a:gd name="T8" fmla="*/ 311 w 311"/>
                <a:gd name="T9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14">
                  <a:moveTo>
                    <a:pt x="311" y="614"/>
                  </a:moveTo>
                  <a:cubicBezTo>
                    <a:pt x="311" y="27"/>
                    <a:pt x="311" y="27"/>
                    <a:pt x="311" y="27"/>
                  </a:cubicBezTo>
                  <a:cubicBezTo>
                    <a:pt x="215" y="9"/>
                    <a:pt x="110" y="0"/>
                    <a:pt x="0" y="0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118" y="563"/>
                    <a:pt x="227" y="582"/>
                    <a:pt x="311" y="61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68825" y="1747838"/>
              <a:ext cx="1411288" cy="542925"/>
            </a:xfrm>
            <a:custGeom>
              <a:avLst/>
              <a:gdLst>
                <a:gd name="T0" fmla="*/ 311 w 523"/>
                <a:gd name="T1" fmla="*/ 201 h 201"/>
                <a:gd name="T2" fmla="*/ 523 w 523"/>
                <a:gd name="T3" fmla="*/ 84 h 201"/>
                <a:gd name="T4" fmla="*/ 0 w 523"/>
                <a:gd name="T5" fmla="*/ 0 h 201"/>
                <a:gd name="T6" fmla="*/ 0 w 523"/>
                <a:gd name="T7" fmla="*/ 149 h 201"/>
                <a:gd name="T8" fmla="*/ 311 w 523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01">
                  <a:moveTo>
                    <a:pt x="311" y="201"/>
                  </a:moveTo>
                  <a:cubicBezTo>
                    <a:pt x="523" y="84"/>
                    <a:pt x="523" y="84"/>
                    <a:pt x="523" y="84"/>
                  </a:cubicBezTo>
                  <a:cubicBezTo>
                    <a:pt x="381" y="31"/>
                    <a:pt x="20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19" y="149"/>
                    <a:pt x="226" y="169"/>
                    <a:pt x="311" y="20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989513" y="2746376"/>
              <a:ext cx="1792288" cy="1697038"/>
            </a:xfrm>
            <a:custGeom>
              <a:avLst/>
              <a:gdLst>
                <a:gd name="T0" fmla="*/ 664 w 664"/>
                <a:gd name="T1" fmla="*/ 281 h 629"/>
                <a:gd name="T2" fmla="*/ 369 w 664"/>
                <a:gd name="T3" fmla="*/ 0 h 629"/>
                <a:gd name="T4" fmla="*/ 155 w 664"/>
                <a:gd name="T5" fmla="*/ 114 h 629"/>
                <a:gd name="T6" fmla="*/ 332 w 664"/>
                <a:gd name="T7" fmla="*/ 281 h 629"/>
                <a:gd name="T8" fmla="*/ 0 w 664"/>
                <a:gd name="T9" fmla="*/ 488 h 629"/>
                <a:gd name="T10" fmla="*/ 106 w 664"/>
                <a:gd name="T11" fmla="*/ 629 h 629"/>
                <a:gd name="T12" fmla="*/ 664 w 664"/>
                <a:gd name="T13" fmla="*/ 281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629">
                  <a:moveTo>
                    <a:pt x="664" y="281"/>
                  </a:moveTo>
                  <a:cubicBezTo>
                    <a:pt x="664" y="168"/>
                    <a:pt x="549" y="67"/>
                    <a:pt x="369" y="0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262" y="155"/>
                    <a:pt x="332" y="214"/>
                    <a:pt x="332" y="281"/>
                  </a:cubicBezTo>
                  <a:cubicBezTo>
                    <a:pt x="332" y="378"/>
                    <a:pt x="193" y="459"/>
                    <a:pt x="0" y="488"/>
                  </a:cubicBezTo>
                  <a:cubicBezTo>
                    <a:pt x="106" y="629"/>
                    <a:pt x="106" y="629"/>
                    <a:pt x="106" y="629"/>
                  </a:cubicBezTo>
                  <a:cubicBezTo>
                    <a:pt x="430" y="580"/>
                    <a:pt x="664" y="443"/>
                    <a:pt x="664" y="28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663825" y="4170363"/>
              <a:ext cx="2613025" cy="693738"/>
            </a:xfrm>
            <a:custGeom>
              <a:avLst/>
              <a:gdLst>
                <a:gd name="T0" fmla="*/ 862 w 968"/>
                <a:gd name="T1" fmla="*/ 97 h 257"/>
                <a:gd name="T2" fmla="*/ 706 w 968"/>
                <a:gd name="T3" fmla="*/ 108 h 257"/>
                <a:gd name="T4" fmla="*/ 695 w 968"/>
                <a:gd name="T5" fmla="*/ 108 h 257"/>
                <a:gd name="T6" fmla="*/ 286 w 968"/>
                <a:gd name="T7" fmla="*/ 0 h 257"/>
                <a:gd name="T8" fmla="*/ 0 w 968"/>
                <a:gd name="T9" fmla="*/ 76 h 257"/>
                <a:gd name="T10" fmla="*/ 687 w 968"/>
                <a:gd name="T11" fmla="*/ 256 h 257"/>
                <a:gd name="T12" fmla="*/ 706 w 968"/>
                <a:gd name="T13" fmla="*/ 257 h 257"/>
                <a:gd name="T14" fmla="*/ 968 w 968"/>
                <a:gd name="T15" fmla="*/ 237 h 257"/>
                <a:gd name="T16" fmla="*/ 862 w 968"/>
                <a:gd name="T17" fmla="*/ 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257">
                  <a:moveTo>
                    <a:pt x="862" y="97"/>
                  </a:moveTo>
                  <a:cubicBezTo>
                    <a:pt x="813" y="104"/>
                    <a:pt x="761" y="108"/>
                    <a:pt x="706" y="108"/>
                  </a:cubicBezTo>
                  <a:cubicBezTo>
                    <a:pt x="702" y="108"/>
                    <a:pt x="699" y="108"/>
                    <a:pt x="695" y="108"/>
                  </a:cubicBezTo>
                  <a:cubicBezTo>
                    <a:pt x="521" y="106"/>
                    <a:pt x="369" y="63"/>
                    <a:pt x="286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40" y="182"/>
                    <a:pt x="395" y="253"/>
                    <a:pt x="687" y="256"/>
                  </a:cubicBezTo>
                  <a:cubicBezTo>
                    <a:pt x="694" y="256"/>
                    <a:pt x="700" y="257"/>
                    <a:pt x="706" y="257"/>
                  </a:cubicBezTo>
                  <a:cubicBezTo>
                    <a:pt x="798" y="257"/>
                    <a:pt x="886" y="250"/>
                    <a:pt x="968" y="237"/>
                  </a:cubicBezTo>
                  <a:lnTo>
                    <a:pt x="862" y="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59025" y="1338263"/>
              <a:ext cx="2209800" cy="1492250"/>
            </a:xfrm>
            <a:custGeom>
              <a:avLst/>
              <a:gdLst>
                <a:gd name="T0" fmla="*/ 331 w 819"/>
                <a:gd name="T1" fmla="*/ 367 h 553"/>
                <a:gd name="T2" fmla="*/ 819 w 819"/>
                <a:gd name="T3" fmla="*/ 176 h 553"/>
                <a:gd name="T4" fmla="*/ 819 w 819"/>
                <a:gd name="T5" fmla="*/ 149 h 553"/>
                <a:gd name="T6" fmla="*/ 819 w 819"/>
                <a:gd name="T7" fmla="*/ 0 h 553"/>
                <a:gd name="T8" fmla="*/ 819 w 819"/>
                <a:gd name="T9" fmla="*/ 0 h 553"/>
                <a:gd name="T10" fmla="*/ 0 w 819"/>
                <a:gd name="T11" fmla="*/ 367 h 553"/>
                <a:gd name="T12" fmla="*/ 113 w 819"/>
                <a:gd name="T13" fmla="*/ 553 h 553"/>
                <a:gd name="T14" fmla="*/ 399 w 819"/>
                <a:gd name="T15" fmla="*/ 478 h 553"/>
                <a:gd name="T16" fmla="*/ 331 w 819"/>
                <a:gd name="T17" fmla="*/ 36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9" h="553">
                  <a:moveTo>
                    <a:pt x="331" y="367"/>
                  </a:moveTo>
                  <a:cubicBezTo>
                    <a:pt x="331" y="246"/>
                    <a:pt x="550" y="176"/>
                    <a:pt x="819" y="176"/>
                  </a:cubicBezTo>
                  <a:cubicBezTo>
                    <a:pt x="819" y="149"/>
                    <a:pt x="819" y="149"/>
                    <a:pt x="819" y="14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367" y="0"/>
                    <a:pt x="0" y="164"/>
                    <a:pt x="0" y="367"/>
                  </a:cubicBezTo>
                  <a:cubicBezTo>
                    <a:pt x="0" y="435"/>
                    <a:pt x="41" y="499"/>
                    <a:pt x="113" y="553"/>
                  </a:cubicBezTo>
                  <a:cubicBezTo>
                    <a:pt x="399" y="478"/>
                    <a:pt x="399" y="478"/>
                    <a:pt x="399" y="478"/>
                  </a:cubicBezTo>
                  <a:cubicBezTo>
                    <a:pt x="356" y="446"/>
                    <a:pt x="331" y="408"/>
                    <a:pt x="331" y="3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2395613" y="4983972"/>
            <a:ext cx="16398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103298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23255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4802" y="4983972"/>
            <a:ext cx="0" cy="836762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EC10B-8B21-1D45-89C1-712DF5B262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9434" y="4983972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 Non-fungible Real Estate Assets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3E936-4BD7-3E48-916A-97458F6520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89954" y="5014265"/>
            <a:ext cx="1639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Sales and Transfer of Ownership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97F21-6F63-B149-8C1C-998A42682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53775" y="5014265"/>
            <a:ext cx="1639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with Front End Interface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7059" y="757881"/>
            <a:ext cx="510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Scale the business to provide a front end user interface allowing easier viewing for potential buyers.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SlideShop - Individual Slide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ABC53"/>
      </a:accent1>
      <a:accent2>
        <a:srgbClr val="58A6CF"/>
      </a:accent2>
      <a:accent3>
        <a:srgbClr val="3B549A"/>
      </a:accent3>
      <a:accent4>
        <a:srgbClr val="E36751"/>
      </a:accent4>
      <a:accent5>
        <a:srgbClr val="6955A0"/>
      </a:accent5>
      <a:accent6>
        <a:srgbClr val="222424"/>
      </a:accent6>
      <a:hlink>
        <a:srgbClr val="3A4762"/>
      </a:hlink>
      <a:folHlink>
        <a:srgbClr val="88C5D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216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Butler</dc:creator>
  <cp:lastModifiedBy>Mina Kasrai</cp:lastModifiedBy>
  <cp:revision>88</cp:revision>
  <dcterms:created xsi:type="dcterms:W3CDTF">2019-09-20T16:50:13Z</dcterms:created>
  <dcterms:modified xsi:type="dcterms:W3CDTF">2020-01-23T19:23:21Z</dcterms:modified>
</cp:coreProperties>
</file>