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85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B09BE-2D2C-43E5-B391-2A0DFB3F38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F3C5BE-41E7-404E-B057-98036AF791B9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Parsl’s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fr-FR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https://github.com/Parsl/parsl</a:t>
          </a:r>
          <a:endParaRPr lang="en-US" dirty="0">
            <a:solidFill>
              <a:schemeClr val="accent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1A48F-A829-469A-848D-2AD17945B120}" type="parTrans" cxnId="{A8485615-AF84-4941-B67E-06AC9D383B4B}">
      <dgm:prSet/>
      <dgm:spPr/>
      <dgm:t>
        <a:bodyPr/>
        <a:lstStyle/>
        <a:p>
          <a:endParaRPr lang="en-US"/>
        </a:p>
      </dgm:t>
    </dgm:pt>
    <dgm:pt modelId="{0D6BD721-6E64-454D-B8CB-7E37E318009C}" type="sibTrans" cxnId="{A8485615-AF84-4941-B67E-06AC9D383B4B}">
      <dgm:prSet/>
      <dgm:spPr/>
      <dgm:t>
        <a:bodyPr/>
        <a:lstStyle/>
        <a:p>
          <a:endParaRPr lang="en-US"/>
        </a:p>
      </dgm:t>
    </dgm:pt>
    <dgm:pt modelId="{D767CCF2-7649-4057-8E92-D3C7FF3D62BC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Parsl’s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website:</a:t>
          </a:r>
        </a:p>
        <a:p>
          <a:r>
            <a:rPr lang="fr-FR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http://parsl-project.org/</a:t>
          </a:r>
          <a:endParaRPr lang="en-US" dirty="0">
            <a:solidFill>
              <a:schemeClr val="accent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B7315C-79CD-4EB4-8B4B-75D4EACF15F1}" type="parTrans" cxnId="{713D018E-1BF1-415A-9CDE-0898AD784186}">
      <dgm:prSet/>
      <dgm:spPr/>
      <dgm:t>
        <a:bodyPr/>
        <a:lstStyle/>
        <a:p>
          <a:endParaRPr lang="en-US"/>
        </a:p>
      </dgm:t>
    </dgm:pt>
    <dgm:pt modelId="{93543C67-84A2-4CDA-8E46-983A8D52C334}" type="sibTrans" cxnId="{713D018E-1BF1-415A-9CDE-0898AD784186}">
      <dgm:prSet/>
      <dgm:spPr/>
      <dgm:t>
        <a:bodyPr/>
        <a:lstStyle/>
        <a:p>
          <a:endParaRPr lang="en-US"/>
        </a:p>
      </dgm:t>
    </dgm:pt>
    <dgm:pt modelId="{2CCA7977-B4BE-4532-9F2C-3203F369D83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Numerous benchmarks focused on heavy-computational parallelism</a:t>
          </a:r>
        </a:p>
      </dgm:t>
    </dgm:pt>
    <dgm:pt modelId="{C00A868D-E0E4-4787-8200-71587CFFC879}" type="parTrans" cxnId="{91E68120-B865-4DC0-9098-CF4D7C6E59AD}">
      <dgm:prSet/>
      <dgm:spPr/>
      <dgm:t>
        <a:bodyPr/>
        <a:lstStyle/>
        <a:p>
          <a:endParaRPr lang="en-US"/>
        </a:p>
      </dgm:t>
    </dgm:pt>
    <dgm:pt modelId="{A15EFEC8-5041-4C75-BF81-42A0584155EE}" type="sibTrans" cxnId="{91E68120-B865-4DC0-9098-CF4D7C6E59AD}">
      <dgm:prSet/>
      <dgm:spPr/>
      <dgm:t>
        <a:bodyPr/>
        <a:lstStyle/>
        <a:p>
          <a:endParaRPr lang="en-US"/>
        </a:p>
      </dgm:t>
    </dgm:pt>
    <dgm:pt modelId="{57E8ECEC-13F6-451A-8F4E-7B5D3B5929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Served us as tutorials to understand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Parsl’s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functionality and performance</a:t>
          </a:r>
        </a:p>
      </dgm:t>
    </dgm:pt>
    <dgm:pt modelId="{30917CB5-78E6-4733-B2FF-FA93E06BD11E}" type="parTrans" cxnId="{C78B169B-B0CC-4156-96BE-E9016637C52A}">
      <dgm:prSet/>
      <dgm:spPr/>
      <dgm:t>
        <a:bodyPr/>
        <a:lstStyle/>
        <a:p>
          <a:endParaRPr lang="en-US"/>
        </a:p>
      </dgm:t>
    </dgm:pt>
    <dgm:pt modelId="{A2E39428-7849-4415-952E-86609B0E701B}" type="sibTrans" cxnId="{C78B169B-B0CC-4156-96BE-E9016637C52A}">
      <dgm:prSet/>
      <dgm:spPr/>
      <dgm:t>
        <a:bodyPr/>
        <a:lstStyle/>
        <a:p>
          <a:endParaRPr lang="en-US"/>
        </a:p>
      </dgm:t>
    </dgm:pt>
    <dgm:pt modelId="{7E797A61-C27B-41C9-9B88-3AE40C53F57D}" type="pres">
      <dgm:prSet presAssocID="{4B3B09BE-2D2C-43E5-B391-2A0DFB3F385C}" presName="vert0" presStyleCnt="0">
        <dgm:presLayoutVars>
          <dgm:dir/>
          <dgm:animOne val="branch"/>
          <dgm:animLvl val="lvl"/>
        </dgm:presLayoutVars>
      </dgm:prSet>
      <dgm:spPr/>
    </dgm:pt>
    <dgm:pt modelId="{2FF55E1E-C508-499B-BCBE-046BE89036C8}" type="pres">
      <dgm:prSet presAssocID="{50F3C5BE-41E7-404E-B057-98036AF791B9}" presName="thickLine" presStyleLbl="alignNode1" presStyleIdx="0" presStyleCnt="4"/>
      <dgm:spPr/>
    </dgm:pt>
    <dgm:pt modelId="{796DA4E0-CF9A-4AAC-AD61-2FD8EA24DD4C}" type="pres">
      <dgm:prSet presAssocID="{50F3C5BE-41E7-404E-B057-98036AF791B9}" presName="horz1" presStyleCnt="0"/>
      <dgm:spPr/>
    </dgm:pt>
    <dgm:pt modelId="{31DF0649-D58F-455D-AC43-C147B19B927A}" type="pres">
      <dgm:prSet presAssocID="{50F3C5BE-41E7-404E-B057-98036AF791B9}" presName="tx1" presStyleLbl="revTx" presStyleIdx="0" presStyleCnt="4"/>
      <dgm:spPr/>
    </dgm:pt>
    <dgm:pt modelId="{B18B412F-8A9C-4561-8106-B7E34081818E}" type="pres">
      <dgm:prSet presAssocID="{50F3C5BE-41E7-404E-B057-98036AF791B9}" presName="vert1" presStyleCnt="0"/>
      <dgm:spPr/>
    </dgm:pt>
    <dgm:pt modelId="{62118ABC-5734-4296-A922-0CF86F5F5E86}" type="pres">
      <dgm:prSet presAssocID="{D767CCF2-7649-4057-8E92-D3C7FF3D62BC}" presName="thickLine" presStyleLbl="alignNode1" presStyleIdx="1" presStyleCnt="4"/>
      <dgm:spPr/>
    </dgm:pt>
    <dgm:pt modelId="{BEF9F525-33EF-4534-BF1C-25F158ACC653}" type="pres">
      <dgm:prSet presAssocID="{D767CCF2-7649-4057-8E92-D3C7FF3D62BC}" presName="horz1" presStyleCnt="0"/>
      <dgm:spPr/>
    </dgm:pt>
    <dgm:pt modelId="{46DA76FE-706A-42E5-A489-D195C8A934D0}" type="pres">
      <dgm:prSet presAssocID="{D767CCF2-7649-4057-8E92-D3C7FF3D62BC}" presName="tx1" presStyleLbl="revTx" presStyleIdx="1" presStyleCnt="4"/>
      <dgm:spPr/>
    </dgm:pt>
    <dgm:pt modelId="{28C28F70-11C2-46AA-BE7A-19C141334034}" type="pres">
      <dgm:prSet presAssocID="{D767CCF2-7649-4057-8E92-D3C7FF3D62BC}" presName="vert1" presStyleCnt="0"/>
      <dgm:spPr/>
    </dgm:pt>
    <dgm:pt modelId="{22F95467-E2BF-4403-9ECB-ADB269F65C44}" type="pres">
      <dgm:prSet presAssocID="{2CCA7977-B4BE-4532-9F2C-3203F369D83F}" presName="thickLine" presStyleLbl="alignNode1" presStyleIdx="2" presStyleCnt="4"/>
      <dgm:spPr/>
    </dgm:pt>
    <dgm:pt modelId="{CB11CCA8-B102-44BE-83B6-E5BA0515E73E}" type="pres">
      <dgm:prSet presAssocID="{2CCA7977-B4BE-4532-9F2C-3203F369D83F}" presName="horz1" presStyleCnt="0"/>
      <dgm:spPr/>
    </dgm:pt>
    <dgm:pt modelId="{340C29C7-C5BB-463F-BCF4-67818B838FE9}" type="pres">
      <dgm:prSet presAssocID="{2CCA7977-B4BE-4532-9F2C-3203F369D83F}" presName="tx1" presStyleLbl="revTx" presStyleIdx="2" presStyleCnt="4"/>
      <dgm:spPr/>
    </dgm:pt>
    <dgm:pt modelId="{0C3755AA-A8C2-442C-8A7E-4F3B5B959EF9}" type="pres">
      <dgm:prSet presAssocID="{2CCA7977-B4BE-4532-9F2C-3203F369D83F}" presName="vert1" presStyleCnt="0"/>
      <dgm:spPr/>
    </dgm:pt>
    <dgm:pt modelId="{53E02DF6-54C1-440D-B725-91C5AD2F9FD6}" type="pres">
      <dgm:prSet presAssocID="{57E8ECEC-13F6-451A-8F4E-7B5D3B5929E6}" presName="thickLine" presStyleLbl="alignNode1" presStyleIdx="3" presStyleCnt="4"/>
      <dgm:spPr/>
    </dgm:pt>
    <dgm:pt modelId="{18F47D58-4B2B-401A-A333-1EC34B125981}" type="pres">
      <dgm:prSet presAssocID="{57E8ECEC-13F6-451A-8F4E-7B5D3B5929E6}" presName="horz1" presStyleCnt="0"/>
      <dgm:spPr/>
    </dgm:pt>
    <dgm:pt modelId="{AA023FA6-7766-4F05-8CFF-7E064A8B72B2}" type="pres">
      <dgm:prSet presAssocID="{57E8ECEC-13F6-451A-8F4E-7B5D3B5929E6}" presName="tx1" presStyleLbl="revTx" presStyleIdx="3" presStyleCnt="4"/>
      <dgm:spPr/>
    </dgm:pt>
    <dgm:pt modelId="{B9C70463-D362-4B78-927E-90EAC4A37A14}" type="pres">
      <dgm:prSet presAssocID="{57E8ECEC-13F6-451A-8F4E-7B5D3B5929E6}" presName="vert1" presStyleCnt="0"/>
      <dgm:spPr/>
    </dgm:pt>
  </dgm:ptLst>
  <dgm:cxnLst>
    <dgm:cxn modelId="{A8485615-AF84-4941-B67E-06AC9D383B4B}" srcId="{4B3B09BE-2D2C-43E5-B391-2A0DFB3F385C}" destId="{50F3C5BE-41E7-404E-B057-98036AF791B9}" srcOrd="0" destOrd="0" parTransId="{FC21A48F-A829-469A-848D-2AD17945B120}" sibTransId="{0D6BD721-6E64-454D-B8CB-7E37E318009C}"/>
    <dgm:cxn modelId="{91E68120-B865-4DC0-9098-CF4D7C6E59AD}" srcId="{4B3B09BE-2D2C-43E5-B391-2A0DFB3F385C}" destId="{2CCA7977-B4BE-4532-9F2C-3203F369D83F}" srcOrd="2" destOrd="0" parTransId="{C00A868D-E0E4-4787-8200-71587CFFC879}" sibTransId="{A15EFEC8-5041-4C75-BF81-42A0584155EE}"/>
    <dgm:cxn modelId="{3E411B67-3E32-46B5-8804-A1A941AA922E}" type="presOf" srcId="{50F3C5BE-41E7-404E-B057-98036AF791B9}" destId="{31DF0649-D58F-455D-AC43-C147B19B927A}" srcOrd="0" destOrd="0" presId="urn:microsoft.com/office/officeart/2008/layout/LinedList"/>
    <dgm:cxn modelId="{28B0024F-9A07-4EAA-91F2-7B400DE5CC9D}" type="presOf" srcId="{57E8ECEC-13F6-451A-8F4E-7B5D3B5929E6}" destId="{AA023FA6-7766-4F05-8CFF-7E064A8B72B2}" srcOrd="0" destOrd="0" presId="urn:microsoft.com/office/officeart/2008/layout/LinedList"/>
    <dgm:cxn modelId="{74AB3576-F5F2-4617-A55B-91D483AFDADF}" type="presOf" srcId="{4B3B09BE-2D2C-43E5-B391-2A0DFB3F385C}" destId="{7E797A61-C27B-41C9-9B88-3AE40C53F57D}" srcOrd="0" destOrd="0" presId="urn:microsoft.com/office/officeart/2008/layout/LinedList"/>
    <dgm:cxn modelId="{713D018E-1BF1-415A-9CDE-0898AD784186}" srcId="{4B3B09BE-2D2C-43E5-B391-2A0DFB3F385C}" destId="{D767CCF2-7649-4057-8E92-D3C7FF3D62BC}" srcOrd="1" destOrd="0" parTransId="{4AB7315C-79CD-4EB4-8B4B-75D4EACF15F1}" sibTransId="{93543C67-84A2-4CDA-8E46-983A8D52C334}"/>
    <dgm:cxn modelId="{C78B169B-B0CC-4156-96BE-E9016637C52A}" srcId="{4B3B09BE-2D2C-43E5-B391-2A0DFB3F385C}" destId="{57E8ECEC-13F6-451A-8F4E-7B5D3B5929E6}" srcOrd="3" destOrd="0" parTransId="{30917CB5-78E6-4733-B2FF-FA93E06BD11E}" sibTransId="{A2E39428-7849-4415-952E-86609B0E701B}"/>
    <dgm:cxn modelId="{0E7E45D1-BB75-4DBF-B183-D606F225CEFF}" type="presOf" srcId="{D767CCF2-7649-4057-8E92-D3C7FF3D62BC}" destId="{46DA76FE-706A-42E5-A489-D195C8A934D0}" srcOrd="0" destOrd="0" presId="urn:microsoft.com/office/officeart/2008/layout/LinedList"/>
    <dgm:cxn modelId="{3C9FE5EC-B355-48CF-B0B1-F285C4278E17}" type="presOf" srcId="{2CCA7977-B4BE-4532-9F2C-3203F369D83F}" destId="{340C29C7-C5BB-463F-BCF4-67818B838FE9}" srcOrd="0" destOrd="0" presId="urn:microsoft.com/office/officeart/2008/layout/LinedList"/>
    <dgm:cxn modelId="{601712D3-45F9-413E-8DDE-22D6B1015629}" type="presParOf" srcId="{7E797A61-C27B-41C9-9B88-3AE40C53F57D}" destId="{2FF55E1E-C508-499B-BCBE-046BE89036C8}" srcOrd="0" destOrd="0" presId="urn:microsoft.com/office/officeart/2008/layout/LinedList"/>
    <dgm:cxn modelId="{D43A49D4-2BA7-4AF8-8CAF-6BC59187C9F6}" type="presParOf" srcId="{7E797A61-C27B-41C9-9B88-3AE40C53F57D}" destId="{796DA4E0-CF9A-4AAC-AD61-2FD8EA24DD4C}" srcOrd="1" destOrd="0" presId="urn:microsoft.com/office/officeart/2008/layout/LinedList"/>
    <dgm:cxn modelId="{F5E32AE7-4E2F-44F9-8978-64FE92FD84D9}" type="presParOf" srcId="{796DA4E0-CF9A-4AAC-AD61-2FD8EA24DD4C}" destId="{31DF0649-D58F-455D-AC43-C147B19B927A}" srcOrd="0" destOrd="0" presId="urn:microsoft.com/office/officeart/2008/layout/LinedList"/>
    <dgm:cxn modelId="{5C2FDAB3-690F-401E-A879-4E9F4C5CBB22}" type="presParOf" srcId="{796DA4E0-CF9A-4AAC-AD61-2FD8EA24DD4C}" destId="{B18B412F-8A9C-4561-8106-B7E34081818E}" srcOrd="1" destOrd="0" presId="urn:microsoft.com/office/officeart/2008/layout/LinedList"/>
    <dgm:cxn modelId="{AF80B43F-B48E-471A-AC66-F6B52D4B7D39}" type="presParOf" srcId="{7E797A61-C27B-41C9-9B88-3AE40C53F57D}" destId="{62118ABC-5734-4296-A922-0CF86F5F5E86}" srcOrd="2" destOrd="0" presId="urn:microsoft.com/office/officeart/2008/layout/LinedList"/>
    <dgm:cxn modelId="{1D8C01FB-4C2D-4488-AACF-D75D71F4AD25}" type="presParOf" srcId="{7E797A61-C27B-41C9-9B88-3AE40C53F57D}" destId="{BEF9F525-33EF-4534-BF1C-25F158ACC653}" srcOrd="3" destOrd="0" presId="urn:microsoft.com/office/officeart/2008/layout/LinedList"/>
    <dgm:cxn modelId="{4D076D9B-6531-4251-AAF6-1C09D0E646D4}" type="presParOf" srcId="{BEF9F525-33EF-4534-BF1C-25F158ACC653}" destId="{46DA76FE-706A-42E5-A489-D195C8A934D0}" srcOrd="0" destOrd="0" presId="urn:microsoft.com/office/officeart/2008/layout/LinedList"/>
    <dgm:cxn modelId="{C99FC2FD-249B-41F1-A9B9-522845A75EE7}" type="presParOf" srcId="{BEF9F525-33EF-4534-BF1C-25F158ACC653}" destId="{28C28F70-11C2-46AA-BE7A-19C141334034}" srcOrd="1" destOrd="0" presId="urn:microsoft.com/office/officeart/2008/layout/LinedList"/>
    <dgm:cxn modelId="{FB227A1D-E41F-4D82-A7CB-4482A8558CDC}" type="presParOf" srcId="{7E797A61-C27B-41C9-9B88-3AE40C53F57D}" destId="{22F95467-E2BF-4403-9ECB-ADB269F65C44}" srcOrd="4" destOrd="0" presId="urn:microsoft.com/office/officeart/2008/layout/LinedList"/>
    <dgm:cxn modelId="{8B724B71-5D8C-41C9-A687-E6A7C1996944}" type="presParOf" srcId="{7E797A61-C27B-41C9-9B88-3AE40C53F57D}" destId="{CB11CCA8-B102-44BE-83B6-E5BA0515E73E}" srcOrd="5" destOrd="0" presId="urn:microsoft.com/office/officeart/2008/layout/LinedList"/>
    <dgm:cxn modelId="{5010B8D8-62AF-4E62-B83F-887B22B0452B}" type="presParOf" srcId="{CB11CCA8-B102-44BE-83B6-E5BA0515E73E}" destId="{340C29C7-C5BB-463F-BCF4-67818B838FE9}" srcOrd="0" destOrd="0" presId="urn:microsoft.com/office/officeart/2008/layout/LinedList"/>
    <dgm:cxn modelId="{36F7EF37-6C9D-4557-84F1-EC0961AF0752}" type="presParOf" srcId="{CB11CCA8-B102-44BE-83B6-E5BA0515E73E}" destId="{0C3755AA-A8C2-442C-8A7E-4F3B5B959EF9}" srcOrd="1" destOrd="0" presId="urn:microsoft.com/office/officeart/2008/layout/LinedList"/>
    <dgm:cxn modelId="{076D0931-9342-4579-B9FE-E042B087FCB9}" type="presParOf" srcId="{7E797A61-C27B-41C9-9B88-3AE40C53F57D}" destId="{53E02DF6-54C1-440D-B725-91C5AD2F9FD6}" srcOrd="6" destOrd="0" presId="urn:microsoft.com/office/officeart/2008/layout/LinedList"/>
    <dgm:cxn modelId="{20875745-8B9A-4786-B0AC-4A09E086C7AD}" type="presParOf" srcId="{7E797A61-C27B-41C9-9B88-3AE40C53F57D}" destId="{18F47D58-4B2B-401A-A333-1EC34B125981}" srcOrd="7" destOrd="0" presId="urn:microsoft.com/office/officeart/2008/layout/LinedList"/>
    <dgm:cxn modelId="{3E2528B9-7D72-4294-A93D-E1BED219AC22}" type="presParOf" srcId="{18F47D58-4B2B-401A-A333-1EC34B125981}" destId="{AA023FA6-7766-4F05-8CFF-7E064A8B72B2}" srcOrd="0" destOrd="0" presId="urn:microsoft.com/office/officeart/2008/layout/LinedList"/>
    <dgm:cxn modelId="{51661731-C76F-4162-BB24-3A5B9FEAF4BC}" type="presParOf" srcId="{18F47D58-4B2B-401A-A333-1EC34B125981}" destId="{B9C70463-D362-4B78-927E-90EAC4A37A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AE8E21-CA01-493D-8148-678628D224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EF732-8AAD-4647-90BA-77A7C79E2E6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of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PyPy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app</a:t>
          </a:r>
        </a:p>
      </dgm:t>
    </dgm:pt>
    <dgm:pt modelId="{4F88C8CF-8CC6-45E3-9BE6-71DD61F10E7B}" type="parTrans" cxnId="{F0FB55A8-5FB1-4362-B2D5-8569CB2D1FD3}">
      <dgm:prSet/>
      <dgm:spPr/>
      <dgm:t>
        <a:bodyPr/>
        <a:lstStyle/>
        <a:p>
          <a:endParaRPr lang="en-US"/>
        </a:p>
      </dgm:t>
    </dgm:pt>
    <dgm:pt modelId="{E3C415FF-E677-4E02-88E9-8BAFABFD4A89}" type="sibTrans" cxnId="{F0FB55A8-5FB1-4362-B2D5-8569CB2D1FD3}">
      <dgm:prSet/>
      <dgm:spPr/>
      <dgm:t>
        <a:bodyPr/>
        <a:lstStyle/>
        <a:p>
          <a:endParaRPr lang="en-US"/>
        </a:p>
      </dgm:t>
    </dgm:pt>
    <dgm:pt modelId="{B9CEAF74-3F7C-4BC4-A741-AB606458545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Great addition not only in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fine-grained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parallelism but also in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heavy-computational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parallel computing</a:t>
          </a:r>
        </a:p>
      </dgm:t>
    </dgm:pt>
    <dgm:pt modelId="{7D07D727-6261-4B84-A2B9-46242AA3FDF7}" type="parTrans" cxnId="{EEE4D6BB-7EAE-44E9-B111-7378A9C86B7C}">
      <dgm:prSet/>
      <dgm:spPr/>
      <dgm:t>
        <a:bodyPr/>
        <a:lstStyle/>
        <a:p>
          <a:endParaRPr lang="en-US"/>
        </a:p>
      </dgm:t>
    </dgm:pt>
    <dgm:pt modelId="{0D808650-3F71-4300-90BE-99AFE8544770}" type="sibTrans" cxnId="{EEE4D6BB-7EAE-44E9-B111-7378A9C86B7C}">
      <dgm:prSet/>
      <dgm:spPr/>
      <dgm:t>
        <a:bodyPr/>
        <a:lstStyle/>
        <a:p>
          <a:endParaRPr lang="en-US"/>
        </a:p>
      </dgm:t>
    </dgm:pt>
    <dgm:pt modelId="{23919E8F-A64E-499D-8B5C-57692E3D33F5}">
      <dgm:prSet/>
      <dgm:spPr/>
      <dgm:t>
        <a:bodyPr/>
        <a:lstStyle/>
        <a:p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Demo 2: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PyPy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Speed in comparison to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cpython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AF2C5F9D-0202-4625-A2AC-DB9070355315}" type="parTrans" cxnId="{2F3C439C-75E3-42D0-ACF2-861D12197E3B}">
      <dgm:prSet/>
      <dgm:spPr/>
      <dgm:t>
        <a:bodyPr/>
        <a:lstStyle/>
        <a:p>
          <a:endParaRPr lang="en-US"/>
        </a:p>
      </dgm:t>
    </dgm:pt>
    <dgm:pt modelId="{D3E92ACC-E5DF-4E11-BB2C-9E7C05695BB7}" type="sibTrans" cxnId="{2F3C439C-75E3-42D0-ACF2-861D12197E3B}">
      <dgm:prSet/>
      <dgm:spPr/>
      <dgm:t>
        <a:bodyPr/>
        <a:lstStyle/>
        <a:p>
          <a:endParaRPr lang="en-US"/>
        </a:p>
      </dgm:t>
    </dgm:pt>
    <dgm:pt modelId="{C501463B-787C-477E-BB25-81E407102B7F}" type="pres">
      <dgm:prSet presAssocID="{77AE8E21-CA01-493D-8148-678628D22485}" presName="linear" presStyleCnt="0">
        <dgm:presLayoutVars>
          <dgm:animLvl val="lvl"/>
          <dgm:resizeHandles val="exact"/>
        </dgm:presLayoutVars>
      </dgm:prSet>
      <dgm:spPr/>
    </dgm:pt>
    <dgm:pt modelId="{3024D91F-4410-47AC-B6F9-66519A93C0C9}" type="pres">
      <dgm:prSet presAssocID="{AC9EF732-8AAD-4647-90BA-77A7C79E2E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2CCDE1-86E3-4AF2-A9DA-FA42111C0087}" type="pres">
      <dgm:prSet presAssocID="{E3C415FF-E677-4E02-88E9-8BAFABFD4A89}" presName="spacer" presStyleCnt="0"/>
      <dgm:spPr/>
    </dgm:pt>
    <dgm:pt modelId="{EB8921EB-01DD-4324-8AD2-D2887116B38D}" type="pres">
      <dgm:prSet presAssocID="{B9CEAF74-3F7C-4BC4-A741-AB60645854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FBB735-01E0-4E6D-AA85-9C6C3BD8A2DA}" type="pres">
      <dgm:prSet presAssocID="{0D808650-3F71-4300-90BE-99AFE8544770}" presName="spacer" presStyleCnt="0"/>
      <dgm:spPr/>
    </dgm:pt>
    <dgm:pt modelId="{C699A21B-2469-41F2-966B-BCB70671139E}" type="pres">
      <dgm:prSet presAssocID="{23919E8F-A64E-499D-8B5C-57692E3D33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3E8A29-5FC4-436E-B0EB-171988B6D9F1}" type="presOf" srcId="{AC9EF732-8AAD-4647-90BA-77A7C79E2E68}" destId="{3024D91F-4410-47AC-B6F9-66519A93C0C9}" srcOrd="0" destOrd="0" presId="urn:microsoft.com/office/officeart/2005/8/layout/vList2"/>
    <dgm:cxn modelId="{57057C61-1197-41CC-B809-9FD9F4BCBB98}" type="presOf" srcId="{B9CEAF74-3F7C-4BC4-A741-AB6064585453}" destId="{EB8921EB-01DD-4324-8AD2-D2887116B38D}" srcOrd="0" destOrd="0" presId="urn:microsoft.com/office/officeart/2005/8/layout/vList2"/>
    <dgm:cxn modelId="{6C997C89-7C9E-4564-8298-8325FA88BF85}" type="presOf" srcId="{77AE8E21-CA01-493D-8148-678628D22485}" destId="{C501463B-787C-477E-BB25-81E407102B7F}" srcOrd="0" destOrd="0" presId="urn:microsoft.com/office/officeart/2005/8/layout/vList2"/>
    <dgm:cxn modelId="{2F3C439C-75E3-42D0-ACF2-861D12197E3B}" srcId="{77AE8E21-CA01-493D-8148-678628D22485}" destId="{23919E8F-A64E-499D-8B5C-57692E3D33F5}" srcOrd="2" destOrd="0" parTransId="{AF2C5F9D-0202-4625-A2AC-DB9070355315}" sibTransId="{D3E92ACC-E5DF-4E11-BB2C-9E7C05695BB7}"/>
    <dgm:cxn modelId="{F0FB55A8-5FB1-4362-B2D5-8569CB2D1FD3}" srcId="{77AE8E21-CA01-493D-8148-678628D22485}" destId="{AC9EF732-8AAD-4647-90BA-77A7C79E2E68}" srcOrd="0" destOrd="0" parTransId="{4F88C8CF-8CC6-45E3-9BE6-71DD61F10E7B}" sibTransId="{E3C415FF-E677-4E02-88E9-8BAFABFD4A89}"/>
    <dgm:cxn modelId="{EEE4D6BB-7EAE-44E9-B111-7378A9C86B7C}" srcId="{77AE8E21-CA01-493D-8148-678628D22485}" destId="{B9CEAF74-3F7C-4BC4-A741-AB6064585453}" srcOrd="1" destOrd="0" parTransId="{7D07D727-6261-4B84-A2B9-46242AA3FDF7}" sibTransId="{0D808650-3F71-4300-90BE-99AFE8544770}"/>
    <dgm:cxn modelId="{0210D0E3-048B-43D3-AEBF-D918869712C5}" type="presOf" srcId="{23919E8F-A64E-499D-8B5C-57692E3D33F5}" destId="{C699A21B-2469-41F2-966B-BCB70671139E}" srcOrd="0" destOrd="0" presId="urn:microsoft.com/office/officeart/2005/8/layout/vList2"/>
    <dgm:cxn modelId="{ED41D317-35D5-4D59-9499-B7436EA6B565}" type="presParOf" srcId="{C501463B-787C-477E-BB25-81E407102B7F}" destId="{3024D91F-4410-47AC-B6F9-66519A93C0C9}" srcOrd="0" destOrd="0" presId="urn:microsoft.com/office/officeart/2005/8/layout/vList2"/>
    <dgm:cxn modelId="{B42AB556-E1C0-4380-89AD-6071BCD361C7}" type="presParOf" srcId="{C501463B-787C-477E-BB25-81E407102B7F}" destId="{D42CCDE1-86E3-4AF2-A9DA-FA42111C0087}" srcOrd="1" destOrd="0" presId="urn:microsoft.com/office/officeart/2005/8/layout/vList2"/>
    <dgm:cxn modelId="{84A9CB30-FABB-4CB3-8F05-2703D0C4A6F3}" type="presParOf" srcId="{C501463B-787C-477E-BB25-81E407102B7F}" destId="{EB8921EB-01DD-4324-8AD2-D2887116B38D}" srcOrd="2" destOrd="0" presId="urn:microsoft.com/office/officeart/2005/8/layout/vList2"/>
    <dgm:cxn modelId="{CE365F1E-6499-4A75-9C88-6931726E6D99}" type="presParOf" srcId="{C501463B-787C-477E-BB25-81E407102B7F}" destId="{61FBB735-01E0-4E6D-AA85-9C6C3BD8A2DA}" srcOrd="3" destOrd="0" presId="urn:microsoft.com/office/officeart/2005/8/layout/vList2"/>
    <dgm:cxn modelId="{B5BE2267-7DBB-411A-A76C-BE2B3740BD00}" type="presParOf" srcId="{C501463B-787C-477E-BB25-81E407102B7F}" destId="{C699A21B-2469-41F2-966B-BCB7067113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311212-70E4-4FB9-893A-54516D22F8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899785-00F6-450F-8600-3074FC8BA7C7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creates logs of execution</a:t>
          </a:r>
        </a:p>
      </dgm:t>
    </dgm:pt>
    <dgm:pt modelId="{8205D29F-8B21-4555-A536-BA570D4506AB}" type="parTrans" cxnId="{4DA5390C-7723-471D-9BF7-3704A7181473}">
      <dgm:prSet/>
      <dgm:spPr/>
      <dgm:t>
        <a:bodyPr/>
        <a:lstStyle/>
        <a:p>
          <a:endParaRPr lang="en-US"/>
        </a:p>
      </dgm:t>
    </dgm:pt>
    <dgm:pt modelId="{F107A593-768E-48C7-93BE-4245FD3A58BA}" type="sibTrans" cxnId="{4DA5390C-7723-471D-9BF7-3704A7181473}">
      <dgm:prSet/>
      <dgm:spPr/>
      <dgm:t>
        <a:bodyPr/>
        <a:lstStyle/>
        <a:p>
          <a:endParaRPr lang="en-US"/>
        </a:p>
      </dgm:t>
    </dgm:pt>
    <dgm:pt modelId="{DC416617-1CA6-43DD-AA95-25B38A1BF0C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Logs and profiles can </a:t>
          </a:r>
          <a:r>
            <a: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give all necessary information in order to discover and solve all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Parsl’s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bottlenecks.</a:t>
          </a:r>
        </a:p>
      </dgm:t>
    </dgm:pt>
    <dgm:pt modelId="{75E09D5F-387B-422B-ABB5-4ED52791D25D}" type="parTrans" cxnId="{C0A8124E-2E55-4630-AA08-BAD64C0624F1}">
      <dgm:prSet/>
      <dgm:spPr/>
      <dgm:t>
        <a:bodyPr/>
        <a:lstStyle/>
        <a:p>
          <a:endParaRPr lang="en-US"/>
        </a:p>
      </dgm:t>
    </dgm:pt>
    <dgm:pt modelId="{8E4FF722-5582-4A5C-B57B-4927DEC9D3A0}" type="sibTrans" cxnId="{C0A8124E-2E55-4630-AA08-BAD64C0624F1}">
      <dgm:prSet/>
      <dgm:spPr/>
      <dgm:t>
        <a:bodyPr/>
        <a:lstStyle/>
        <a:p>
          <a:endParaRPr lang="en-US"/>
        </a:p>
      </dgm:t>
    </dgm:pt>
    <dgm:pt modelId="{E8E13C15-CC5C-441D-8C84-DED4CCC6EBD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proper real-time monitoring tool would be beneficial</a:t>
          </a:r>
        </a:p>
      </dgm:t>
    </dgm:pt>
    <dgm:pt modelId="{CDDC951B-3B4A-474E-9E5F-58CD5E3AC848}" type="parTrans" cxnId="{0A399301-6C35-4A54-9B14-DF07D6B76A8D}">
      <dgm:prSet/>
      <dgm:spPr/>
      <dgm:t>
        <a:bodyPr/>
        <a:lstStyle/>
        <a:p>
          <a:endParaRPr lang="en-US"/>
        </a:p>
      </dgm:t>
    </dgm:pt>
    <dgm:pt modelId="{FD2C5AEB-DB33-45DA-9797-E1DA7169DE92}" type="sibTrans" cxnId="{0A399301-6C35-4A54-9B14-DF07D6B76A8D}">
      <dgm:prSet/>
      <dgm:spPr/>
      <dgm:t>
        <a:bodyPr/>
        <a:lstStyle/>
        <a:p>
          <a:endParaRPr lang="en-US"/>
        </a:p>
      </dgm:t>
    </dgm:pt>
    <dgm:pt modelId="{07A4D7A2-D950-4BF9-9A10-E3D6EAC6BD01}">
      <dgm:prSet/>
      <dgm:spPr/>
      <dgm:t>
        <a:bodyPr/>
        <a:lstStyle/>
        <a:p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Demo 3:</a:t>
          </a:r>
          <a:r>
            <a:rPr lang="en-US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EasyPAP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Square and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Abelien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Sand Model</a:t>
          </a:r>
        </a:p>
      </dgm:t>
    </dgm:pt>
    <dgm:pt modelId="{09669BBE-8A20-4C36-9AF4-DD63D560CD3D}" type="parTrans" cxnId="{928E9367-AEC0-4D4C-8B7E-EAF69A9969BB}">
      <dgm:prSet/>
      <dgm:spPr/>
      <dgm:t>
        <a:bodyPr/>
        <a:lstStyle/>
        <a:p>
          <a:endParaRPr lang="en-US"/>
        </a:p>
      </dgm:t>
    </dgm:pt>
    <dgm:pt modelId="{4A200980-E7FE-4EBE-8E94-41B9BA4E1F81}" type="sibTrans" cxnId="{928E9367-AEC0-4D4C-8B7E-EAF69A9969BB}">
      <dgm:prSet/>
      <dgm:spPr/>
      <dgm:t>
        <a:bodyPr/>
        <a:lstStyle/>
        <a:p>
          <a:endParaRPr lang="en-US"/>
        </a:p>
      </dgm:t>
    </dgm:pt>
    <dgm:pt modelId="{78B919B5-A96A-482A-9761-DDDDD2E03A48}" type="pres">
      <dgm:prSet presAssocID="{58311212-70E4-4FB9-893A-54516D22F861}" presName="linear" presStyleCnt="0">
        <dgm:presLayoutVars>
          <dgm:animLvl val="lvl"/>
          <dgm:resizeHandles val="exact"/>
        </dgm:presLayoutVars>
      </dgm:prSet>
      <dgm:spPr/>
    </dgm:pt>
    <dgm:pt modelId="{8549F468-DC6A-450A-B9AC-1277711189D5}" type="pres">
      <dgm:prSet presAssocID="{81899785-00F6-450F-8600-3074FC8BA7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8B07CF-65AF-40C0-B780-45EDA3A19123}" type="pres">
      <dgm:prSet presAssocID="{F107A593-768E-48C7-93BE-4245FD3A58BA}" presName="spacer" presStyleCnt="0"/>
      <dgm:spPr/>
    </dgm:pt>
    <dgm:pt modelId="{17ED8BF8-7832-408B-8FE8-A54C61780CE2}" type="pres">
      <dgm:prSet presAssocID="{DC416617-1CA6-43DD-AA95-25B38A1BF0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FB41F1-7B30-4953-B2BB-62D2BCC6F060}" type="pres">
      <dgm:prSet presAssocID="{8E4FF722-5582-4A5C-B57B-4927DEC9D3A0}" presName="spacer" presStyleCnt="0"/>
      <dgm:spPr/>
    </dgm:pt>
    <dgm:pt modelId="{C67CAC3B-F38D-44A1-BAC0-F528C3EEB0F9}" type="pres">
      <dgm:prSet presAssocID="{E8E13C15-CC5C-441D-8C84-DED4CCC6EB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3134F7-7770-434F-B2EB-F68DDFD1EB83}" type="pres">
      <dgm:prSet presAssocID="{FD2C5AEB-DB33-45DA-9797-E1DA7169DE92}" presName="spacer" presStyleCnt="0"/>
      <dgm:spPr/>
    </dgm:pt>
    <dgm:pt modelId="{42952D40-4DAF-4082-8103-EC8E562725DE}" type="pres">
      <dgm:prSet presAssocID="{07A4D7A2-D950-4BF9-9A10-E3D6EAC6BD01}" presName="parentText" presStyleLbl="node1" presStyleIdx="3" presStyleCnt="4" custLinFactNeighborX="-1852" custLinFactNeighborY="7303">
        <dgm:presLayoutVars>
          <dgm:chMax val="0"/>
          <dgm:bulletEnabled val="1"/>
        </dgm:presLayoutVars>
      </dgm:prSet>
      <dgm:spPr/>
    </dgm:pt>
  </dgm:ptLst>
  <dgm:cxnLst>
    <dgm:cxn modelId="{0A399301-6C35-4A54-9B14-DF07D6B76A8D}" srcId="{58311212-70E4-4FB9-893A-54516D22F861}" destId="{E8E13C15-CC5C-441D-8C84-DED4CCC6EBD7}" srcOrd="2" destOrd="0" parTransId="{CDDC951B-3B4A-474E-9E5F-58CD5E3AC848}" sibTransId="{FD2C5AEB-DB33-45DA-9797-E1DA7169DE92}"/>
    <dgm:cxn modelId="{4DA5390C-7723-471D-9BF7-3704A7181473}" srcId="{58311212-70E4-4FB9-893A-54516D22F861}" destId="{81899785-00F6-450F-8600-3074FC8BA7C7}" srcOrd="0" destOrd="0" parTransId="{8205D29F-8B21-4555-A536-BA570D4506AB}" sibTransId="{F107A593-768E-48C7-93BE-4245FD3A58BA}"/>
    <dgm:cxn modelId="{458FE10C-BCA0-47C1-85C1-090FE23EAF54}" type="presOf" srcId="{DC416617-1CA6-43DD-AA95-25B38A1BF0CC}" destId="{17ED8BF8-7832-408B-8FE8-A54C61780CE2}" srcOrd="0" destOrd="0" presId="urn:microsoft.com/office/officeart/2005/8/layout/vList2"/>
    <dgm:cxn modelId="{FE26541E-027A-4EAB-BF9A-1B176B389072}" type="presOf" srcId="{E8E13C15-CC5C-441D-8C84-DED4CCC6EBD7}" destId="{C67CAC3B-F38D-44A1-BAC0-F528C3EEB0F9}" srcOrd="0" destOrd="0" presId="urn:microsoft.com/office/officeart/2005/8/layout/vList2"/>
    <dgm:cxn modelId="{928E9367-AEC0-4D4C-8B7E-EAF69A9969BB}" srcId="{58311212-70E4-4FB9-893A-54516D22F861}" destId="{07A4D7A2-D950-4BF9-9A10-E3D6EAC6BD01}" srcOrd="3" destOrd="0" parTransId="{09669BBE-8A20-4C36-9AF4-DD63D560CD3D}" sibTransId="{4A200980-E7FE-4EBE-8E94-41B9BA4E1F81}"/>
    <dgm:cxn modelId="{C0A8124E-2E55-4630-AA08-BAD64C0624F1}" srcId="{58311212-70E4-4FB9-893A-54516D22F861}" destId="{DC416617-1CA6-43DD-AA95-25B38A1BF0CC}" srcOrd="1" destOrd="0" parTransId="{75E09D5F-387B-422B-ABB5-4ED52791D25D}" sibTransId="{8E4FF722-5582-4A5C-B57B-4927DEC9D3A0}"/>
    <dgm:cxn modelId="{1EDF945A-DA10-408E-9358-2FE9080574F9}" type="presOf" srcId="{07A4D7A2-D950-4BF9-9A10-E3D6EAC6BD01}" destId="{42952D40-4DAF-4082-8103-EC8E562725DE}" srcOrd="0" destOrd="0" presId="urn:microsoft.com/office/officeart/2005/8/layout/vList2"/>
    <dgm:cxn modelId="{58A87BD6-723F-4ABA-97D4-63852B969232}" type="presOf" srcId="{58311212-70E4-4FB9-893A-54516D22F861}" destId="{78B919B5-A96A-482A-9761-DDDDD2E03A48}" srcOrd="0" destOrd="0" presId="urn:microsoft.com/office/officeart/2005/8/layout/vList2"/>
    <dgm:cxn modelId="{5DD406D9-892B-4FAB-9D0E-20A95B3D564E}" type="presOf" srcId="{81899785-00F6-450F-8600-3074FC8BA7C7}" destId="{8549F468-DC6A-450A-B9AC-1277711189D5}" srcOrd="0" destOrd="0" presId="urn:microsoft.com/office/officeart/2005/8/layout/vList2"/>
    <dgm:cxn modelId="{9B7AD702-545E-4769-AB54-443CCD798F31}" type="presParOf" srcId="{78B919B5-A96A-482A-9761-DDDDD2E03A48}" destId="{8549F468-DC6A-450A-B9AC-1277711189D5}" srcOrd="0" destOrd="0" presId="urn:microsoft.com/office/officeart/2005/8/layout/vList2"/>
    <dgm:cxn modelId="{8B4BC1B4-CFF1-4287-A0CA-CEA20B30EADE}" type="presParOf" srcId="{78B919B5-A96A-482A-9761-DDDDD2E03A48}" destId="{C48B07CF-65AF-40C0-B780-45EDA3A19123}" srcOrd="1" destOrd="0" presId="urn:microsoft.com/office/officeart/2005/8/layout/vList2"/>
    <dgm:cxn modelId="{ACDF7D94-2844-462F-A9A1-54DF6322AD97}" type="presParOf" srcId="{78B919B5-A96A-482A-9761-DDDDD2E03A48}" destId="{17ED8BF8-7832-408B-8FE8-A54C61780CE2}" srcOrd="2" destOrd="0" presId="urn:microsoft.com/office/officeart/2005/8/layout/vList2"/>
    <dgm:cxn modelId="{197888B4-0977-4DF7-97BC-257C8E1797E0}" type="presParOf" srcId="{78B919B5-A96A-482A-9761-DDDDD2E03A48}" destId="{9AFB41F1-7B30-4953-B2BB-62D2BCC6F060}" srcOrd="3" destOrd="0" presId="urn:microsoft.com/office/officeart/2005/8/layout/vList2"/>
    <dgm:cxn modelId="{2B8B2B41-F3EB-4FDB-B39C-AFC825E3B465}" type="presParOf" srcId="{78B919B5-A96A-482A-9761-DDDDD2E03A48}" destId="{C67CAC3B-F38D-44A1-BAC0-F528C3EEB0F9}" srcOrd="4" destOrd="0" presId="urn:microsoft.com/office/officeart/2005/8/layout/vList2"/>
    <dgm:cxn modelId="{F4FFCD8A-C5D2-4A97-817F-8833A08FE9FB}" type="presParOf" srcId="{78B919B5-A96A-482A-9761-DDDDD2E03A48}" destId="{513134F7-7770-434F-B2EB-F68DDFD1EB83}" srcOrd="5" destOrd="0" presId="urn:microsoft.com/office/officeart/2005/8/layout/vList2"/>
    <dgm:cxn modelId="{81214829-E50A-4F74-8078-909E64F263AB}" type="presParOf" srcId="{78B919B5-A96A-482A-9761-DDDDD2E03A48}" destId="{42952D40-4DAF-4082-8103-EC8E562725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55E1E-C508-499B-BCBE-046BE89036C8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F0649-D58F-455D-AC43-C147B19B927A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Parsl’s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fr-FR" sz="3100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https://github.com/Parsl/parsl</a:t>
          </a:r>
          <a:endParaRPr lang="en-US" sz="3100" kern="1200" dirty="0">
            <a:solidFill>
              <a:schemeClr val="accent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263640" cy="1376171"/>
      </dsp:txXfrm>
    </dsp:sp>
    <dsp:sp modelId="{62118ABC-5734-4296-A922-0CF86F5F5E86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A76FE-706A-42E5-A489-D195C8A934D0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Parsl’s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website: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http://parsl-project.org/</a:t>
          </a:r>
          <a:endParaRPr lang="en-US" sz="3100" kern="1200" dirty="0">
            <a:solidFill>
              <a:schemeClr val="accent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76171"/>
        <a:ext cx="6263640" cy="1376171"/>
      </dsp:txXfrm>
    </dsp:sp>
    <dsp:sp modelId="{22F95467-E2BF-4403-9ECB-ADB269F65C44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C29C7-C5BB-463F-BCF4-67818B838FE9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Numerous benchmarks focused on heavy-computational parallelism</a:t>
          </a:r>
        </a:p>
      </dsp:txBody>
      <dsp:txXfrm>
        <a:off x="0" y="2752343"/>
        <a:ext cx="6263640" cy="1376171"/>
      </dsp:txXfrm>
    </dsp:sp>
    <dsp:sp modelId="{53E02DF6-54C1-440D-B725-91C5AD2F9FD6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23FA6-7766-4F05-8CFF-7E064A8B72B2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Served us as tutorials to understand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Parsl’s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functionality and performance</a:t>
          </a:r>
        </a:p>
      </dsp:txBody>
      <dsp:txXfrm>
        <a:off x="0" y="4128515"/>
        <a:ext cx="6263640" cy="137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4D91F-4410-47AC-B6F9-66519A93C0C9}">
      <dsp:nvSpPr>
        <dsp:cNvPr id="0" name=""/>
        <dsp:cNvSpPr/>
      </dsp:nvSpPr>
      <dsp:spPr>
        <a:xfrm>
          <a:off x="0" y="18638"/>
          <a:ext cx="105156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of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PyPy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app</a:t>
          </a:r>
        </a:p>
      </dsp:txBody>
      <dsp:txXfrm>
        <a:off x="66824" y="85462"/>
        <a:ext cx="10381952" cy="1235252"/>
      </dsp:txXfrm>
    </dsp:sp>
    <dsp:sp modelId="{EB8921EB-01DD-4324-8AD2-D2887116B38D}">
      <dsp:nvSpPr>
        <dsp:cNvPr id="0" name=""/>
        <dsp:cNvSpPr/>
      </dsp:nvSpPr>
      <dsp:spPr>
        <a:xfrm>
          <a:off x="0" y="1491219"/>
          <a:ext cx="105156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Great addition not only in </a:t>
          </a: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fine-grained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parallelism but also in </a:t>
          </a: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heavy-computational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parallel computing</a:t>
          </a:r>
        </a:p>
      </dsp:txBody>
      <dsp:txXfrm>
        <a:off x="66824" y="1558043"/>
        <a:ext cx="10381952" cy="1235252"/>
      </dsp:txXfrm>
    </dsp:sp>
    <dsp:sp modelId="{C699A21B-2469-41F2-966B-BCB70671139E}">
      <dsp:nvSpPr>
        <dsp:cNvPr id="0" name=""/>
        <dsp:cNvSpPr/>
      </dsp:nvSpPr>
      <dsp:spPr>
        <a:xfrm>
          <a:off x="0" y="2963799"/>
          <a:ext cx="105156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2: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PyPy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Speed in comparison to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cpython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66824" y="3030623"/>
        <a:ext cx="10381952" cy="1235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9F468-DC6A-450A-B9AC-1277711189D5}">
      <dsp:nvSpPr>
        <dsp:cNvPr id="0" name=""/>
        <dsp:cNvSpPr/>
      </dsp:nvSpPr>
      <dsp:spPr>
        <a:xfrm>
          <a:off x="0" y="5679"/>
          <a:ext cx="105156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creates logs of execution</a:t>
          </a:r>
        </a:p>
      </dsp:txBody>
      <dsp:txXfrm>
        <a:off x="50118" y="55797"/>
        <a:ext cx="10415364" cy="926439"/>
      </dsp:txXfrm>
    </dsp:sp>
    <dsp:sp modelId="{17ED8BF8-7832-408B-8FE8-A54C61780CE2}">
      <dsp:nvSpPr>
        <dsp:cNvPr id="0" name=""/>
        <dsp:cNvSpPr/>
      </dsp:nvSpPr>
      <dsp:spPr>
        <a:xfrm>
          <a:off x="0" y="1110114"/>
          <a:ext cx="105156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Logs and profiles can </a:t>
          </a:r>
          <a:r>
            <a:rPr lang="en-US" sz="2700" b="1" kern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give all necessary information in order to discover and solve all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Parsl’s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bottlenecks.</a:t>
          </a:r>
        </a:p>
      </dsp:txBody>
      <dsp:txXfrm>
        <a:off x="50118" y="1160232"/>
        <a:ext cx="10415364" cy="926439"/>
      </dsp:txXfrm>
    </dsp:sp>
    <dsp:sp modelId="{C67CAC3B-F38D-44A1-BAC0-F528C3EEB0F9}">
      <dsp:nvSpPr>
        <dsp:cNvPr id="0" name=""/>
        <dsp:cNvSpPr/>
      </dsp:nvSpPr>
      <dsp:spPr>
        <a:xfrm>
          <a:off x="0" y="2214549"/>
          <a:ext cx="105156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proper real-time monitoring tool would be beneficial</a:t>
          </a:r>
        </a:p>
      </dsp:txBody>
      <dsp:txXfrm>
        <a:off x="50118" y="2264667"/>
        <a:ext cx="10415364" cy="926439"/>
      </dsp:txXfrm>
    </dsp:sp>
    <dsp:sp modelId="{42952D40-4DAF-4082-8103-EC8E562725DE}">
      <dsp:nvSpPr>
        <dsp:cNvPr id="0" name=""/>
        <dsp:cNvSpPr/>
      </dsp:nvSpPr>
      <dsp:spPr>
        <a:xfrm>
          <a:off x="0" y="3324662"/>
          <a:ext cx="105156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3:</a:t>
          </a:r>
          <a:r>
            <a:rPr lang="en-US" sz="27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EasyPAP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Square and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Abelien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Sand Model</a:t>
          </a:r>
        </a:p>
      </dsp:txBody>
      <dsp:txXfrm>
        <a:off x="50118" y="3374780"/>
        <a:ext cx="10415364" cy="926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3F17-A499-44BE-8883-5D14E7EA96B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E53F-B076-48ED-A6B1-6541A13378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2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608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160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2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5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Ismail: Start </a:t>
            </a:r>
            <a:r>
              <a:rPr lang="fr-FR" dirty="0" err="1"/>
              <a:t>Intorduction</a:t>
            </a:r>
            <a:r>
              <a:rPr lang="fr-FR" dirty="0"/>
              <a:t> = </a:t>
            </a:r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project’s</a:t>
            </a:r>
            <a:r>
              <a:rPr lang="fr-FR" dirty="0"/>
              <a:t> background, motivation and </a:t>
            </a:r>
            <a:r>
              <a:rPr lang="fr-FR" dirty="0" err="1"/>
              <a:t>we</a:t>
            </a:r>
            <a:r>
              <a:rPr lang="fr-FR" dirty="0"/>
              <a:t> state the major </a:t>
            </a:r>
            <a:r>
              <a:rPr lang="fr-FR" dirty="0" err="1"/>
              <a:t>problem</a:t>
            </a:r>
            <a:r>
              <a:rPr lang="fr-FR" dirty="0"/>
              <a:t>, Section 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=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proposed</a:t>
            </a:r>
            <a:r>
              <a:rPr lang="fr-FR" dirty="0"/>
              <a:t> solution and </a:t>
            </a:r>
            <a:r>
              <a:rPr lang="fr-FR" dirty="0" err="1"/>
              <a:t>evaluation</a:t>
            </a:r>
            <a:r>
              <a:rPr lang="fr-FR" dirty="0"/>
              <a:t> in sections 3 and 4, </a:t>
            </a: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and </a:t>
            </a:r>
            <a:r>
              <a:rPr lang="fr-FR" dirty="0" err="1"/>
              <a:t>bottlenecks</a:t>
            </a:r>
            <a:r>
              <a:rPr lang="fr-FR" dirty="0"/>
              <a:t> </a:t>
            </a:r>
            <a:r>
              <a:rPr lang="fr-FR" dirty="0" err="1"/>
              <a:t>suggest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ideas</a:t>
            </a:r>
            <a:r>
              <a:rPr lang="fr-FR" dirty="0"/>
              <a:t> and propose solutions in the conclusions section.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02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0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Ismail: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first </a:t>
            </a:r>
            <a:r>
              <a:rPr lang="fr-FR" dirty="0" err="1"/>
              <a:t>started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, </a:t>
            </a:r>
            <a:r>
              <a:rPr lang="fr-FR" dirty="0" err="1"/>
              <a:t>Parsl’s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depository</a:t>
            </a:r>
            <a:r>
              <a:rPr lang="fr-FR" dirty="0"/>
              <a:t>, official documentation </a:t>
            </a:r>
            <a:r>
              <a:rPr lang="fr-FR" dirty="0" err="1"/>
              <a:t>websites</a:t>
            </a:r>
            <a:r>
              <a:rPr lang="fr-FR" dirty="0"/>
              <a:t> and </a:t>
            </a:r>
            <a:r>
              <a:rPr lang="fr-FR" dirty="0" err="1"/>
              <a:t>reseacrh</a:t>
            </a:r>
            <a:r>
              <a:rPr lang="fr-FR" dirty="0"/>
              <a:t> </a:t>
            </a:r>
            <a:r>
              <a:rPr lang="fr-FR" dirty="0" err="1"/>
              <a:t>papers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vital 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parsl</a:t>
            </a:r>
            <a:r>
              <a:rPr lang="fr-FR" dirty="0"/>
              <a:t>, how to use </a:t>
            </a:r>
            <a:r>
              <a:rPr lang="fr-FR" dirty="0" err="1"/>
              <a:t>it</a:t>
            </a:r>
            <a:r>
              <a:rPr lang="fr-FR" dirty="0"/>
              <a:t> and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…..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93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22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02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64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88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E53F-B076-48ED-A6B1-6541A133780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6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9173F-474B-4B04-9BCA-C1F2D288F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554E18-D24B-457B-B898-5D02675EF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7C032-CCAE-4F01-9D7A-1EF47A7A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2C8C2F-BF6F-4E55-9194-DDFCAF53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3061D-98D1-47D6-A4D7-A8DC26B6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59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895E1-9C55-49D0-942E-5CB78F7F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236E7F-2914-4CA6-BAD0-E55A422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AD5A3B-D441-464E-852A-F8C9F218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B3A7C-0DEE-4095-AE7A-7D01C774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10150-A63F-43E2-82F4-0D15C46C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72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6A5ED2-8632-491A-8DCA-802B49796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F1FDEA-973E-4774-AD7A-70E73A40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7FB2D7-0185-4021-8153-88F23961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87B58E-B3AF-4E78-A025-13E18323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D3C9C-6EDE-4454-8492-1320FE59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18649-71DB-4D31-922D-891984F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09A75-2DD1-44C3-A2E3-97FCE5BF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8ECD6-91C1-4D94-AD32-14A5AC7B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CC9531-3305-42E7-84DF-A1A38F21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25B222-8CB0-49ED-85F2-C2EF73F4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49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BDE2A-27DA-487B-B8F9-96DAE5CE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DC0048-88AB-4DC3-8073-33B811A8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872D4D-C507-42EB-B89E-3C29261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D14E6-5704-45AE-9723-6CDC55A4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4CC9F-2542-42EE-A5BB-63607895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0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1CAA6-AF50-46B3-AAF4-D8CF638E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46FB1-F852-4532-9286-19527C768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E04469-8003-4DB7-8895-AAB13F47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AF5D12-686B-4FBD-9C93-4FFF4683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3A2607-9948-474E-9F19-3AAA7D90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AA524-AB5F-43F7-BA62-23E005F8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7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00BE1-FCA0-47F6-9A9A-BDCD9EED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AD7270-895F-4E62-9DDC-4C936844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CC290D-11A0-41EC-B698-4337F07DA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6FBC3-454C-4E92-9230-22C6CC515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930978-4704-457C-9BAA-8A8056308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35CF00-CCA3-4910-9B11-524FCF1D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493A1C-64CF-4886-9F69-1E7C4FDF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DAB51B-EB91-4E71-AAB2-1480B67F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A56EC-953F-4266-B422-931D2D3C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9B3FF5-CDAD-432B-8777-CA50FAC3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5D3489-3C51-4593-A2A9-AD54C846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6DF19B-E781-42B9-93F2-2657A0A8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3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E82AED-5474-4BEF-8085-6FA5ADB2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2B58A-85AF-42B6-AA67-7CCF71DF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D03F77-5958-4E25-BF57-4A428CE3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23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BD32F-A814-4CC2-9E5E-596E80C2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56FFB7-879F-435D-AFAB-A93EEDCB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41798C-0BB4-4433-B0F4-AFA9AD9D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25A612-5028-4006-9CDA-A5A23C8F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008C3D-6D82-4F22-8547-BD7DF31F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99F733-2622-4CA3-9BC2-9E4A6DA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BDD07-B06C-4377-BCAC-865657B9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10F0CC-6D19-4BD4-B9F4-577981B39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3EEE49-07A4-47F9-B804-180D945A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3A8475-75AE-4AB7-9979-1BBAEE2E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5F96DD-35E3-4A43-BF62-7625C9C0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912AB4-126F-42E0-A043-DCF02A28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7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CA65DF-7E06-49EA-BA82-5025525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547484-59D2-400E-B68E-8EE9AE22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EFF36-AEE5-4743-9081-EA05AFB66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039AF-D65A-4A39-968D-6BF01A26DE89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1A32B-F411-4498-A4F6-4551C66F4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72D990-8418-47E4-B39B-024B21402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E301-3383-4C48-94A4-0BCD03DC8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l.readthedocs.io/en/stable/stubs/parsl.executors.ThreadPoolExecutor.html#parsl.executors.ThreadPoolExecu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rsl.readthedocs.io/en/stable/stubs/parsl.executors.HighThroughputExecutor.html#parsl.executors.HighThroughputExecut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96FD32C-6A06-4351-943F-617E54AE1A41}"/>
              </a:ext>
            </a:extLst>
          </p:cNvPr>
          <p:cNvSpPr>
            <a:spLocks noGrp="1"/>
          </p:cNvSpPr>
          <p:nvPr/>
        </p:nvSpPr>
        <p:spPr>
          <a:xfrm>
            <a:off x="950068" y="890488"/>
            <a:ext cx="5145932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600"/>
              </a:spcAft>
            </a:pPr>
            <a:r>
              <a:rPr lang="en-US" sz="2400" b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Parsl</a:t>
            </a:r>
            <a:r>
              <a:rPr lang="en-US" sz="24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Parallel Scripting Library for Python: Benchmarking, Analysis, Expedition &amp; Improvement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5ACEFC40-2C2A-4A7F-9DFA-BBF388455767}"/>
              </a:ext>
            </a:extLst>
          </p:cNvPr>
          <p:cNvSpPr>
            <a:spLocks noGrp="1"/>
          </p:cNvSpPr>
          <p:nvPr/>
        </p:nvSpPr>
        <p:spPr>
          <a:xfrm>
            <a:off x="599103" y="2738649"/>
            <a:ext cx="4765949" cy="115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Ismail Elomari Alaoui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Reda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Chaguer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CA28EF7-A360-45F0-87B4-818E9529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2827D845-7FE6-4BDB-866B-6E81308FA31F}"/>
              </a:ext>
            </a:extLst>
          </p:cNvPr>
          <p:cNvSpPr>
            <a:spLocks noGrp="1"/>
          </p:cNvSpPr>
          <p:nvPr/>
        </p:nvSpPr>
        <p:spPr>
          <a:xfrm>
            <a:off x="599103" y="4238377"/>
            <a:ext cx="4765949" cy="115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supervisors: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Ioan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Raicu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TA: </a:t>
            </a:r>
            <a:r>
              <a:rPr lang="fr-F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Alexandru </a:t>
            </a:r>
            <a:r>
              <a:rPr lang="fr-FR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Orhean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3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D45C9-ACC7-4C8C-B83B-A25CBE9D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 Lack of real-time monitoring options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95DFFF1F-FB55-4942-8443-9AD4737AE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16353"/>
              </p:ext>
            </p:extLst>
          </p:nvPr>
        </p:nvGraphicFramePr>
        <p:xfrm>
          <a:off x="838200" y="153379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60F618-970D-46C3-9994-00EA038B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</a:t>
            </a:r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ADACE-E5C5-4567-B481-194A9D16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value our project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Multiple benchmarks conceived and implemented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Numerous solutions and suggestions proposed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could be pursuing any one of the 3 conclusions we presented.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learned a lot about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in Python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36E28BC-AFD7-4217-9B80-2BA7FAEE9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58" r="-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5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AAC06A-56BE-4941-9794-6C68FDFF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88" y="1741337"/>
            <a:ext cx="12191695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0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3C5146-2A2E-4A99-BEBF-58033723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D3B8F-14BB-402F-8929-EBFAAA49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817" y="2813959"/>
            <a:ext cx="4524542" cy="2430864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3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4E25-232D-4C94-8756-65CF58CD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FF938-7021-47E3-A28B-1F600C87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90971"/>
            <a:ext cx="5715000" cy="20386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parallel scripting library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Excellent in heavy-computational parallelism.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Weak in fine-grained parallelism</a:t>
            </a:r>
          </a:p>
          <a:p>
            <a:pPr marL="0" indent="0" algn="just">
              <a:buNone/>
            </a:pPr>
            <a:r>
              <a:rPr lang="en-US" sz="2000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8994F9-679F-429D-A048-CDC44A0BA5CF}"/>
              </a:ext>
            </a:extLst>
          </p:cNvPr>
          <p:cNvSpPr txBox="1"/>
          <p:nvPr/>
        </p:nvSpPr>
        <p:spPr>
          <a:xfrm>
            <a:off x="6096000" y="1190971"/>
            <a:ext cx="533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algn="just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experience with parallel computing.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multi-core programming projects conducted in C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Abelian Sand Model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Blurring Algorithm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up a new challenge in discovering, proposing solutions and contributing 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097356-081B-4F8D-9106-DC012F584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29583"/>
            <a:ext cx="5476713" cy="29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9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24F3BF-1277-45AE-862E-3700296C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61D1FCB-E220-44B8-8447-94DA8F0A9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8444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946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727AF4-EFB7-420E-8974-44B7A68D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5F826-7814-4412-AC42-F9194EC7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5" y="2105470"/>
            <a:ext cx="6095992" cy="390101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and implementation of numerous algorithms and workloads with an extensive variety of parameters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 numerous programs using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cprofile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Yappi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visualization using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Snakeviz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Parsl’s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out different configurations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sequential as well as parallel computing tools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clear and concise graphs targeting precise areas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Parsl’s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A28EF7-A360-45F0-87B4-818E9529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223AA9-3F40-49E8-AAFA-0DBAF469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3BA50-9CC9-4EA9-9048-C2647709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Sequential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Sequential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Parsl</a:t>
            </a: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app using </a:t>
            </a:r>
            <a:r>
              <a:rPr lang="en-US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ThreadingPool</a:t>
            </a:r>
            <a:endParaRPr lang="en-US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Parsl</a:t>
            </a: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app using HTEX</a:t>
            </a:r>
          </a:p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array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version using threading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version using multi-processing</a:t>
            </a:r>
            <a:endParaRPr lang="en-US" sz="1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of parameters (tile size, array sizes, task duration, …) </a:t>
            </a:r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7115CF7-0C0A-4488-9EA0-B07156FD6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36127"/>
              </p:ext>
            </p:extLst>
          </p:nvPr>
        </p:nvGraphicFramePr>
        <p:xfrm>
          <a:off x="6096000" y="2868677"/>
          <a:ext cx="5504349" cy="1417320"/>
        </p:xfrm>
        <a:graphic>
          <a:graphicData uri="http://schemas.openxmlformats.org/drawingml/2006/table">
            <a:tbl>
              <a:tblPr/>
              <a:tblGrid>
                <a:gridCol w="1834783">
                  <a:extLst>
                    <a:ext uri="{9D8B030D-6E8A-4147-A177-3AD203B41FA5}">
                      <a16:colId xmlns:a16="http://schemas.microsoft.com/office/drawing/2014/main" val="2606981294"/>
                    </a:ext>
                  </a:extLst>
                </a:gridCol>
                <a:gridCol w="1834783">
                  <a:extLst>
                    <a:ext uri="{9D8B030D-6E8A-4147-A177-3AD203B41FA5}">
                      <a16:colId xmlns:a16="http://schemas.microsoft.com/office/drawing/2014/main" val="1839735501"/>
                    </a:ext>
                  </a:extLst>
                </a:gridCol>
                <a:gridCol w="1834783">
                  <a:extLst>
                    <a:ext uri="{9D8B030D-6E8A-4147-A177-3AD203B41FA5}">
                      <a16:colId xmlns:a16="http://schemas.microsoft.com/office/drawing/2014/main" val="2431897755"/>
                    </a:ext>
                  </a:extLst>
                </a:gridCol>
              </a:tblGrid>
              <a:tr h="432827"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Executor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Number of Nodes 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</a:rPr>
                        <a:t>Task duration for good performance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28387"/>
                  </a:ext>
                </a:extLst>
              </a:tr>
              <a:tr h="280064">
                <a:tc>
                  <a:txBody>
                    <a:bodyPr/>
                    <a:lstStyle/>
                    <a:p>
                      <a:pPr fontAlgn="ctr"/>
                      <a:r>
                        <a:rPr lang="en-US" sz="1050" u="none" strike="noStrike">
                          <a:solidFill>
                            <a:srgbClr val="2980B9"/>
                          </a:solidFill>
                          <a:effectLst/>
                          <a:hlinkClick r:id="rId3" tooltip="parsl.executors.ThreadPoolExecutor"/>
                        </a:rPr>
                        <a:t>ThreadPoolExecutor</a:t>
                      </a:r>
                      <a:endParaRPr lang="en-US" sz="1050">
                        <a:effectLst/>
                      </a:endParaRP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>
                          <a:effectLst/>
                        </a:rPr>
                        <a:t>1 (Only local)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>
                          <a:effectLst/>
                        </a:rPr>
                        <a:t>Any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34949"/>
                  </a:ext>
                </a:extLst>
              </a:tr>
              <a:tr h="585589">
                <a:tc>
                  <a:txBody>
                    <a:bodyPr/>
                    <a:lstStyle/>
                    <a:p>
                      <a:pPr fontAlgn="ctr"/>
                      <a:r>
                        <a:rPr lang="en-US" sz="1050" u="none" strike="noStrike">
                          <a:solidFill>
                            <a:srgbClr val="2980B9"/>
                          </a:solidFill>
                          <a:effectLst/>
                          <a:hlinkClick r:id="rId4" tooltip="parsl.executors.HighThroughputExecutor"/>
                        </a:rPr>
                        <a:t>HighThroughputExecutor</a:t>
                      </a:r>
                      <a:endParaRPr lang="en-US" sz="1050">
                        <a:effectLst/>
                      </a:endParaRP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>
                          <a:effectLst/>
                        </a:rPr>
                        <a:t>&lt;=2000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>
                          <a:effectLst/>
                        </a:rPr>
                        <a:t>Task duration(s)/#nodes &gt;= 0.01 longer tasks needed at higher scale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0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93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223AA9-3F40-49E8-AAFA-0DBAF469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Evaluation</a:t>
            </a:r>
            <a:br>
              <a:rPr lang="en-US" sz="4000" dirty="0"/>
            </a:br>
            <a:r>
              <a:rPr lang="en-US" sz="4000" dirty="0"/>
              <a:t>On a 16 cores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3BA50-9CC9-4EA9-9048-C2647709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6008"/>
            <a:ext cx="3566160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Demo 1:</a:t>
            </a:r>
            <a:r>
              <a:rPr lang="en-US" sz="2400" b="1" dirty="0"/>
              <a:t> </a:t>
            </a:r>
            <a:r>
              <a:rPr lang="en-US" sz="2400" dirty="0"/>
              <a:t>Visualization and Graph Creation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D75706D-9755-4A2B-96DF-0A7548CF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8373" y="1262784"/>
            <a:ext cx="3645398" cy="19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ECB1B3D-D807-43F5-95A3-D7F0E4F0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4331" y="1227999"/>
            <a:ext cx="3796869" cy="20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4E35C6C-CE86-497E-80DA-D477A44C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8373" y="4143974"/>
            <a:ext cx="3645398" cy="19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0666F35-9A7A-4BDD-B0A4-5C156DD7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4331" y="4101791"/>
            <a:ext cx="3796868" cy="20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3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D45C9-ACC7-4C8C-B83B-A25CBE9D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 GIL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96891C-F20F-405B-BFCE-2F7F1DD7F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0" y="1944609"/>
            <a:ext cx="8213137" cy="174529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8559CB-3AAD-47A8-A05C-64612562A8E6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44" y="3980261"/>
            <a:ext cx="9423089" cy="1389904"/>
          </a:xfrm>
          <a:prstGeom prst="rect">
            <a:avLst/>
          </a:prstGeom>
        </p:spPr>
      </p:pic>
      <p:sp>
        <p:nvSpPr>
          <p:cNvPr id="25" name="ZoneTexte 7">
            <a:extLst>
              <a:ext uri="{FF2B5EF4-FFF2-40B4-BE49-F238E27FC236}">
                <a16:creationId xmlns:a16="http://schemas.microsoft.com/office/drawing/2014/main" id="{FD34FCB7-447D-4CFC-98D0-23BAD2849776}"/>
              </a:ext>
            </a:extLst>
          </p:cNvPr>
          <p:cNvSpPr txBox="1"/>
          <p:nvPr/>
        </p:nvSpPr>
        <p:spPr>
          <a:xfrm>
            <a:off x="1740747" y="1361143"/>
            <a:ext cx="52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Source</a:t>
            </a:r>
            <a:r>
              <a:rPr lang="fr-FR" dirty="0"/>
              <a:t>: https://realpython.com/python-gil/</a:t>
            </a:r>
          </a:p>
        </p:txBody>
      </p:sp>
      <p:sp>
        <p:nvSpPr>
          <p:cNvPr id="26" name="ZoneTexte 5">
            <a:extLst>
              <a:ext uri="{FF2B5EF4-FFF2-40B4-BE49-F238E27FC236}">
                <a16:creationId xmlns:a16="http://schemas.microsoft.com/office/drawing/2014/main" id="{6B65C179-F02C-4D8E-BF4D-E292BB0C155F}"/>
              </a:ext>
            </a:extLst>
          </p:cNvPr>
          <p:cNvSpPr txBox="1"/>
          <p:nvPr/>
        </p:nvSpPr>
        <p:spPr>
          <a:xfrm>
            <a:off x="3904752" y="5630588"/>
            <a:ext cx="715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Source</a:t>
            </a:r>
            <a:r>
              <a:rPr lang="fr-FR" dirty="0"/>
              <a:t>: https://docs.python.org/3/library/threading.html</a:t>
            </a:r>
          </a:p>
        </p:txBody>
      </p:sp>
    </p:spTree>
    <p:extLst>
      <p:ext uri="{BB962C8B-B14F-4D97-AF65-F5344CB8AC3E}">
        <p14:creationId xmlns:p14="http://schemas.microsoft.com/office/powerpoint/2010/main" val="300368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D45C9-ACC7-4C8C-B83B-A25CBE9D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 PyPy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E64E810B-5CB3-49F5-8218-208DC944D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868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017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575</Words>
  <Application>Microsoft Office PowerPoint</Application>
  <PresentationFormat>Grand écran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Présentation PowerPoint</vt:lpstr>
      <vt:lpstr>Plan</vt:lpstr>
      <vt:lpstr>Introduction</vt:lpstr>
      <vt:lpstr>Related Work</vt:lpstr>
      <vt:lpstr>Proposed Solution</vt:lpstr>
      <vt:lpstr>Evaluation</vt:lpstr>
      <vt:lpstr>Evaluation On a 16 cores Machine</vt:lpstr>
      <vt:lpstr>Conclusions: GIL</vt:lpstr>
      <vt:lpstr>Conclusions: PyPy</vt:lpstr>
      <vt:lpstr>Conclusions: Lack of real-time monitoring options</vt:lpstr>
      <vt:lpstr>Final 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Ismail Elomari Alaoui</dc:creator>
  <cp:lastModifiedBy>Ismail Elomari Alaoui</cp:lastModifiedBy>
  <cp:revision>33</cp:revision>
  <dcterms:created xsi:type="dcterms:W3CDTF">2021-12-02T02:09:17Z</dcterms:created>
  <dcterms:modified xsi:type="dcterms:W3CDTF">2021-12-02T20:32:38Z</dcterms:modified>
</cp:coreProperties>
</file>