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4659-26C8-9B6D-DA2E-D2AD0E7EB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3AC07-A1BA-6263-83D2-436447A5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99B2-2CAC-F09B-2585-06F81017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9E12-6E83-949F-8301-C1C95D6B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6FCD-A431-D73E-8AD4-073D950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5384-C495-0062-E656-F05C6948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D98BE-66F1-6A0F-93F3-5C9A945F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AA6C4-229F-1EE8-FD4C-FD2B425C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4704-D079-F8DA-76C3-E1E9453A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A565-A0A4-3DEA-EB37-9A07625A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54FA5-4B2B-94DB-01F2-B6B5C7CCA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E9B4A-A4FC-CDE5-E9A5-52C457EE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38DD-D15A-FA2E-8E8E-B68E93A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5331-0729-6D1F-FF82-C7F44F5A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C97A-C1B5-06B7-0F77-78D5F98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0C51-A6E4-5B29-B951-4A96816E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7738-A3A8-A979-97FD-A2CCF31D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8B2C-81DD-4EBB-1789-089AC7E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A886-6108-23CF-7392-E694A59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2647-21F8-A403-FC0A-52C5D43D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7030-299A-8959-66DC-1D8A15D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7BFD-505D-ADA3-5C96-A5B0D658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9B60-142F-43A3-880B-D06FC605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3A3F-0AA7-729F-C33D-81FF5BEF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84DE-B0B6-DB7E-3890-B386BC8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64C1-893F-F1F5-BA14-21E14BD9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1EF4-7ED1-2795-2D56-2FC1ACD5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EFBA-DBA4-3F1B-2F96-B5D2DD8A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6BB35-1D71-7B52-E0BA-2B8F094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E8FF-66CD-B0EB-A8D0-7E91D007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703F-7ADC-492B-6E79-78E1013C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A7D-77CE-FC17-A7AC-947DDE1A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F240-D444-6DE2-53FD-9571ACB6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65CB-AC93-E5AF-5AC7-BEF2E2C4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8537B-D5DD-3582-DF61-0FABBDC6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95B3B-E90D-7E81-86AE-ADEB1F02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AE768-8FD5-51D6-0EE9-0E834B51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5584-9AC2-63B1-CA10-9740FEFC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9FCA6-77ED-6DDF-02B7-5451C41E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DB41-0BD2-7BAB-4B16-AFF6D87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07B7C-FBA5-8EA1-DDC6-CEE949EC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56CDE-D079-F7E7-A2C0-6C7A854A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0C87-CF14-08F6-4E51-D5339A2B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399D-AD17-F69B-ED7F-4753379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8B22-402C-5711-60C1-EB6C9566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32CC-7628-0EDC-4ED9-A19D40F0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519-3C0E-1DF8-710F-70E14264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70BA-FC60-7828-A70B-E5A9B406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834D-845D-B199-2E57-E917032D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5FA7-B616-ACE1-6524-7C099330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F034-BC35-C6F7-A0CB-33BF235C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FC82-4611-FD0D-6E31-04A5EC27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56C7-F324-C91E-795D-2C3DE105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2E240-6EBF-9D4A-E319-7231176C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CCC8-84E8-26FB-8C54-38B43A7C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484A5-CF55-6E77-684C-EB3805E4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D714-20F7-E841-7FEC-D62F9CD8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C577-B339-CFCE-FAA4-79861353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CAD87-CFA8-6486-F692-DEF85A1E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F589-6D8E-102F-8B20-132DE3AC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9894-5201-D0AC-6634-FBB0F2E6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B4B9-DF73-4E26-A878-A430E5041D30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8563-BD2E-D3EA-E00A-E1C5FCC81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2AD9-CBFC-1E59-977D-A74E1842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456D6-CDE7-D8A6-79ED-5AEE434B4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63"/>
          <a:stretch/>
        </p:blipFill>
        <p:spPr>
          <a:xfrm>
            <a:off x="589280" y="0"/>
            <a:ext cx="11104880" cy="46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620D4-FFB9-4F1D-9F81-EAC5A9FC8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1"/>
          <a:stretch/>
        </p:blipFill>
        <p:spPr>
          <a:xfrm>
            <a:off x="589280" y="4059581"/>
            <a:ext cx="11104880" cy="281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46EA3-896C-E36C-1CDB-F70A6801B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1"/>
          <a:stretch/>
        </p:blipFill>
        <p:spPr>
          <a:xfrm>
            <a:off x="589280" y="835426"/>
            <a:ext cx="11104880" cy="28143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0249E-D6CC-1521-C0BC-B37DC402F089}"/>
              </a:ext>
            </a:extLst>
          </p:cNvPr>
          <p:cNvSpPr/>
          <p:nvPr/>
        </p:nvSpPr>
        <p:spPr>
          <a:xfrm>
            <a:off x="2337683" y="5375082"/>
            <a:ext cx="1137037" cy="29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EA72D-5701-0D53-F551-54896821B739}"/>
              </a:ext>
            </a:extLst>
          </p:cNvPr>
          <p:cNvSpPr/>
          <p:nvPr/>
        </p:nvSpPr>
        <p:spPr>
          <a:xfrm>
            <a:off x="4063117" y="5375082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142F7-B91F-5DD6-D3A6-C3CF05EDE78F}"/>
              </a:ext>
            </a:extLst>
          </p:cNvPr>
          <p:cNvSpPr/>
          <p:nvPr/>
        </p:nvSpPr>
        <p:spPr>
          <a:xfrm>
            <a:off x="714292" y="541086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0787F-55AC-6AEA-4478-ACBBF2BCEE2D}"/>
              </a:ext>
            </a:extLst>
          </p:cNvPr>
          <p:cNvSpPr/>
          <p:nvPr/>
        </p:nvSpPr>
        <p:spPr>
          <a:xfrm>
            <a:off x="4063117" y="639417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03E89-FBFA-8F14-8AF2-D54C55F8A25C}"/>
              </a:ext>
            </a:extLst>
          </p:cNvPr>
          <p:cNvSpPr/>
          <p:nvPr/>
        </p:nvSpPr>
        <p:spPr>
          <a:xfrm>
            <a:off x="2439726" y="639417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27C0-5B3E-97A2-C187-B25ED41CD135}"/>
              </a:ext>
            </a:extLst>
          </p:cNvPr>
          <p:cNvSpPr/>
          <p:nvPr/>
        </p:nvSpPr>
        <p:spPr>
          <a:xfrm>
            <a:off x="714292" y="639417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0F57D-2DD3-AF4B-8AE8-C5918D7C27C2}"/>
              </a:ext>
            </a:extLst>
          </p:cNvPr>
          <p:cNvSpPr/>
          <p:nvPr/>
        </p:nvSpPr>
        <p:spPr>
          <a:xfrm>
            <a:off x="6394174" y="5375082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324E3-33C8-F4EC-CE42-5029F2ED7A47}"/>
              </a:ext>
            </a:extLst>
          </p:cNvPr>
          <p:cNvSpPr/>
          <p:nvPr/>
        </p:nvSpPr>
        <p:spPr>
          <a:xfrm>
            <a:off x="8079851" y="541086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25C4F-A0B5-1D79-EC41-4276021E9E2C}"/>
              </a:ext>
            </a:extLst>
          </p:cNvPr>
          <p:cNvSpPr/>
          <p:nvPr/>
        </p:nvSpPr>
        <p:spPr>
          <a:xfrm>
            <a:off x="9630356" y="538303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22DBC-9088-6CB8-4ADA-B41064858D00}"/>
              </a:ext>
            </a:extLst>
          </p:cNvPr>
          <p:cNvSpPr/>
          <p:nvPr/>
        </p:nvSpPr>
        <p:spPr>
          <a:xfrm>
            <a:off x="5578503" y="639417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5F72E-6A87-17A9-9C21-DB0931875239}"/>
              </a:ext>
            </a:extLst>
          </p:cNvPr>
          <p:cNvSpPr/>
          <p:nvPr/>
        </p:nvSpPr>
        <p:spPr>
          <a:xfrm>
            <a:off x="7276769" y="6390198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1CAD9-CD4C-37C7-93DF-D4BBADFFE393}"/>
              </a:ext>
            </a:extLst>
          </p:cNvPr>
          <p:cNvSpPr/>
          <p:nvPr/>
        </p:nvSpPr>
        <p:spPr>
          <a:xfrm>
            <a:off x="8900160" y="6390198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63DB11-CBE0-FD22-43E1-0525F541F86B}"/>
              </a:ext>
            </a:extLst>
          </p:cNvPr>
          <p:cNvSpPr/>
          <p:nvPr/>
        </p:nvSpPr>
        <p:spPr>
          <a:xfrm>
            <a:off x="10490421" y="6378271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29B52-F96F-DFE2-04B1-1F0873D4821C}"/>
              </a:ext>
            </a:extLst>
          </p:cNvPr>
          <p:cNvSpPr/>
          <p:nvPr/>
        </p:nvSpPr>
        <p:spPr>
          <a:xfrm>
            <a:off x="2388704" y="4427552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45A6C-B3AA-1ED3-9829-65421C43FD57}"/>
              </a:ext>
            </a:extLst>
          </p:cNvPr>
          <p:cNvSpPr/>
          <p:nvPr/>
        </p:nvSpPr>
        <p:spPr>
          <a:xfrm>
            <a:off x="8011601" y="4442227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BF45-6457-C3EF-45E6-9F38EC1BD7F1}"/>
              </a:ext>
            </a:extLst>
          </p:cNvPr>
          <p:cNvSpPr txBox="1"/>
          <p:nvPr/>
        </p:nvSpPr>
        <p:spPr>
          <a:xfrm>
            <a:off x="714818" y="5393078"/>
            <a:ext cx="107509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-0.43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48E11F-A23C-5283-F9CE-6C50A8223B7A}"/>
              </a:ext>
            </a:extLst>
          </p:cNvPr>
          <p:cNvSpPr txBox="1"/>
          <p:nvPr/>
        </p:nvSpPr>
        <p:spPr>
          <a:xfrm>
            <a:off x="4024355" y="5407524"/>
            <a:ext cx="1034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0.43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5C0A8E-6EF6-2478-7949-E319AD9472D6}"/>
              </a:ext>
            </a:extLst>
          </p:cNvPr>
          <p:cNvSpPr txBox="1"/>
          <p:nvPr/>
        </p:nvSpPr>
        <p:spPr>
          <a:xfrm>
            <a:off x="2355724" y="5403259"/>
            <a:ext cx="11143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</a:t>
            </a:r>
            <a:r>
              <a:rPr lang="el-GR" sz="1600" b="0" i="1" dirty="0">
                <a:effectLst/>
                <a:latin typeface="Roboto" panose="020F0502020204030204" pitchFamily="34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-0.43:0.43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EE74EA-CF13-818D-9ED0-9962715F3342}"/>
              </a:ext>
            </a:extLst>
          </p:cNvPr>
          <p:cNvSpPr txBox="1"/>
          <p:nvPr/>
        </p:nvSpPr>
        <p:spPr>
          <a:xfrm>
            <a:off x="705561" y="6379975"/>
            <a:ext cx="1119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-0.43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1D0DB-48BA-A36B-D2B8-63B53AB3A0CF}"/>
              </a:ext>
            </a:extLst>
          </p:cNvPr>
          <p:cNvSpPr txBox="1"/>
          <p:nvPr/>
        </p:nvSpPr>
        <p:spPr>
          <a:xfrm>
            <a:off x="4112247" y="6378578"/>
            <a:ext cx="8660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0.43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83AD2B-EA51-CD0E-F19E-7C32FD596D00}"/>
              </a:ext>
            </a:extLst>
          </p:cNvPr>
          <p:cNvSpPr txBox="1"/>
          <p:nvPr/>
        </p:nvSpPr>
        <p:spPr>
          <a:xfrm>
            <a:off x="2339098" y="6381845"/>
            <a:ext cx="112382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-0.43:0.43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29836-B38E-9979-E5D1-1EF4D02F0AB9}"/>
              </a:ext>
            </a:extLst>
          </p:cNvPr>
          <p:cNvSpPr txBox="1"/>
          <p:nvPr/>
        </p:nvSpPr>
        <p:spPr>
          <a:xfrm>
            <a:off x="5709666" y="6419466"/>
            <a:ext cx="87696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-0.67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2D342-255C-9CF1-62B8-08C8D7E42F51}"/>
              </a:ext>
            </a:extLst>
          </p:cNvPr>
          <p:cNvSpPr txBox="1"/>
          <p:nvPr/>
        </p:nvSpPr>
        <p:spPr>
          <a:xfrm>
            <a:off x="10615953" y="6390198"/>
            <a:ext cx="799564" cy="2787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0.67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5F86DA-7F51-59AB-A326-2E6B57C6D79D}"/>
              </a:ext>
            </a:extLst>
          </p:cNvPr>
          <p:cNvSpPr txBox="1"/>
          <p:nvPr/>
        </p:nvSpPr>
        <p:spPr>
          <a:xfrm>
            <a:off x="7281256" y="6392239"/>
            <a:ext cx="98951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-0.67 :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F33559-FC4D-10EC-EF9F-6BA5D44CCAC1}"/>
              </a:ext>
            </a:extLst>
          </p:cNvPr>
          <p:cNvSpPr txBox="1"/>
          <p:nvPr/>
        </p:nvSpPr>
        <p:spPr>
          <a:xfrm>
            <a:off x="8878114" y="6394761"/>
            <a:ext cx="103499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0.67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A0D71-A106-DD24-A58B-77C0478935B3}"/>
              </a:ext>
            </a:extLst>
          </p:cNvPr>
          <p:cNvSpPr txBox="1"/>
          <p:nvPr/>
        </p:nvSpPr>
        <p:spPr>
          <a:xfrm>
            <a:off x="6383090" y="5395593"/>
            <a:ext cx="1057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dirty="0">
                <a:effectLst/>
                <a:latin typeface="Roboto" panose="020F0502020204030204" pitchFamily="34" charset="0"/>
              </a:rPr>
              <a:t>ϴ</a:t>
            </a:r>
            <a:r>
              <a:rPr lang="en-US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-0.43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65396-5B38-0A2E-016C-9D86326402D5}"/>
              </a:ext>
            </a:extLst>
          </p:cNvPr>
          <p:cNvSpPr txBox="1"/>
          <p:nvPr/>
        </p:nvSpPr>
        <p:spPr>
          <a:xfrm>
            <a:off x="9772051" y="5404497"/>
            <a:ext cx="8660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68B2C-241D-CB69-D3F9-021528E52E73}"/>
              </a:ext>
            </a:extLst>
          </p:cNvPr>
          <p:cNvSpPr txBox="1"/>
          <p:nvPr/>
        </p:nvSpPr>
        <p:spPr>
          <a:xfrm>
            <a:off x="7967188" y="5386282"/>
            <a:ext cx="1148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b="0" i="1" dirty="0">
                <a:effectLst/>
                <a:latin typeface="Roboto" panose="020F0502020204030204" pitchFamily="34" charset="0"/>
              </a:rPr>
              <a:t>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-0.43:0.43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8FD1AD-DF81-ABDB-487C-3A9C39A262BE}"/>
              </a:ext>
            </a:extLst>
          </p:cNvPr>
          <p:cNvSpPr txBox="1"/>
          <p:nvPr/>
        </p:nvSpPr>
        <p:spPr>
          <a:xfrm>
            <a:off x="781050" y="2171462"/>
            <a:ext cx="104070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&lt; 1/3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0C6081-AD02-EB24-6BEB-0B6BE181B8FF}"/>
              </a:ext>
            </a:extLst>
          </p:cNvPr>
          <p:cNvSpPr txBox="1"/>
          <p:nvPr/>
        </p:nvSpPr>
        <p:spPr>
          <a:xfrm>
            <a:off x="788851" y="3137665"/>
            <a:ext cx="104070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-0.43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8FD786-A263-3ACB-6756-3B840371BE93}"/>
              </a:ext>
            </a:extLst>
          </p:cNvPr>
          <p:cNvSpPr txBox="1"/>
          <p:nvPr/>
        </p:nvSpPr>
        <p:spPr>
          <a:xfrm>
            <a:off x="4063117" y="3135485"/>
            <a:ext cx="105263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0.43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331D81-7911-966B-4E80-BCE594881407}"/>
              </a:ext>
            </a:extLst>
          </p:cNvPr>
          <p:cNvSpPr txBox="1"/>
          <p:nvPr/>
        </p:nvSpPr>
        <p:spPr>
          <a:xfrm>
            <a:off x="2348287" y="3145078"/>
            <a:ext cx="1121830" cy="2439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-0.43:0.43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410EE5-81C2-DC3C-561B-2E9ABA51374C}"/>
              </a:ext>
            </a:extLst>
          </p:cNvPr>
          <p:cNvSpPr txBox="1"/>
          <p:nvPr/>
        </p:nvSpPr>
        <p:spPr>
          <a:xfrm>
            <a:off x="4029869" y="2170756"/>
            <a:ext cx="10786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&gt; 2/3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12F99-3933-85C5-7FB5-61C0C8606B8C}"/>
              </a:ext>
            </a:extLst>
          </p:cNvPr>
          <p:cNvSpPr txBox="1"/>
          <p:nvPr/>
        </p:nvSpPr>
        <p:spPr>
          <a:xfrm>
            <a:off x="2388704" y="2159800"/>
            <a:ext cx="107421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1/3 : 2/3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D8C1DA-1687-F4BA-5283-85AC2CA4A82C}"/>
              </a:ext>
            </a:extLst>
          </p:cNvPr>
          <p:cNvSpPr txBox="1"/>
          <p:nvPr/>
        </p:nvSpPr>
        <p:spPr>
          <a:xfrm>
            <a:off x="748070" y="3154484"/>
            <a:ext cx="104070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&lt; 1/3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C783CD-6F80-9BAD-B0FF-07F04AD456A4}"/>
              </a:ext>
            </a:extLst>
          </p:cNvPr>
          <p:cNvSpPr txBox="1"/>
          <p:nvPr/>
        </p:nvSpPr>
        <p:spPr>
          <a:xfrm>
            <a:off x="3996889" y="3153778"/>
            <a:ext cx="10786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NC 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5E2C6D-5877-B1AE-F4DD-710F1060CD08}"/>
              </a:ext>
            </a:extLst>
          </p:cNvPr>
          <p:cNvSpPr txBox="1"/>
          <p:nvPr/>
        </p:nvSpPr>
        <p:spPr>
          <a:xfrm>
            <a:off x="2355724" y="3142822"/>
            <a:ext cx="107421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1/3 : 2/3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05CC0-B37E-BE8D-9BFF-965C3A8710BA}"/>
              </a:ext>
            </a:extLst>
          </p:cNvPr>
          <p:cNvSpPr txBox="1"/>
          <p:nvPr/>
        </p:nvSpPr>
        <p:spPr>
          <a:xfrm>
            <a:off x="5621368" y="3163018"/>
            <a:ext cx="104070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&lt; 1/4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D87FF0-828D-7013-F331-2C0C4C21D1B7}"/>
              </a:ext>
            </a:extLst>
          </p:cNvPr>
          <p:cNvSpPr txBox="1"/>
          <p:nvPr/>
        </p:nvSpPr>
        <p:spPr>
          <a:xfrm>
            <a:off x="10502377" y="3141998"/>
            <a:ext cx="10786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&gt; 3/4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111190-9810-7AC7-3F19-2797FE101D68}"/>
              </a:ext>
            </a:extLst>
          </p:cNvPr>
          <p:cNvSpPr txBox="1"/>
          <p:nvPr/>
        </p:nvSpPr>
        <p:spPr>
          <a:xfrm>
            <a:off x="7257159" y="3171395"/>
            <a:ext cx="107421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1/4 : 1/2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0203E8-4E47-8E3D-2791-954252F9E28B}"/>
              </a:ext>
            </a:extLst>
          </p:cNvPr>
          <p:cNvSpPr txBox="1"/>
          <p:nvPr/>
        </p:nvSpPr>
        <p:spPr>
          <a:xfrm>
            <a:off x="6410696" y="2170756"/>
            <a:ext cx="104070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&lt; 1/3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597E33-7C3A-00B3-1A63-3F4F1A89703B}"/>
              </a:ext>
            </a:extLst>
          </p:cNvPr>
          <p:cNvSpPr txBox="1"/>
          <p:nvPr/>
        </p:nvSpPr>
        <p:spPr>
          <a:xfrm>
            <a:off x="9659515" y="2170050"/>
            <a:ext cx="10786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&gt; 2/3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796D28-4B97-8D3B-F5CC-C12564C0E5EA}"/>
              </a:ext>
            </a:extLst>
          </p:cNvPr>
          <p:cNvSpPr txBox="1"/>
          <p:nvPr/>
        </p:nvSpPr>
        <p:spPr>
          <a:xfrm>
            <a:off x="8018350" y="2159094"/>
            <a:ext cx="107421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1/3 : 2/3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7F1FA-3DA1-8A5E-11A1-976FAF91BADE}"/>
              </a:ext>
            </a:extLst>
          </p:cNvPr>
          <p:cNvSpPr txBox="1"/>
          <p:nvPr/>
        </p:nvSpPr>
        <p:spPr>
          <a:xfrm>
            <a:off x="8879768" y="3167323"/>
            <a:ext cx="107421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1/2 : 3/4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42997F-6D28-DC06-731F-027D270A152D}"/>
              </a:ext>
            </a:extLst>
          </p:cNvPr>
          <p:cNvSpPr/>
          <p:nvPr/>
        </p:nvSpPr>
        <p:spPr>
          <a:xfrm>
            <a:off x="2355724" y="1181100"/>
            <a:ext cx="1067974" cy="239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A40A3A-7E4C-FF5D-2088-17685AF3F7EE}"/>
              </a:ext>
            </a:extLst>
          </p:cNvPr>
          <p:cNvSpPr/>
          <p:nvPr/>
        </p:nvSpPr>
        <p:spPr>
          <a:xfrm>
            <a:off x="8046871" y="1190625"/>
            <a:ext cx="1067974" cy="239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C1AAE-F3DC-96A0-4147-AEF7B2C9B535}"/>
              </a:ext>
            </a:extLst>
          </p:cNvPr>
          <p:cNvSpPr txBox="1"/>
          <p:nvPr/>
        </p:nvSpPr>
        <p:spPr>
          <a:xfrm>
            <a:off x="126713" y="419386"/>
            <a:ext cx="1147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Correct Routing Decision Criteria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594874-3E48-8A84-AA2C-E7C0C67C9782}"/>
              </a:ext>
            </a:extLst>
          </p:cNvPr>
          <p:cNvSpPr txBox="1"/>
          <p:nvPr/>
        </p:nvSpPr>
        <p:spPr>
          <a:xfrm>
            <a:off x="64800" y="3657546"/>
            <a:ext cx="1147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Routing Decision Criteria</a:t>
            </a:r>
          </a:p>
        </p:txBody>
      </p:sp>
    </p:spTree>
    <p:extLst>
      <p:ext uri="{BB962C8B-B14F-4D97-AF65-F5344CB8AC3E}">
        <p14:creationId xmlns:p14="http://schemas.microsoft.com/office/powerpoint/2010/main" val="35283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107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Roboto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 Chapman</dc:creator>
  <cp:lastModifiedBy>Robert S Chapman</cp:lastModifiedBy>
  <cp:revision>8</cp:revision>
  <dcterms:created xsi:type="dcterms:W3CDTF">2023-07-06T14:30:03Z</dcterms:created>
  <dcterms:modified xsi:type="dcterms:W3CDTF">2023-11-04T22:48:45Z</dcterms:modified>
</cp:coreProperties>
</file>