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6006"/>
            <a:ext cx="9144000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1155"/>
            <a:ext cx="9144000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06904"/>
            <a:ext cx="2628900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6904"/>
            <a:ext cx="7734300" cy="3293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68852"/>
            <a:ext cx="10515600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00696"/>
            <a:ext cx="10515600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34521"/>
            <a:ext cx="518160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4521"/>
            <a:ext cx="518160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6905"/>
            <a:ext cx="10515600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52659"/>
            <a:ext cx="5157787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19543"/>
            <a:ext cx="5157787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2659"/>
            <a:ext cx="5183188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19543"/>
            <a:ext cx="5183188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9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9080"/>
            <a:ext cx="3932237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59541"/>
            <a:ext cx="6172200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65860"/>
            <a:ext cx="3932237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9080"/>
            <a:ext cx="3932237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59541"/>
            <a:ext cx="6172200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65860"/>
            <a:ext cx="3932237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6905"/>
            <a:ext cx="10515600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4521"/>
            <a:ext cx="10515600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01932"/>
            <a:ext cx="274320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B4B9-DF73-4E26-A878-A430E5041D3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01932"/>
            <a:ext cx="411480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01932"/>
            <a:ext cx="274320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90EE-3397-497D-A0C1-E861712EC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F620D4-FFB9-4F1D-9F81-EAC5A9FC8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81"/>
          <a:stretch/>
        </p:blipFill>
        <p:spPr>
          <a:xfrm>
            <a:off x="589280" y="731022"/>
            <a:ext cx="11104880" cy="281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40249E-D6CC-1521-C0BC-B37DC402F089}"/>
              </a:ext>
            </a:extLst>
          </p:cNvPr>
          <p:cNvSpPr/>
          <p:nvPr/>
        </p:nvSpPr>
        <p:spPr>
          <a:xfrm>
            <a:off x="2337684" y="2046523"/>
            <a:ext cx="1137037" cy="294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EA72D-5701-0D53-F551-54896821B739}"/>
              </a:ext>
            </a:extLst>
          </p:cNvPr>
          <p:cNvSpPr/>
          <p:nvPr/>
        </p:nvSpPr>
        <p:spPr>
          <a:xfrm>
            <a:off x="4063117" y="2046523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F142F7-B91F-5DD6-D3A6-C3CF05EDE78F}"/>
              </a:ext>
            </a:extLst>
          </p:cNvPr>
          <p:cNvSpPr/>
          <p:nvPr/>
        </p:nvSpPr>
        <p:spPr>
          <a:xfrm>
            <a:off x="714292" y="2082304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0787F-55AC-6AEA-4478-ACBBF2BCEE2D}"/>
              </a:ext>
            </a:extLst>
          </p:cNvPr>
          <p:cNvSpPr/>
          <p:nvPr/>
        </p:nvSpPr>
        <p:spPr>
          <a:xfrm>
            <a:off x="4063117" y="3065615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E03E89-FBFA-8F14-8AF2-D54C55F8A25C}"/>
              </a:ext>
            </a:extLst>
          </p:cNvPr>
          <p:cNvSpPr/>
          <p:nvPr/>
        </p:nvSpPr>
        <p:spPr>
          <a:xfrm>
            <a:off x="2439726" y="3065615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227C0-5B3E-97A2-C187-B25ED41CD135}"/>
              </a:ext>
            </a:extLst>
          </p:cNvPr>
          <p:cNvSpPr/>
          <p:nvPr/>
        </p:nvSpPr>
        <p:spPr>
          <a:xfrm>
            <a:off x="714292" y="3065615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0F57D-2DD3-AF4B-8AE8-C5918D7C27C2}"/>
              </a:ext>
            </a:extLst>
          </p:cNvPr>
          <p:cNvSpPr/>
          <p:nvPr/>
        </p:nvSpPr>
        <p:spPr>
          <a:xfrm>
            <a:off x="6394174" y="2046523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324E3-33C8-F4EC-CE42-5029F2ED7A47}"/>
              </a:ext>
            </a:extLst>
          </p:cNvPr>
          <p:cNvSpPr/>
          <p:nvPr/>
        </p:nvSpPr>
        <p:spPr>
          <a:xfrm>
            <a:off x="8079851" y="2082304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25C4F-A0B5-1D79-EC41-4276021E9E2C}"/>
              </a:ext>
            </a:extLst>
          </p:cNvPr>
          <p:cNvSpPr/>
          <p:nvPr/>
        </p:nvSpPr>
        <p:spPr>
          <a:xfrm>
            <a:off x="9630356" y="2054474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22DBC-9088-6CB8-4ADA-B41064858D00}"/>
              </a:ext>
            </a:extLst>
          </p:cNvPr>
          <p:cNvSpPr/>
          <p:nvPr/>
        </p:nvSpPr>
        <p:spPr>
          <a:xfrm>
            <a:off x="5578503" y="3065615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5F72E-6A87-17A9-9C21-DB0931875239}"/>
              </a:ext>
            </a:extLst>
          </p:cNvPr>
          <p:cNvSpPr/>
          <p:nvPr/>
        </p:nvSpPr>
        <p:spPr>
          <a:xfrm>
            <a:off x="7276769" y="3061639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1CAD9-CD4C-37C7-93DF-D4BBADFFE393}"/>
              </a:ext>
            </a:extLst>
          </p:cNvPr>
          <p:cNvSpPr/>
          <p:nvPr/>
        </p:nvSpPr>
        <p:spPr>
          <a:xfrm>
            <a:off x="8900160" y="3061639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63DB11-CBE0-FD22-43E1-0525F541F86B}"/>
              </a:ext>
            </a:extLst>
          </p:cNvPr>
          <p:cNvSpPr/>
          <p:nvPr/>
        </p:nvSpPr>
        <p:spPr>
          <a:xfrm>
            <a:off x="10490421" y="3049712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29B52-F96F-DFE2-04B1-1F0873D4821C}"/>
              </a:ext>
            </a:extLst>
          </p:cNvPr>
          <p:cNvSpPr/>
          <p:nvPr/>
        </p:nvSpPr>
        <p:spPr>
          <a:xfrm>
            <a:off x="2388704" y="1098993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45A6C-B3AA-1ED3-9829-65421C43FD57}"/>
              </a:ext>
            </a:extLst>
          </p:cNvPr>
          <p:cNvSpPr/>
          <p:nvPr/>
        </p:nvSpPr>
        <p:spPr>
          <a:xfrm>
            <a:off x="8011601" y="1113668"/>
            <a:ext cx="1034994" cy="22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BF45-6457-C3EF-45E6-9F38EC1BD7F1}"/>
              </a:ext>
            </a:extLst>
          </p:cNvPr>
          <p:cNvSpPr txBox="1"/>
          <p:nvPr/>
        </p:nvSpPr>
        <p:spPr>
          <a:xfrm>
            <a:off x="714819" y="2064520"/>
            <a:ext cx="107509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48E11F-A23C-5283-F9CE-6C50A8223B7A}"/>
              </a:ext>
            </a:extLst>
          </p:cNvPr>
          <p:cNvSpPr txBox="1"/>
          <p:nvPr/>
        </p:nvSpPr>
        <p:spPr>
          <a:xfrm>
            <a:off x="4080743" y="2078967"/>
            <a:ext cx="97860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5C0A8E-6EF6-2478-7949-E319AD9472D6}"/>
              </a:ext>
            </a:extLst>
          </p:cNvPr>
          <p:cNvSpPr txBox="1"/>
          <p:nvPr/>
        </p:nvSpPr>
        <p:spPr>
          <a:xfrm>
            <a:off x="2411145" y="2102411"/>
            <a:ext cx="99846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EE74EA-CF13-818D-9ED0-9962715F3342}"/>
              </a:ext>
            </a:extLst>
          </p:cNvPr>
          <p:cNvSpPr txBox="1"/>
          <p:nvPr/>
        </p:nvSpPr>
        <p:spPr>
          <a:xfrm>
            <a:off x="705562" y="3051417"/>
            <a:ext cx="1119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1D0DB-48BA-A36B-D2B8-63B53AB3A0CF}"/>
              </a:ext>
            </a:extLst>
          </p:cNvPr>
          <p:cNvSpPr txBox="1"/>
          <p:nvPr/>
        </p:nvSpPr>
        <p:spPr>
          <a:xfrm>
            <a:off x="4112247" y="3050020"/>
            <a:ext cx="8660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83AD2B-EA51-CD0E-F19E-7C32FD596D00}"/>
              </a:ext>
            </a:extLst>
          </p:cNvPr>
          <p:cNvSpPr txBox="1"/>
          <p:nvPr/>
        </p:nvSpPr>
        <p:spPr>
          <a:xfrm>
            <a:off x="2339098" y="3053286"/>
            <a:ext cx="1123820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29836-B38E-9979-E5D1-1EF4D02F0AB9}"/>
              </a:ext>
            </a:extLst>
          </p:cNvPr>
          <p:cNvSpPr txBox="1"/>
          <p:nvPr/>
        </p:nvSpPr>
        <p:spPr>
          <a:xfrm>
            <a:off x="5709667" y="3090908"/>
            <a:ext cx="87696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72D342-255C-9CF1-62B8-08C8D7E42F51}"/>
              </a:ext>
            </a:extLst>
          </p:cNvPr>
          <p:cNvSpPr txBox="1"/>
          <p:nvPr/>
        </p:nvSpPr>
        <p:spPr>
          <a:xfrm>
            <a:off x="10615953" y="3061640"/>
            <a:ext cx="799564" cy="2787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5F86DA-7F51-59AB-A326-2E6B57C6D79D}"/>
              </a:ext>
            </a:extLst>
          </p:cNvPr>
          <p:cNvSpPr txBox="1"/>
          <p:nvPr/>
        </p:nvSpPr>
        <p:spPr>
          <a:xfrm>
            <a:off x="7281257" y="3063681"/>
            <a:ext cx="98951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F33559-FC4D-10EC-EF9F-6BA5D44CCAC1}"/>
              </a:ext>
            </a:extLst>
          </p:cNvPr>
          <p:cNvSpPr txBox="1"/>
          <p:nvPr/>
        </p:nvSpPr>
        <p:spPr>
          <a:xfrm>
            <a:off x="8878114" y="3066203"/>
            <a:ext cx="103499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CA0D71-A106-DD24-A58B-77C0478935B3}"/>
              </a:ext>
            </a:extLst>
          </p:cNvPr>
          <p:cNvSpPr txBox="1"/>
          <p:nvPr/>
        </p:nvSpPr>
        <p:spPr>
          <a:xfrm>
            <a:off x="6383090" y="2067035"/>
            <a:ext cx="1057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765396-5B38-0A2E-016C-9D86326402D5}"/>
              </a:ext>
            </a:extLst>
          </p:cNvPr>
          <p:cNvSpPr txBox="1"/>
          <p:nvPr/>
        </p:nvSpPr>
        <p:spPr>
          <a:xfrm>
            <a:off x="9772051" y="2075939"/>
            <a:ext cx="8660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68B2C-241D-CB69-D3F9-021528E52E73}"/>
              </a:ext>
            </a:extLst>
          </p:cNvPr>
          <p:cNvSpPr txBox="1"/>
          <p:nvPr/>
        </p:nvSpPr>
        <p:spPr>
          <a:xfrm>
            <a:off x="7967189" y="2057724"/>
            <a:ext cx="114855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594874-3E48-8A84-AA2C-E7C0C67C9782}"/>
              </a:ext>
            </a:extLst>
          </p:cNvPr>
          <p:cNvSpPr txBox="1"/>
          <p:nvPr/>
        </p:nvSpPr>
        <p:spPr>
          <a:xfrm>
            <a:off x="64801" y="245858"/>
            <a:ext cx="1147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Numbers by Design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13AEC-62A0-8576-F64B-6972473B74BB}"/>
              </a:ext>
            </a:extLst>
          </p:cNvPr>
          <p:cNvSpPr txBox="1"/>
          <p:nvPr/>
        </p:nvSpPr>
        <p:spPr>
          <a:xfrm>
            <a:off x="8022607" y="1081999"/>
            <a:ext cx="1057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46BBD-A1ED-23AC-B5FE-D1823FD1E4B7}"/>
              </a:ext>
            </a:extLst>
          </p:cNvPr>
          <p:cNvSpPr txBox="1"/>
          <p:nvPr/>
        </p:nvSpPr>
        <p:spPr>
          <a:xfrm>
            <a:off x="2366194" y="1081999"/>
            <a:ext cx="1057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83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20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 Chapman</dc:creator>
  <cp:lastModifiedBy>Robert S Chapman</cp:lastModifiedBy>
  <cp:revision>11</cp:revision>
  <dcterms:created xsi:type="dcterms:W3CDTF">2023-07-06T14:30:03Z</dcterms:created>
  <dcterms:modified xsi:type="dcterms:W3CDTF">2023-11-14T00:20:03Z</dcterms:modified>
</cp:coreProperties>
</file>