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>
        <p:scale>
          <a:sx n="90" d="100"/>
          <a:sy n="90" d="100"/>
        </p:scale>
        <p:origin x="1536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11166-B1AC-8B48-9498-4E9DF58A6E12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7E88-C53B-0A4F-9F0D-B865DDD0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22BF2ED-CE2A-2A50-F08A-331429D823B7}"/>
              </a:ext>
            </a:extLst>
          </p:cNvPr>
          <p:cNvSpPr/>
          <p:nvPr/>
        </p:nvSpPr>
        <p:spPr>
          <a:xfrm>
            <a:off x="3195843" y="1339536"/>
            <a:ext cx="1723921" cy="1650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Why Not Enrolled in VPK: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Found Alternative Care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DFAF16-5536-27E1-3D87-793DEB98CE6E}"/>
              </a:ext>
            </a:extLst>
          </p:cNvPr>
          <p:cNvSpPr/>
          <p:nvPr/>
        </p:nvSpPr>
        <p:spPr>
          <a:xfrm>
            <a:off x="4825769" y="3277845"/>
            <a:ext cx="1723921" cy="1650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Household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68792-0E31-4ABC-1B18-8EA787C13F0E}"/>
              </a:ext>
            </a:extLst>
          </p:cNvPr>
          <p:cNvSpPr txBox="1"/>
          <p:nvPr/>
        </p:nvSpPr>
        <p:spPr>
          <a:xfrm>
            <a:off x="646771" y="356839"/>
            <a:ext cx="1101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Model 7: Trouble Finding Childcare: No Reported Challenges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B08B9-0D84-2073-0282-1F6B0A6261C1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4667302" y="2748418"/>
            <a:ext cx="410929" cy="771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28A154-3D16-DE07-52C2-C8F68DD2A5AA}"/>
              </a:ext>
            </a:extLst>
          </p:cNvPr>
          <p:cNvCxnSpPr>
            <a:cxnSpLocks/>
            <a:stCxn id="54" idx="3"/>
            <a:endCxn id="71" idx="0"/>
          </p:cNvCxnSpPr>
          <p:nvPr/>
        </p:nvCxnSpPr>
        <p:spPr>
          <a:xfrm flipH="1">
            <a:off x="4524630" y="4751115"/>
            <a:ext cx="617792" cy="32939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C40042-467E-CA41-A53B-01C8BF5FCBF1}"/>
              </a:ext>
            </a:extLst>
          </p:cNvPr>
          <p:cNvCxnSpPr>
            <a:cxnSpLocks/>
            <a:stCxn id="3" idx="5"/>
            <a:endCxn id="70" idx="0"/>
          </p:cNvCxnSpPr>
          <p:nvPr/>
        </p:nvCxnSpPr>
        <p:spPr>
          <a:xfrm>
            <a:off x="6297228" y="4686727"/>
            <a:ext cx="795527" cy="3438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8C685C-E32C-4DFB-F854-6C6134920E83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163425" y="2748418"/>
            <a:ext cx="1284880" cy="5354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C93F11-CBAD-DB6B-4997-1ACEF9C54FE1}"/>
              </a:ext>
            </a:extLst>
          </p:cNvPr>
          <p:cNvSpPr txBox="1"/>
          <p:nvPr/>
        </p:nvSpPr>
        <p:spPr>
          <a:xfrm>
            <a:off x="4819337" y="2697616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7CB35B-4F33-D412-41B4-02236F8B35D9}"/>
              </a:ext>
            </a:extLst>
          </p:cNvPr>
          <p:cNvSpPr txBox="1"/>
          <p:nvPr/>
        </p:nvSpPr>
        <p:spPr>
          <a:xfrm>
            <a:off x="2815548" y="2774419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A8F8A-D9FE-D45E-DC7F-52BE27707DC4}"/>
              </a:ext>
            </a:extLst>
          </p:cNvPr>
          <p:cNvSpPr txBox="1"/>
          <p:nvPr/>
        </p:nvSpPr>
        <p:spPr>
          <a:xfrm>
            <a:off x="4114955" y="4566449"/>
            <a:ext cx="102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$100K+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C1F2A4-901B-D4CD-C622-51F92A6DF0E4}"/>
              </a:ext>
            </a:extLst>
          </p:cNvPr>
          <p:cNvSpPr txBox="1"/>
          <p:nvPr/>
        </p:nvSpPr>
        <p:spPr>
          <a:xfrm>
            <a:off x="6558513" y="4405495"/>
            <a:ext cx="235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&lt; $100K &amp; </a:t>
            </a:r>
          </a:p>
          <a:p>
            <a:r>
              <a:rPr lang="en-US" i="1" dirty="0"/>
              <a:t>Prefer not to answer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CD4245E-C534-897A-0F27-150CD89D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22" y="8125587"/>
            <a:ext cx="2198917" cy="14692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70DB79A-D9E7-7166-BE4B-B0D76B94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016" y="8125587"/>
            <a:ext cx="2273478" cy="146925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1E9ED9E-A53D-4A83-0542-8D30C4B8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305" y="8045107"/>
            <a:ext cx="215265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22BF2ED-CE2A-2A50-F08A-331429D823B7}"/>
              </a:ext>
            </a:extLst>
          </p:cNvPr>
          <p:cNvSpPr/>
          <p:nvPr/>
        </p:nvSpPr>
        <p:spPr>
          <a:xfrm>
            <a:off x="3195843" y="120338"/>
            <a:ext cx="1723921" cy="1650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Trouble Finding Care: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No Challenges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DFAF16-5536-27E1-3D87-793DEB98CE6E}"/>
              </a:ext>
            </a:extLst>
          </p:cNvPr>
          <p:cNvSpPr/>
          <p:nvPr/>
        </p:nvSpPr>
        <p:spPr>
          <a:xfrm>
            <a:off x="4514873" y="2058647"/>
            <a:ext cx="1723921" cy="1650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Household Income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8E9ED-E61C-02FB-984E-4EBBB9A05641}"/>
              </a:ext>
            </a:extLst>
          </p:cNvPr>
          <p:cNvSpPr/>
          <p:nvPr/>
        </p:nvSpPr>
        <p:spPr>
          <a:xfrm>
            <a:off x="3028264" y="3996956"/>
            <a:ext cx="1723921" cy="1650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Trouble Finding Care: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No Public Schools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3E769-FFD3-1A18-B307-35F022BE9860}"/>
              </a:ext>
            </a:extLst>
          </p:cNvPr>
          <p:cNvSpPr/>
          <p:nvPr/>
        </p:nvSpPr>
        <p:spPr>
          <a:xfrm>
            <a:off x="5694020" y="4026862"/>
            <a:ext cx="1723921" cy="1650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Trouble Finding Care: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E0D412-88AF-3C5B-038C-9701590632C7}"/>
              </a:ext>
            </a:extLst>
          </p:cNvPr>
          <p:cNvSpPr/>
          <p:nvPr/>
        </p:nvSpPr>
        <p:spPr>
          <a:xfrm>
            <a:off x="7170367" y="5863842"/>
            <a:ext cx="1723921" cy="1650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Trouble Finding Care: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96CEA4-CDB3-8831-A609-DE91EEAAAC44}"/>
              </a:ext>
            </a:extLst>
          </p:cNvPr>
          <p:cNvSpPr/>
          <p:nvPr/>
        </p:nvSpPr>
        <p:spPr>
          <a:xfrm>
            <a:off x="8669015" y="7581356"/>
            <a:ext cx="1723921" cy="1650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Trouble Finding Care: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68792-0E31-4ABC-1B18-8EA787C13F0E}"/>
              </a:ext>
            </a:extLst>
          </p:cNvPr>
          <p:cNvSpPr txBox="1"/>
          <p:nvPr/>
        </p:nvSpPr>
        <p:spPr>
          <a:xfrm>
            <a:off x="5412565" y="325988"/>
            <a:ext cx="579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Model 9: Why Not Enrolling in VPK: Enrolled in Alternative Care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B08B9-0D84-2073-0282-1F6B0A6261C1}"/>
              </a:ext>
            </a:extLst>
          </p:cNvPr>
          <p:cNvCxnSpPr>
            <a:stCxn id="2" idx="5"/>
          </p:cNvCxnSpPr>
          <p:nvPr/>
        </p:nvCxnSpPr>
        <p:spPr>
          <a:xfrm>
            <a:off x="4667302" y="1529220"/>
            <a:ext cx="453183" cy="529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28A154-3D16-DE07-52C2-C8F68DD2A5AA}"/>
              </a:ext>
            </a:extLst>
          </p:cNvPr>
          <p:cNvCxnSpPr>
            <a:cxnSpLocks/>
          </p:cNvCxnSpPr>
          <p:nvPr/>
        </p:nvCxnSpPr>
        <p:spPr>
          <a:xfrm flipH="1">
            <a:off x="4390140" y="3573439"/>
            <a:ext cx="503753" cy="575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C40042-467E-CA41-A53B-01C8BF5FCBF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5986332" y="3467529"/>
            <a:ext cx="569648" cy="529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D02CC3-D899-FC40-263F-385619D57FEC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165479" y="5435744"/>
            <a:ext cx="461955" cy="49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05880-72FA-DEA8-F64F-18D67DBF00C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8641826" y="7272724"/>
            <a:ext cx="412964" cy="428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8C685C-E32C-4DFB-F854-6C6134920E83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1568339" y="1529220"/>
            <a:ext cx="1879966" cy="8779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123FE-E8BE-7835-3B79-BE1F73326FB2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 flipH="1">
            <a:off x="2882059" y="5405838"/>
            <a:ext cx="398667" cy="4856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D321C1-3058-FB64-C758-BF227DDFCA49}"/>
              </a:ext>
            </a:extLst>
          </p:cNvPr>
          <p:cNvCxnSpPr>
            <a:cxnSpLocks/>
            <a:stCxn id="4" idx="5"/>
            <a:endCxn id="19" idx="0"/>
          </p:cNvCxnSpPr>
          <p:nvPr/>
        </p:nvCxnSpPr>
        <p:spPr>
          <a:xfrm>
            <a:off x="4499723" y="5405838"/>
            <a:ext cx="214643" cy="4827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CACF0A-6782-2AA6-087E-498A818A8A54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5906952" y="5435744"/>
            <a:ext cx="39530" cy="4791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9DE0FE-54B7-A5BA-FDEF-7DAB76F9655D}"/>
              </a:ext>
            </a:extLst>
          </p:cNvPr>
          <p:cNvCxnSpPr>
            <a:cxnSpLocks/>
            <a:stCxn id="6" idx="3"/>
            <a:endCxn id="30" idx="0"/>
          </p:cNvCxnSpPr>
          <p:nvPr/>
        </p:nvCxnSpPr>
        <p:spPr>
          <a:xfrm flipH="1">
            <a:off x="7213869" y="7272724"/>
            <a:ext cx="208960" cy="2946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685B2B-A614-82F5-E3FC-E5AE1CA0F6AE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8696550" y="9061504"/>
            <a:ext cx="358240" cy="1173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080D33-4B20-0C19-5DDC-B86F432D5A3C}"/>
              </a:ext>
            </a:extLst>
          </p:cNvPr>
          <p:cNvCxnSpPr>
            <a:cxnSpLocks/>
            <a:stCxn id="7" idx="5"/>
            <a:endCxn id="33" idx="0"/>
          </p:cNvCxnSpPr>
          <p:nvPr/>
        </p:nvCxnSpPr>
        <p:spPr>
          <a:xfrm>
            <a:off x="10140474" y="8990238"/>
            <a:ext cx="380062" cy="1244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C93F11-CBAD-DB6B-4997-1ACEF9C54FE1}"/>
              </a:ext>
            </a:extLst>
          </p:cNvPr>
          <p:cNvSpPr txBox="1"/>
          <p:nvPr/>
        </p:nvSpPr>
        <p:spPr>
          <a:xfrm>
            <a:off x="4839029" y="1510932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7CB35B-4F33-D412-41B4-02236F8B35D9}"/>
              </a:ext>
            </a:extLst>
          </p:cNvPr>
          <p:cNvSpPr txBox="1"/>
          <p:nvPr/>
        </p:nvSpPr>
        <p:spPr>
          <a:xfrm>
            <a:off x="2909075" y="1529220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A8F8A-D9FE-D45E-DC7F-52BE27707DC4}"/>
              </a:ext>
            </a:extLst>
          </p:cNvPr>
          <p:cNvSpPr txBox="1"/>
          <p:nvPr/>
        </p:nvSpPr>
        <p:spPr>
          <a:xfrm>
            <a:off x="3804059" y="3347251"/>
            <a:ext cx="102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$100K+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B06071-4352-1CD3-B531-FE8DDF3C65D3}"/>
              </a:ext>
            </a:extLst>
          </p:cNvPr>
          <p:cNvSpPr txBox="1"/>
          <p:nvPr/>
        </p:nvSpPr>
        <p:spPr>
          <a:xfrm>
            <a:off x="2794624" y="5460832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FB0002-14FE-6183-C9BB-88803B1B728D}"/>
              </a:ext>
            </a:extLst>
          </p:cNvPr>
          <p:cNvSpPr txBox="1"/>
          <p:nvPr/>
        </p:nvSpPr>
        <p:spPr>
          <a:xfrm>
            <a:off x="4546047" y="5460832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A91751-5C20-DDB9-E582-967D54DD099D}"/>
              </a:ext>
            </a:extLst>
          </p:cNvPr>
          <p:cNvSpPr txBox="1"/>
          <p:nvPr/>
        </p:nvSpPr>
        <p:spPr>
          <a:xfrm>
            <a:off x="7362464" y="5405968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41B24E-0CB3-D6ED-1C58-A8BFA0804033}"/>
              </a:ext>
            </a:extLst>
          </p:cNvPr>
          <p:cNvSpPr txBox="1"/>
          <p:nvPr/>
        </p:nvSpPr>
        <p:spPr>
          <a:xfrm>
            <a:off x="5484527" y="5460832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3425B3-B28A-9F73-0A8C-0ED02B3FA2C5}"/>
              </a:ext>
            </a:extLst>
          </p:cNvPr>
          <p:cNvSpPr txBox="1"/>
          <p:nvPr/>
        </p:nvSpPr>
        <p:spPr>
          <a:xfrm>
            <a:off x="8875537" y="7129829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8B75F9-32B6-F5B5-E587-AC65911EB25E}"/>
              </a:ext>
            </a:extLst>
          </p:cNvPr>
          <p:cNvSpPr txBox="1"/>
          <p:nvPr/>
        </p:nvSpPr>
        <p:spPr>
          <a:xfrm>
            <a:off x="6936713" y="7135628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3E4710-0E6F-AAEE-EF78-4173CD064A59}"/>
              </a:ext>
            </a:extLst>
          </p:cNvPr>
          <p:cNvSpPr txBox="1"/>
          <p:nvPr/>
        </p:nvSpPr>
        <p:spPr>
          <a:xfrm>
            <a:off x="10200427" y="8904804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911841-986A-18DF-7405-7ACB07B790F7}"/>
              </a:ext>
            </a:extLst>
          </p:cNvPr>
          <p:cNvSpPr txBox="1"/>
          <p:nvPr/>
        </p:nvSpPr>
        <p:spPr>
          <a:xfrm>
            <a:off x="8481255" y="8876838"/>
            <a:ext cx="5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C1F2A4-901B-D4CD-C622-51F92A6DF0E4}"/>
              </a:ext>
            </a:extLst>
          </p:cNvPr>
          <p:cNvSpPr txBox="1"/>
          <p:nvPr/>
        </p:nvSpPr>
        <p:spPr>
          <a:xfrm>
            <a:off x="6284193" y="3204585"/>
            <a:ext cx="235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&lt; $100K &amp; </a:t>
            </a:r>
          </a:p>
          <a:p>
            <a:r>
              <a:rPr lang="en-US" i="1" dirty="0"/>
              <a:t>Prefer not to answer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641F94-C10A-FBDB-56C9-76AEE279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" y="10308668"/>
            <a:ext cx="1018773" cy="18539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335E39-6AC4-1951-ECB6-036A8F4C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672" y="10262573"/>
            <a:ext cx="1018773" cy="1870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49C869-9182-5B7B-42F6-E96C336D3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920" y="10233664"/>
            <a:ext cx="1060891" cy="1957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B8F886-CC09-894B-8C9F-15253D00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913" y="10227366"/>
            <a:ext cx="1094078" cy="19578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1F62FD-DE9E-CFC0-BD41-163ACC160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111" y="10219583"/>
            <a:ext cx="1093515" cy="19568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771233-1900-433F-9EFB-EE9CF305F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792" y="10234673"/>
            <a:ext cx="1093515" cy="19568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07237A-ECEA-C67E-F53B-614048404F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3778" y="10234673"/>
            <a:ext cx="1093515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</TotalTime>
  <Words>101</Words>
  <Application>Microsoft Macintosh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 Chapman</dc:creator>
  <cp:lastModifiedBy>Robert S Chapman</cp:lastModifiedBy>
  <cp:revision>10</cp:revision>
  <dcterms:created xsi:type="dcterms:W3CDTF">2023-12-13T18:16:40Z</dcterms:created>
  <dcterms:modified xsi:type="dcterms:W3CDTF">2023-12-18T17:31:07Z</dcterms:modified>
</cp:coreProperties>
</file>