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57" d="100"/>
          <a:sy n="57" d="100"/>
        </p:scale>
        <p:origin x="259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51D99-9074-47E6-A8AE-8CCB44603096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5491D-7861-4B6F-B013-0270B9B8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6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by Categories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Salaries And Benefits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% Change in Repairs and Maintenance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% Revenue Retained after Expense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Public School Enrollment Breakdown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Owner-Occupied and Renter-Occupied Units by 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Approx. Percentage of Sticker Price Tuition Discounted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by Categories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Tuition/Fees/FinAid Forecast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Enrollment and Capacity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Diversity Score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Stream is...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66bd9ba-51a9-4177-8055-766965dca915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66bd9ba-51a9-4177-8055-766965dca915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66bd9ba-51a9-4177-8055-766965dca915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hape ,slicer ,slicer ,Revenue by Categories ,textbox ,card ,Salaries And Benefits ,card ,card ,card ,% Change in Repairs and Maintenance ,card ,% Revenue Retained after Expense ,tableEx ,card ,card ,card ,car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hape ,slicer ,slicer ,textbox ,shapeMap ,Public School Enrollment Breakdown ,card ,slicer ,card ,card ,columnChart ,columnChart ,Owner-Occupied and Renter-Occupied Units by Year ,car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Parish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hape ,Approx. Percentage of Sticker Price Tuition Discounted ,slicer ,slicer ,Revenue by Categories ,textbox ,card ,Tuition/Fees/FinAid Forecast ,card ,card ,card ,Enrollment and Capacity ,Revenue Diversity Score ,card ,card ,Revenue Stream is... ,tableEx ,car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Duplicate of Revenue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300</Words>
  <Application>Microsoft Office PowerPoint</Application>
  <PresentationFormat>Widescreen</PresentationFormat>
  <Paragraphs>150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Custom Design</vt:lpstr>
      <vt:lpstr>Cost Analysis</vt:lpstr>
      <vt:lpstr>Parish Data</vt:lpstr>
      <vt:lpstr>Duplicate of Revenue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Ruby Cheung</cp:lastModifiedBy>
  <cp:revision>5</cp:revision>
  <dcterms:created xsi:type="dcterms:W3CDTF">2016-09-04T11:54:55Z</dcterms:created>
  <dcterms:modified xsi:type="dcterms:W3CDTF">2025-06-14T18:37:04Z</dcterms:modified>
</cp:coreProperties>
</file>