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  <p:sldMasterId id="2147483762" r:id="rId3"/>
  </p:sldMasterIdLst>
  <p:sldIdLst>
    <p:sldId id="256" r:id="rId4"/>
    <p:sldId id="257" r:id="rId5"/>
    <p:sldId id="258" r:id="rId6"/>
    <p:sldId id="259" r:id="rId7"/>
    <p:sldId id="260" r:id="rId8"/>
    <p:sldId id="275" r:id="rId9"/>
    <p:sldId id="263" r:id="rId10"/>
    <p:sldId id="269" r:id="rId11"/>
    <p:sldId id="270" r:id="rId12"/>
    <p:sldId id="271" r:id="rId13"/>
    <p:sldId id="267" r:id="rId14"/>
    <p:sldId id="274" r:id="rId15"/>
    <p:sldId id="273" r:id="rId16"/>
    <p:sldId id="261" r:id="rId17"/>
    <p:sldId id="276" r:id="rId18"/>
    <p:sldId id="262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87988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4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18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6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44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83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24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73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14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57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5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20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8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32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8667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44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8256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89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399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473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2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25659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29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308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58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3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6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6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526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526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384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BE79395-07F8-4199-A259-EBD058688EB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6793A4D-7712-464B-BAA3-EC1CDAB5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0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07" y="944880"/>
            <a:ext cx="7884159" cy="5913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9040" y="1808480"/>
            <a:ext cx="4223920" cy="2693582"/>
          </a:xfrm>
        </p:spPr>
        <p:txBody>
          <a:bodyPr>
            <a:noAutofit/>
          </a:bodyPr>
          <a:lstStyle/>
          <a:p>
            <a:r>
              <a:rPr lang="ro-RO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o-RO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o-RO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Lucrare de licență</a:t>
            </a:r>
            <a:br>
              <a:rPr lang="ro-RO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Kingdom HazARd</a:t>
            </a:r>
            <a:r>
              <a:rPr lang="ro-RO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o-RO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9940" y="1869917"/>
            <a:ext cx="3685541" cy="1285354"/>
          </a:xfrm>
        </p:spPr>
        <p:txBody>
          <a:bodyPr/>
          <a:lstStyle/>
          <a:p>
            <a:r>
              <a:rPr lang="ro-R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Absolvent</a:t>
            </a:r>
          </a:p>
          <a:p>
            <a:r>
              <a:rPr lang="ro-R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Cimpoeșu Răzvan-Adrian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966421" y="4171157"/>
            <a:ext cx="3011460" cy="1285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Coordonator</a:t>
            </a:r>
          </a:p>
          <a:p>
            <a:r>
              <a:rPr lang="ro-R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Drd. Colab.</a:t>
            </a:r>
          </a:p>
          <a:p>
            <a:r>
              <a:rPr lang="ro-R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Olariu Florin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1102" b="-7074"/>
          <a:stretch/>
        </p:blipFill>
        <p:spPr>
          <a:xfrm>
            <a:off x="5717894" y="0"/>
            <a:ext cx="6474106" cy="36856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7423" y="0"/>
            <a:ext cx="1504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3379808"/>
            <a:ext cx="12191999" cy="1475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" b="5149"/>
          <a:stretch/>
        </p:blipFill>
        <p:spPr>
          <a:xfrm>
            <a:off x="-10019" y="3527384"/>
            <a:ext cx="5577442" cy="33306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19" y="-7726"/>
            <a:ext cx="5577442" cy="33902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17894" y="3685693"/>
            <a:ext cx="64741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similare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28" y="2796175"/>
            <a:ext cx="3026949" cy="11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2927"/>
            <a:ext cx="12192000" cy="1325563"/>
          </a:xfrm>
        </p:spPr>
        <p:txBody>
          <a:bodyPr/>
          <a:lstStyle/>
          <a:p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Care </a:t>
            </a:r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 problema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11" y="1302584"/>
            <a:ext cx="4286250" cy="4286250"/>
          </a:xfrm>
        </p:spPr>
      </p:pic>
    </p:spTree>
    <p:extLst>
      <p:ext uri="{BB962C8B-B14F-4D97-AF65-F5344CB8AC3E}">
        <p14:creationId xmlns:p14="http://schemas.microsoft.com/office/powerpoint/2010/main" val="28409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TextBox 7"/>
          <p:cNvSpPr txBox="1"/>
          <p:nvPr/>
        </p:nvSpPr>
        <p:spPr>
          <a:xfrm>
            <a:off x="7602220" y="235204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tipar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0880" y="132135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tipar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25180" y="504952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tipar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ini pentru innov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1" t="13615" r="1374" b="-257"/>
          <a:stretch/>
        </p:blipFill>
        <p:spPr bwMode="auto">
          <a:xfrm>
            <a:off x="-169775" y="0"/>
            <a:ext cx="12361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9032" y="477520"/>
            <a:ext cx="521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Inovația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35520" y="230632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tipar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6240" y="129032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tipar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28000" y="4981972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tipar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7170" y="4704973"/>
            <a:ext cx="7018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“Nu </a:t>
            </a:r>
            <a:r>
              <a:rPr lang="en-US" dirty="0" err="1" smtClean="0"/>
              <a:t>po</a:t>
            </a:r>
            <a:r>
              <a:rPr lang="ro-RO" dirty="0" smtClean="0"/>
              <a:t>ți rezolva o problemă daca tu ești la același nivel la care erai când a apărut, ca să o rezolvi, trebuie ca tu să iți ridici nivelul.</a:t>
            </a:r>
            <a:r>
              <a:rPr lang="en-US" dirty="0" smtClean="0"/>
              <a:t>”</a:t>
            </a:r>
          </a:p>
          <a:p>
            <a:pPr algn="r"/>
            <a:r>
              <a:rPr lang="en-US" dirty="0" smtClean="0"/>
              <a:t>-</a:t>
            </a:r>
            <a:r>
              <a:rPr lang="en-US" i="1" dirty="0" smtClean="0"/>
              <a:t>Albert Einstein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7413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7" y="1042242"/>
            <a:ext cx="6840639" cy="335598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91" y="439838"/>
            <a:ext cx="11563109" cy="6418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4774" y="5166446"/>
            <a:ext cx="4629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97" y="2651125"/>
            <a:ext cx="3459708" cy="1325563"/>
          </a:xfrm>
        </p:spPr>
        <p:txBody>
          <a:bodyPr>
            <a:noAutofit/>
          </a:bodyPr>
          <a:lstStyle/>
          <a:p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ini pentru conclusions 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109" y="665376"/>
            <a:ext cx="5924504" cy="547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2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ro-RO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ntrebări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28" y="1764825"/>
            <a:ext cx="11475343" cy="354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7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83180"/>
            <a:ext cx="11292840" cy="769620"/>
          </a:xfrm>
        </p:spPr>
        <p:txBody>
          <a:bodyPr/>
          <a:lstStyle/>
          <a:p>
            <a:pPr algn="ctr"/>
            <a:r>
              <a:rPr lang="ro-RO" dirty="0" smtClean="0"/>
              <a:t>Vă mulțumesc!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6053" y="-701040"/>
            <a:ext cx="12788053" cy="755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624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8778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este realitatea augumentată?</a:t>
            </a: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presupune dezvoltarea de jocuri?</a:t>
            </a: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este Aplicația Kindgdom HazARd?</a:t>
            </a: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aplicații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similare exista deja pe piață?</a:t>
            </a: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aduce nou?</a:t>
            </a:r>
          </a:p>
          <a:p>
            <a:r>
              <a:rPr lang="ro-RO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Întrebări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" t="-1" r="21308" b="-9715"/>
          <a:stretch/>
        </p:blipFill>
        <p:spPr>
          <a:xfrm>
            <a:off x="0" y="-9067"/>
            <a:ext cx="12222480" cy="75285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7038" y="3602619"/>
            <a:ext cx="4519914" cy="1698585"/>
          </a:xfrm>
        </p:spPr>
        <p:txBody>
          <a:bodyPr>
            <a:noAutofit/>
          </a:bodyPr>
          <a:lstStyle/>
          <a:p>
            <a:r>
              <a:rPr lang="ro-RO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Realitatea augumentată</a:t>
            </a:r>
            <a:endParaRPr lang="en-US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0753"/>
          </a:xfrm>
        </p:spPr>
      </p:pic>
      <p:sp>
        <p:nvSpPr>
          <p:cNvPr id="5" name="TextBox 4"/>
          <p:cNvSpPr txBox="1"/>
          <p:nvPr/>
        </p:nvSpPr>
        <p:spPr>
          <a:xfrm>
            <a:off x="3942080" y="0"/>
            <a:ext cx="4886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b="1" dirty="0" smtClean="0">
                <a:solidFill>
                  <a:schemeClr val="bg1"/>
                </a:solidFill>
              </a:rPr>
              <a:t>Viitorul </a:t>
            </a:r>
          </a:p>
          <a:p>
            <a:pPr algn="ctr"/>
            <a:r>
              <a:rPr lang="ro-RO" sz="3600" b="1" dirty="0" smtClean="0">
                <a:solidFill>
                  <a:schemeClr val="bg1"/>
                </a:solidFill>
              </a:rPr>
              <a:t>Realității Augumentate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560" y="1910090"/>
            <a:ext cx="306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b="1" dirty="0" smtClean="0">
                <a:solidFill>
                  <a:schemeClr val="bg1"/>
                </a:solidFill>
              </a:rPr>
              <a:t>Ochelari </a:t>
            </a:r>
            <a:r>
              <a:rPr lang="en-US" sz="2800" b="1" dirty="0" smtClean="0">
                <a:solidFill>
                  <a:schemeClr val="bg1"/>
                </a:solidFill>
              </a:rPr>
              <a:t>AR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1536" y="1873108"/>
            <a:ext cx="306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Parbriz</a:t>
            </a:r>
            <a:r>
              <a:rPr lang="ro-RO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AR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76768" y="1879534"/>
            <a:ext cx="306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Lentile de contact</a:t>
            </a:r>
            <a:r>
              <a:rPr lang="ro-RO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AR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7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0" y="1725731"/>
            <a:ext cx="11957441" cy="34065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528850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ro-RO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jocuri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4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" y="1722498"/>
            <a:ext cx="11960352" cy="3413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28850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Jocuri tip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“Tower defense”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4521" y="2158621"/>
            <a:ext cx="112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1102" b="-7074"/>
          <a:stretch/>
        </p:blipFill>
        <p:spPr>
          <a:xfrm>
            <a:off x="5717894" y="0"/>
            <a:ext cx="6474106" cy="36856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7423" y="0"/>
            <a:ext cx="1504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3379808"/>
            <a:ext cx="12191999" cy="1475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" b="5149"/>
          <a:stretch/>
        </p:blipFill>
        <p:spPr>
          <a:xfrm>
            <a:off x="-10019" y="3527384"/>
            <a:ext cx="5577442" cy="33306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19" y="-7726"/>
            <a:ext cx="5577442" cy="33902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17894" y="3685693"/>
            <a:ext cx="64741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similare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1102" b="-7074"/>
          <a:stretch/>
        </p:blipFill>
        <p:spPr>
          <a:xfrm>
            <a:off x="5717894" y="0"/>
            <a:ext cx="6474106" cy="36856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7423" y="0"/>
            <a:ext cx="1504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3379808"/>
            <a:ext cx="12191999" cy="1475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" b="5149"/>
          <a:stretch/>
        </p:blipFill>
        <p:spPr>
          <a:xfrm>
            <a:off x="-10019" y="3527384"/>
            <a:ext cx="5577442" cy="33306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19" y="-7726"/>
            <a:ext cx="5577442" cy="33902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17894" y="3685693"/>
            <a:ext cx="64741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similare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43" y="2622264"/>
            <a:ext cx="2020117" cy="151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1102" b="-7074"/>
          <a:stretch/>
        </p:blipFill>
        <p:spPr>
          <a:xfrm>
            <a:off x="5717894" y="0"/>
            <a:ext cx="6474106" cy="36856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7423" y="0"/>
            <a:ext cx="1504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3379808"/>
            <a:ext cx="12191999" cy="1475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" b="5149"/>
          <a:stretch/>
        </p:blipFill>
        <p:spPr>
          <a:xfrm>
            <a:off x="-10019" y="3527384"/>
            <a:ext cx="5577442" cy="33306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19" y="-7726"/>
            <a:ext cx="5577442" cy="33902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17894" y="3685693"/>
            <a:ext cx="64741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similare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427" y="2610311"/>
            <a:ext cx="3012114" cy="1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247</TotalTime>
  <Words>134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Century Schoolbook</vt:lpstr>
      <vt:lpstr>Franklin Gothic Book</vt:lpstr>
      <vt:lpstr>Times New Roman</vt:lpstr>
      <vt:lpstr>Wingdings 2</vt:lpstr>
      <vt:lpstr>Crop</vt:lpstr>
      <vt:lpstr>Office Theme</vt:lpstr>
      <vt:lpstr>View</vt:lpstr>
      <vt:lpstr>  Lucrare de licență Kingdom HazARd </vt:lpstr>
      <vt:lpstr>Agendă:</vt:lpstr>
      <vt:lpstr>Realitatea augumentată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Care este problema</vt:lpstr>
      <vt:lpstr>PowerPoint Presentation</vt:lpstr>
      <vt:lpstr>PowerPoint Presentation</vt:lpstr>
      <vt:lpstr>PowerPoint Presentation</vt:lpstr>
      <vt:lpstr>Concluzii.</vt:lpstr>
      <vt:lpstr>Întrebări</vt:lpstr>
      <vt:lpstr>Vă mulțumesc!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Razvan Cimpoesu</dc:creator>
  <cp:lastModifiedBy>Razvan Cimpoesu</cp:lastModifiedBy>
  <cp:revision>19</cp:revision>
  <dcterms:created xsi:type="dcterms:W3CDTF">2018-06-28T20:04:26Z</dcterms:created>
  <dcterms:modified xsi:type="dcterms:W3CDTF">2018-06-29T00:14:26Z</dcterms:modified>
</cp:coreProperties>
</file>