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56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35 organizations</a:t>
            </a:r>
          </a:p>
          <a:p>
            <a:pPr lvl="1"/>
            <a:r>
              <a:rPr/>
              <a:t>Affamed, AstraZeneca, Bayer, Berry Consultants, Boehringer Ingelheim, CIMS Global, Cytel, Daiichi Sankyo, Denali, Edwards Lifesciences, Eli Lilly, EMD Serono, Erste Group, Gilead Sciences, GSK, ICON, Independent, Johnson &amp; Johnson, mainanalytics, MaxisIT, Merck, Merck KGaA, MSD, Novartis, Novo Nordisk, Pfizer, R&amp;G US,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2024-06-14T07:34:20Z</dcterms:created>
  <dcterms:modified xsi:type="dcterms:W3CDTF">2024-06-14T07:34:20Z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