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50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33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Merck, Merck KGaA, MSD, Novartis, Novo Nordisk, Pfizer, Pinpoint Strategies, R&amp;G US, Red Door Analytics, Regeneron, Roche, RPACT, RStudio &amp; R Consortium, Sanofi,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2024-02-18T20:49:28Z</dcterms:created>
  <dcterms:modified xsi:type="dcterms:W3CDTF">2024-02-18T20:49:28Z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