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56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35 organizations</a:t>
            </a:r>
          </a:p>
          <a:p>
            <a:pPr lvl="1"/>
            <a:r>
              <a:rPr/>
              <a:t>Affamed, AstraZeneca, Bayer, Berry Consultants, Boehringer Ingelheim, CIMS Global, Cytel, Daiichi Sankyo, Denali, Edwards Lifesciences, Eli Lilly, EMD Serono, Erste Group, Gilead Sciences, GSK, ICON, Independent, Johnson &amp; Johnson, mainanalytics, MaxisIT, Merck, Merck KGaA, MSD, Novartis, Novo Nordisk, Pfizer, R&amp;G US,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2024-06-01T06:06:42Z</dcterms:created>
  <dcterms:modified xsi:type="dcterms:W3CDTF">2024-06-01T06:06:42Z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2023-09-29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Regulatory-Industry Statistics Workshop 2023</vt:lpwstr>
  </property>
  <property fmtid="{D5CDD505-2E9C-101B-9397-08002B2CF9AE}" pid="14" name="toc-title">
    <vt:lpwstr>Outline</vt:lpwstr>
  </property>
</Properties>
</file>