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(58 members from 37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2024-10-31T02:46:04Z</dcterms:created>
  <dcterms:modified xsi:type="dcterms:W3CDTF">2024-10-31T02:46:04Z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