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41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30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mainanalytics, Merck, Merck KGaA, MSD, Novartis, Novo Nordisk, Pfizer, Pinpoint Strategies, R&amp;G US, Red Door Analytics, Regeneron, Roche, RPACT, RStudio &amp; R Consortium, Sanofi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2023-11-16T09:05:23Z</dcterms:created>
  <dcterms:modified xsi:type="dcterms:W3CDTF">2023-11-16T09:05:23Z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2023-09-29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Regulatory-Industry Statistics Workshop 2023</vt:lpwstr>
  </property>
  <property fmtid="{D5CDD505-2E9C-101B-9397-08002B2CF9AE}" pid="12" name="toc-title">
    <vt:lpwstr>Outline</vt:lpwstr>
  </property>
</Properties>
</file>